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6858000" cy="9906000" type="A4"/>
  <p:notesSz cx="6858000" cy="9906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HA" initials="I" lastIdx="1" clrIdx="0">
    <p:extLst>
      <p:ext uri="{19B8F6BF-5375-455C-9EA6-DF929625EA0E}">
        <p15:presenceInfo xmlns:p15="http://schemas.microsoft.com/office/powerpoint/2012/main" userId="INH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225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3070860"/>
            <a:ext cx="5829300" cy="20802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547360"/>
            <a:ext cx="4800600" cy="2476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2900" y="396240"/>
            <a:ext cx="6172200" cy="1584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900" y="2278380"/>
            <a:ext cx="617220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9212580"/>
            <a:ext cx="219456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116.png"/><Relationship Id="rId21" Type="http://schemas.openxmlformats.org/officeDocument/2006/relationships/image" Target="../media/image20.png"/><Relationship Id="rId42" Type="http://schemas.openxmlformats.org/officeDocument/2006/relationships/image" Target="../media/image41.png"/><Relationship Id="rId63" Type="http://schemas.openxmlformats.org/officeDocument/2006/relationships/image" Target="../media/image62.png"/><Relationship Id="rId84" Type="http://schemas.openxmlformats.org/officeDocument/2006/relationships/image" Target="../media/image83.png"/><Relationship Id="rId138" Type="http://schemas.openxmlformats.org/officeDocument/2006/relationships/image" Target="../media/image137.png"/><Relationship Id="rId107" Type="http://schemas.openxmlformats.org/officeDocument/2006/relationships/image" Target="../media/image106.png"/><Relationship Id="rId11" Type="http://schemas.openxmlformats.org/officeDocument/2006/relationships/image" Target="../media/image10.png"/><Relationship Id="rId32" Type="http://schemas.openxmlformats.org/officeDocument/2006/relationships/image" Target="../media/image31.png"/><Relationship Id="rId53" Type="http://schemas.openxmlformats.org/officeDocument/2006/relationships/image" Target="../media/image52.png"/><Relationship Id="rId74" Type="http://schemas.openxmlformats.org/officeDocument/2006/relationships/image" Target="../media/image73.png"/><Relationship Id="rId128" Type="http://schemas.openxmlformats.org/officeDocument/2006/relationships/image" Target="../media/image127.png"/><Relationship Id="rId149" Type="http://schemas.openxmlformats.org/officeDocument/2006/relationships/image" Target="../media/image148.png"/><Relationship Id="rId5" Type="http://schemas.openxmlformats.org/officeDocument/2006/relationships/image" Target="../media/image4.png"/><Relationship Id="rId95" Type="http://schemas.openxmlformats.org/officeDocument/2006/relationships/image" Target="../media/image94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43" Type="http://schemas.openxmlformats.org/officeDocument/2006/relationships/image" Target="../media/image42.png"/><Relationship Id="rId48" Type="http://schemas.openxmlformats.org/officeDocument/2006/relationships/image" Target="../media/image47.png"/><Relationship Id="rId64" Type="http://schemas.openxmlformats.org/officeDocument/2006/relationships/image" Target="../media/image63.png"/><Relationship Id="rId69" Type="http://schemas.openxmlformats.org/officeDocument/2006/relationships/image" Target="../media/image68.png"/><Relationship Id="rId113" Type="http://schemas.openxmlformats.org/officeDocument/2006/relationships/image" Target="../media/image112.png"/><Relationship Id="rId118" Type="http://schemas.openxmlformats.org/officeDocument/2006/relationships/image" Target="../media/image117.png"/><Relationship Id="rId134" Type="http://schemas.openxmlformats.org/officeDocument/2006/relationships/image" Target="../media/image133.png"/><Relationship Id="rId139" Type="http://schemas.openxmlformats.org/officeDocument/2006/relationships/image" Target="../media/image138.png"/><Relationship Id="rId80" Type="http://schemas.openxmlformats.org/officeDocument/2006/relationships/image" Target="../media/image79.png"/><Relationship Id="rId85" Type="http://schemas.openxmlformats.org/officeDocument/2006/relationships/image" Target="../media/image84.png"/><Relationship Id="rId150" Type="http://schemas.openxmlformats.org/officeDocument/2006/relationships/image" Target="../media/image149.png"/><Relationship Id="rId155" Type="http://schemas.openxmlformats.org/officeDocument/2006/relationships/image" Target="../media/image154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33" Type="http://schemas.openxmlformats.org/officeDocument/2006/relationships/image" Target="../media/image32.png"/><Relationship Id="rId38" Type="http://schemas.openxmlformats.org/officeDocument/2006/relationships/image" Target="../media/image37.png"/><Relationship Id="rId59" Type="http://schemas.openxmlformats.org/officeDocument/2006/relationships/image" Target="../media/image58.png"/><Relationship Id="rId103" Type="http://schemas.openxmlformats.org/officeDocument/2006/relationships/image" Target="../media/image102.png"/><Relationship Id="rId108" Type="http://schemas.openxmlformats.org/officeDocument/2006/relationships/image" Target="../media/image107.png"/><Relationship Id="rId124" Type="http://schemas.openxmlformats.org/officeDocument/2006/relationships/image" Target="../media/image123.png"/><Relationship Id="rId129" Type="http://schemas.openxmlformats.org/officeDocument/2006/relationships/image" Target="../media/image128.png"/><Relationship Id="rId54" Type="http://schemas.openxmlformats.org/officeDocument/2006/relationships/image" Target="../media/image53.png"/><Relationship Id="rId70" Type="http://schemas.openxmlformats.org/officeDocument/2006/relationships/image" Target="../media/image69.png"/><Relationship Id="rId75" Type="http://schemas.openxmlformats.org/officeDocument/2006/relationships/image" Target="../media/image74.png"/><Relationship Id="rId91" Type="http://schemas.openxmlformats.org/officeDocument/2006/relationships/image" Target="../media/image90.png"/><Relationship Id="rId96" Type="http://schemas.openxmlformats.org/officeDocument/2006/relationships/image" Target="../media/image95.png"/><Relationship Id="rId140" Type="http://schemas.openxmlformats.org/officeDocument/2006/relationships/image" Target="../media/image139.png"/><Relationship Id="rId145" Type="http://schemas.openxmlformats.org/officeDocument/2006/relationships/image" Target="../media/image14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49" Type="http://schemas.openxmlformats.org/officeDocument/2006/relationships/image" Target="../media/image48.png"/><Relationship Id="rId114" Type="http://schemas.openxmlformats.org/officeDocument/2006/relationships/image" Target="../media/image113.png"/><Relationship Id="rId119" Type="http://schemas.openxmlformats.org/officeDocument/2006/relationships/image" Target="../media/image118.png"/><Relationship Id="rId44" Type="http://schemas.openxmlformats.org/officeDocument/2006/relationships/image" Target="../media/image43.png"/><Relationship Id="rId60" Type="http://schemas.openxmlformats.org/officeDocument/2006/relationships/image" Target="../media/image59.png"/><Relationship Id="rId65" Type="http://schemas.openxmlformats.org/officeDocument/2006/relationships/image" Target="../media/image64.png"/><Relationship Id="rId81" Type="http://schemas.openxmlformats.org/officeDocument/2006/relationships/image" Target="../media/image80.png"/><Relationship Id="rId86" Type="http://schemas.openxmlformats.org/officeDocument/2006/relationships/image" Target="../media/image85.png"/><Relationship Id="rId130" Type="http://schemas.openxmlformats.org/officeDocument/2006/relationships/image" Target="../media/image129.png"/><Relationship Id="rId135" Type="http://schemas.openxmlformats.org/officeDocument/2006/relationships/image" Target="../media/image134.png"/><Relationship Id="rId151" Type="http://schemas.openxmlformats.org/officeDocument/2006/relationships/image" Target="../media/image150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9" Type="http://schemas.openxmlformats.org/officeDocument/2006/relationships/image" Target="../media/image38.png"/><Relationship Id="rId109" Type="http://schemas.openxmlformats.org/officeDocument/2006/relationships/image" Target="../media/image108.png"/><Relationship Id="rId34" Type="http://schemas.openxmlformats.org/officeDocument/2006/relationships/image" Target="../media/image33.png"/><Relationship Id="rId50" Type="http://schemas.openxmlformats.org/officeDocument/2006/relationships/image" Target="../media/image49.png"/><Relationship Id="rId55" Type="http://schemas.openxmlformats.org/officeDocument/2006/relationships/image" Target="../media/image54.png"/><Relationship Id="rId76" Type="http://schemas.openxmlformats.org/officeDocument/2006/relationships/image" Target="../media/image75.png"/><Relationship Id="rId97" Type="http://schemas.openxmlformats.org/officeDocument/2006/relationships/image" Target="../media/image96.png"/><Relationship Id="rId104" Type="http://schemas.openxmlformats.org/officeDocument/2006/relationships/image" Target="../media/image103.png"/><Relationship Id="rId120" Type="http://schemas.openxmlformats.org/officeDocument/2006/relationships/image" Target="../media/image119.png"/><Relationship Id="rId125" Type="http://schemas.openxmlformats.org/officeDocument/2006/relationships/image" Target="../media/image124.png"/><Relationship Id="rId141" Type="http://schemas.openxmlformats.org/officeDocument/2006/relationships/image" Target="../media/image140.png"/><Relationship Id="rId146" Type="http://schemas.openxmlformats.org/officeDocument/2006/relationships/image" Target="../media/image145.png"/><Relationship Id="rId7" Type="http://schemas.openxmlformats.org/officeDocument/2006/relationships/image" Target="../media/image6.png"/><Relationship Id="rId71" Type="http://schemas.openxmlformats.org/officeDocument/2006/relationships/image" Target="../media/image70.png"/><Relationship Id="rId92" Type="http://schemas.openxmlformats.org/officeDocument/2006/relationships/image" Target="../media/image91.png"/><Relationship Id="rId2" Type="http://schemas.openxmlformats.org/officeDocument/2006/relationships/image" Target="../media/image1.jpg"/><Relationship Id="rId29" Type="http://schemas.openxmlformats.org/officeDocument/2006/relationships/image" Target="../media/image28.png"/><Relationship Id="rId24" Type="http://schemas.openxmlformats.org/officeDocument/2006/relationships/image" Target="../media/image23.png"/><Relationship Id="rId40" Type="http://schemas.openxmlformats.org/officeDocument/2006/relationships/image" Target="../media/image39.png"/><Relationship Id="rId45" Type="http://schemas.openxmlformats.org/officeDocument/2006/relationships/image" Target="../media/image44.png"/><Relationship Id="rId66" Type="http://schemas.openxmlformats.org/officeDocument/2006/relationships/image" Target="../media/image65.png"/><Relationship Id="rId87" Type="http://schemas.openxmlformats.org/officeDocument/2006/relationships/image" Target="../media/image86.png"/><Relationship Id="rId110" Type="http://schemas.openxmlformats.org/officeDocument/2006/relationships/image" Target="../media/image109.png"/><Relationship Id="rId115" Type="http://schemas.openxmlformats.org/officeDocument/2006/relationships/image" Target="../media/image114.png"/><Relationship Id="rId131" Type="http://schemas.openxmlformats.org/officeDocument/2006/relationships/image" Target="../media/image130.png"/><Relationship Id="rId136" Type="http://schemas.openxmlformats.org/officeDocument/2006/relationships/image" Target="../media/image135.png"/><Relationship Id="rId61" Type="http://schemas.openxmlformats.org/officeDocument/2006/relationships/image" Target="../media/image60.png"/><Relationship Id="rId82" Type="http://schemas.openxmlformats.org/officeDocument/2006/relationships/image" Target="../media/image81.png"/><Relationship Id="rId152" Type="http://schemas.openxmlformats.org/officeDocument/2006/relationships/image" Target="../media/image151.png"/><Relationship Id="rId19" Type="http://schemas.openxmlformats.org/officeDocument/2006/relationships/image" Target="../media/image18.png"/><Relationship Id="rId14" Type="http://schemas.openxmlformats.org/officeDocument/2006/relationships/image" Target="../media/image13.png"/><Relationship Id="rId30" Type="http://schemas.openxmlformats.org/officeDocument/2006/relationships/image" Target="../media/image29.png"/><Relationship Id="rId35" Type="http://schemas.openxmlformats.org/officeDocument/2006/relationships/image" Target="../media/image34.png"/><Relationship Id="rId56" Type="http://schemas.openxmlformats.org/officeDocument/2006/relationships/image" Target="../media/image55.png"/><Relationship Id="rId77" Type="http://schemas.openxmlformats.org/officeDocument/2006/relationships/image" Target="../media/image76.png"/><Relationship Id="rId100" Type="http://schemas.openxmlformats.org/officeDocument/2006/relationships/image" Target="../media/image99.png"/><Relationship Id="rId105" Type="http://schemas.openxmlformats.org/officeDocument/2006/relationships/image" Target="../media/image104.png"/><Relationship Id="rId126" Type="http://schemas.openxmlformats.org/officeDocument/2006/relationships/image" Target="../media/image125.png"/><Relationship Id="rId147" Type="http://schemas.openxmlformats.org/officeDocument/2006/relationships/image" Target="../media/image146.png"/><Relationship Id="rId8" Type="http://schemas.openxmlformats.org/officeDocument/2006/relationships/image" Target="../media/image7.png"/><Relationship Id="rId51" Type="http://schemas.openxmlformats.org/officeDocument/2006/relationships/image" Target="../media/image50.png"/><Relationship Id="rId72" Type="http://schemas.openxmlformats.org/officeDocument/2006/relationships/image" Target="../media/image71.png"/><Relationship Id="rId93" Type="http://schemas.openxmlformats.org/officeDocument/2006/relationships/image" Target="../media/image92.png"/><Relationship Id="rId98" Type="http://schemas.openxmlformats.org/officeDocument/2006/relationships/image" Target="../media/image97.png"/><Relationship Id="rId121" Type="http://schemas.openxmlformats.org/officeDocument/2006/relationships/image" Target="../media/image120.png"/><Relationship Id="rId142" Type="http://schemas.openxmlformats.org/officeDocument/2006/relationships/image" Target="../media/image141.png"/><Relationship Id="rId3" Type="http://schemas.openxmlformats.org/officeDocument/2006/relationships/image" Target="../media/image2.png"/><Relationship Id="rId25" Type="http://schemas.openxmlformats.org/officeDocument/2006/relationships/image" Target="../media/image24.png"/><Relationship Id="rId46" Type="http://schemas.openxmlformats.org/officeDocument/2006/relationships/image" Target="../media/image45.png"/><Relationship Id="rId67" Type="http://schemas.openxmlformats.org/officeDocument/2006/relationships/image" Target="../media/image66.png"/><Relationship Id="rId116" Type="http://schemas.openxmlformats.org/officeDocument/2006/relationships/image" Target="../media/image115.png"/><Relationship Id="rId137" Type="http://schemas.openxmlformats.org/officeDocument/2006/relationships/image" Target="../media/image136.png"/><Relationship Id="rId20" Type="http://schemas.openxmlformats.org/officeDocument/2006/relationships/image" Target="../media/image19.png"/><Relationship Id="rId41" Type="http://schemas.openxmlformats.org/officeDocument/2006/relationships/image" Target="../media/image40.png"/><Relationship Id="rId62" Type="http://schemas.openxmlformats.org/officeDocument/2006/relationships/image" Target="../media/image61.png"/><Relationship Id="rId83" Type="http://schemas.openxmlformats.org/officeDocument/2006/relationships/image" Target="../media/image82.png"/><Relationship Id="rId88" Type="http://schemas.openxmlformats.org/officeDocument/2006/relationships/image" Target="../media/image87.png"/><Relationship Id="rId111" Type="http://schemas.openxmlformats.org/officeDocument/2006/relationships/image" Target="../media/image110.png"/><Relationship Id="rId132" Type="http://schemas.openxmlformats.org/officeDocument/2006/relationships/image" Target="../media/image131.png"/><Relationship Id="rId153" Type="http://schemas.openxmlformats.org/officeDocument/2006/relationships/image" Target="../media/image152.png"/><Relationship Id="rId15" Type="http://schemas.openxmlformats.org/officeDocument/2006/relationships/image" Target="../media/image14.png"/><Relationship Id="rId36" Type="http://schemas.openxmlformats.org/officeDocument/2006/relationships/image" Target="../media/image35.png"/><Relationship Id="rId57" Type="http://schemas.openxmlformats.org/officeDocument/2006/relationships/image" Target="../media/image56.png"/><Relationship Id="rId106" Type="http://schemas.openxmlformats.org/officeDocument/2006/relationships/image" Target="../media/image105.png"/><Relationship Id="rId127" Type="http://schemas.openxmlformats.org/officeDocument/2006/relationships/image" Target="../media/image126.png"/><Relationship Id="rId10" Type="http://schemas.openxmlformats.org/officeDocument/2006/relationships/image" Target="../media/image9.png"/><Relationship Id="rId31" Type="http://schemas.openxmlformats.org/officeDocument/2006/relationships/image" Target="../media/image30.png"/><Relationship Id="rId52" Type="http://schemas.openxmlformats.org/officeDocument/2006/relationships/image" Target="../media/image51.png"/><Relationship Id="rId73" Type="http://schemas.openxmlformats.org/officeDocument/2006/relationships/image" Target="../media/image72.png"/><Relationship Id="rId78" Type="http://schemas.openxmlformats.org/officeDocument/2006/relationships/image" Target="../media/image77.png"/><Relationship Id="rId94" Type="http://schemas.openxmlformats.org/officeDocument/2006/relationships/image" Target="../media/image93.png"/><Relationship Id="rId99" Type="http://schemas.openxmlformats.org/officeDocument/2006/relationships/image" Target="../media/image98.png"/><Relationship Id="rId101" Type="http://schemas.openxmlformats.org/officeDocument/2006/relationships/image" Target="../media/image100.png"/><Relationship Id="rId122" Type="http://schemas.openxmlformats.org/officeDocument/2006/relationships/image" Target="../media/image121.png"/><Relationship Id="rId143" Type="http://schemas.openxmlformats.org/officeDocument/2006/relationships/image" Target="../media/image142.png"/><Relationship Id="rId148" Type="http://schemas.openxmlformats.org/officeDocument/2006/relationships/image" Target="../media/image147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26" Type="http://schemas.openxmlformats.org/officeDocument/2006/relationships/image" Target="../media/image25.png"/><Relationship Id="rId47" Type="http://schemas.openxmlformats.org/officeDocument/2006/relationships/image" Target="../media/image46.png"/><Relationship Id="rId68" Type="http://schemas.openxmlformats.org/officeDocument/2006/relationships/image" Target="../media/image67.png"/><Relationship Id="rId89" Type="http://schemas.openxmlformats.org/officeDocument/2006/relationships/image" Target="../media/image88.png"/><Relationship Id="rId112" Type="http://schemas.openxmlformats.org/officeDocument/2006/relationships/image" Target="../media/image111.png"/><Relationship Id="rId133" Type="http://schemas.openxmlformats.org/officeDocument/2006/relationships/image" Target="../media/image132.png"/><Relationship Id="rId154" Type="http://schemas.openxmlformats.org/officeDocument/2006/relationships/image" Target="../media/image153.png"/><Relationship Id="rId16" Type="http://schemas.openxmlformats.org/officeDocument/2006/relationships/image" Target="../media/image15.png"/><Relationship Id="rId37" Type="http://schemas.openxmlformats.org/officeDocument/2006/relationships/image" Target="../media/image36.png"/><Relationship Id="rId58" Type="http://schemas.openxmlformats.org/officeDocument/2006/relationships/image" Target="../media/image57.png"/><Relationship Id="rId79" Type="http://schemas.openxmlformats.org/officeDocument/2006/relationships/image" Target="../media/image78.png"/><Relationship Id="rId102" Type="http://schemas.openxmlformats.org/officeDocument/2006/relationships/image" Target="../media/image101.png"/><Relationship Id="rId123" Type="http://schemas.openxmlformats.org/officeDocument/2006/relationships/image" Target="../media/image122.png"/><Relationship Id="rId144" Type="http://schemas.openxmlformats.org/officeDocument/2006/relationships/image" Target="../media/image143.png"/><Relationship Id="rId90" Type="http://schemas.openxmlformats.org/officeDocument/2006/relationships/image" Target="../media/image8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577339" y="169163"/>
            <a:ext cx="2214245" cy="684530"/>
            <a:chOff x="1577339" y="169163"/>
            <a:chExt cx="2214245" cy="68453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77339" y="169163"/>
              <a:ext cx="1391494" cy="684276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3003803" y="413638"/>
              <a:ext cx="783590" cy="215265"/>
            </a:xfrm>
            <a:custGeom>
              <a:avLst/>
              <a:gdLst/>
              <a:ahLst/>
              <a:cxnLst/>
              <a:rect l="l" t="t" r="r" b="b"/>
              <a:pathLst>
                <a:path w="783589" h="215265">
                  <a:moveTo>
                    <a:pt x="741680" y="134874"/>
                  </a:moveTo>
                  <a:lnTo>
                    <a:pt x="631824" y="134874"/>
                  </a:lnTo>
                  <a:lnTo>
                    <a:pt x="631824" y="213613"/>
                  </a:lnTo>
                  <a:lnTo>
                    <a:pt x="741680" y="213613"/>
                  </a:lnTo>
                  <a:lnTo>
                    <a:pt x="741680" y="193675"/>
                  </a:lnTo>
                  <a:lnTo>
                    <a:pt x="653922" y="193675"/>
                  </a:lnTo>
                  <a:lnTo>
                    <a:pt x="653922" y="154812"/>
                  </a:lnTo>
                  <a:lnTo>
                    <a:pt x="741680" y="154812"/>
                  </a:lnTo>
                  <a:lnTo>
                    <a:pt x="741680" y="134874"/>
                  </a:lnTo>
                  <a:close/>
                </a:path>
                <a:path w="783589" h="215265">
                  <a:moveTo>
                    <a:pt x="741680" y="154812"/>
                  </a:moveTo>
                  <a:lnTo>
                    <a:pt x="719835" y="154812"/>
                  </a:lnTo>
                  <a:lnTo>
                    <a:pt x="719835" y="193675"/>
                  </a:lnTo>
                  <a:lnTo>
                    <a:pt x="741680" y="193675"/>
                  </a:lnTo>
                  <a:lnTo>
                    <a:pt x="741680" y="154812"/>
                  </a:lnTo>
                  <a:close/>
                </a:path>
                <a:path w="783589" h="215265">
                  <a:moveTo>
                    <a:pt x="276097" y="138810"/>
                  </a:moveTo>
                  <a:lnTo>
                    <a:pt x="254507" y="138810"/>
                  </a:lnTo>
                  <a:lnTo>
                    <a:pt x="254507" y="212597"/>
                  </a:lnTo>
                  <a:lnTo>
                    <a:pt x="366013" y="212597"/>
                  </a:lnTo>
                  <a:lnTo>
                    <a:pt x="366013" y="192531"/>
                  </a:lnTo>
                  <a:lnTo>
                    <a:pt x="276097" y="192531"/>
                  </a:lnTo>
                  <a:lnTo>
                    <a:pt x="276097" y="138810"/>
                  </a:lnTo>
                  <a:close/>
                </a:path>
                <a:path w="783589" h="215265">
                  <a:moveTo>
                    <a:pt x="363600" y="253"/>
                  </a:moveTo>
                  <a:lnTo>
                    <a:pt x="342265" y="253"/>
                  </a:lnTo>
                  <a:lnTo>
                    <a:pt x="342265" y="57150"/>
                  </a:lnTo>
                  <a:lnTo>
                    <a:pt x="297560" y="57150"/>
                  </a:lnTo>
                  <a:lnTo>
                    <a:pt x="297560" y="77088"/>
                  </a:lnTo>
                  <a:lnTo>
                    <a:pt x="342265" y="77088"/>
                  </a:lnTo>
                  <a:lnTo>
                    <a:pt x="342265" y="148843"/>
                  </a:lnTo>
                  <a:lnTo>
                    <a:pt x="363600" y="148843"/>
                  </a:lnTo>
                  <a:lnTo>
                    <a:pt x="363600" y="253"/>
                  </a:lnTo>
                  <a:close/>
                </a:path>
                <a:path w="783589" h="215265">
                  <a:moveTo>
                    <a:pt x="292099" y="17652"/>
                  </a:moveTo>
                  <a:lnTo>
                    <a:pt x="208533" y="17652"/>
                  </a:lnTo>
                  <a:lnTo>
                    <a:pt x="208533" y="37337"/>
                  </a:lnTo>
                  <a:lnTo>
                    <a:pt x="265937" y="37337"/>
                  </a:lnTo>
                  <a:lnTo>
                    <a:pt x="264668" y="40766"/>
                  </a:lnTo>
                  <a:lnTo>
                    <a:pt x="243966" y="73405"/>
                  </a:lnTo>
                  <a:lnTo>
                    <a:pt x="210581" y="100853"/>
                  </a:lnTo>
                  <a:lnTo>
                    <a:pt x="196214" y="107822"/>
                  </a:lnTo>
                  <a:lnTo>
                    <a:pt x="208787" y="123951"/>
                  </a:lnTo>
                  <a:lnTo>
                    <a:pt x="242462" y="104155"/>
                  </a:lnTo>
                  <a:lnTo>
                    <a:pt x="258571" y="88010"/>
                  </a:lnTo>
                  <a:lnTo>
                    <a:pt x="287875" y="88010"/>
                  </a:lnTo>
                  <a:lnTo>
                    <a:pt x="271018" y="72770"/>
                  </a:lnTo>
                  <a:lnTo>
                    <a:pt x="274968" y="67153"/>
                  </a:lnTo>
                  <a:lnTo>
                    <a:pt x="278622" y="61166"/>
                  </a:lnTo>
                  <a:lnTo>
                    <a:pt x="291095" y="25773"/>
                  </a:lnTo>
                  <a:lnTo>
                    <a:pt x="292099" y="17652"/>
                  </a:lnTo>
                  <a:close/>
                </a:path>
                <a:path w="783589" h="215265">
                  <a:moveTo>
                    <a:pt x="287875" y="88010"/>
                  </a:moveTo>
                  <a:lnTo>
                    <a:pt x="258571" y="88010"/>
                  </a:lnTo>
                  <a:lnTo>
                    <a:pt x="298195" y="123316"/>
                  </a:lnTo>
                  <a:lnTo>
                    <a:pt x="312038" y="109854"/>
                  </a:lnTo>
                  <a:lnTo>
                    <a:pt x="287875" y="88010"/>
                  </a:lnTo>
                  <a:close/>
                </a:path>
                <a:path w="783589" h="215265">
                  <a:moveTo>
                    <a:pt x="146050" y="124586"/>
                  </a:moveTo>
                  <a:lnTo>
                    <a:pt x="41020" y="124586"/>
                  </a:lnTo>
                  <a:lnTo>
                    <a:pt x="41020" y="144271"/>
                  </a:lnTo>
                  <a:lnTo>
                    <a:pt x="124206" y="144271"/>
                  </a:lnTo>
                  <a:lnTo>
                    <a:pt x="124206" y="158622"/>
                  </a:lnTo>
                  <a:lnTo>
                    <a:pt x="42163" y="158622"/>
                  </a:lnTo>
                  <a:lnTo>
                    <a:pt x="42163" y="214756"/>
                  </a:lnTo>
                  <a:lnTo>
                    <a:pt x="151891" y="214756"/>
                  </a:lnTo>
                  <a:lnTo>
                    <a:pt x="151891" y="194182"/>
                  </a:lnTo>
                  <a:lnTo>
                    <a:pt x="64643" y="194182"/>
                  </a:lnTo>
                  <a:lnTo>
                    <a:pt x="64643" y="178180"/>
                  </a:lnTo>
                  <a:lnTo>
                    <a:pt x="146050" y="178180"/>
                  </a:lnTo>
                  <a:lnTo>
                    <a:pt x="146050" y="124586"/>
                  </a:lnTo>
                  <a:close/>
                </a:path>
                <a:path w="783589" h="215265">
                  <a:moveTo>
                    <a:pt x="21335" y="11429"/>
                  </a:moveTo>
                  <a:lnTo>
                    <a:pt x="0" y="11429"/>
                  </a:lnTo>
                  <a:lnTo>
                    <a:pt x="0" y="104012"/>
                  </a:lnTo>
                  <a:lnTo>
                    <a:pt x="90804" y="104012"/>
                  </a:lnTo>
                  <a:lnTo>
                    <a:pt x="90804" y="84454"/>
                  </a:lnTo>
                  <a:lnTo>
                    <a:pt x="21335" y="84454"/>
                  </a:lnTo>
                  <a:lnTo>
                    <a:pt x="21335" y="61340"/>
                  </a:lnTo>
                  <a:lnTo>
                    <a:pt x="90804" y="61340"/>
                  </a:lnTo>
                  <a:lnTo>
                    <a:pt x="90804" y="41655"/>
                  </a:lnTo>
                  <a:lnTo>
                    <a:pt x="21335" y="41655"/>
                  </a:lnTo>
                  <a:lnTo>
                    <a:pt x="21335" y="11429"/>
                  </a:lnTo>
                  <a:close/>
                </a:path>
                <a:path w="783589" h="215265">
                  <a:moveTo>
                    <a:pt x="90804" y="61340"/>
                  </a:moveTo>
                  <a:lnTo>
                    <a:pt x="69468" y="61340"/>
                  </a:lnTo>
                  <a:lnTo>
                    <a:pt x="69468" y="84454"/>
                  </a:lnTo>
                  <a:lnTo>
                    <a:pt x="90804" y="84454"/>
                  </a:lnTo>
                  <a:lnTo>
                    <a:pt x="90804" y="61340"/>
                  </a:lnTo>
                  <a:close/>
                </a:path>
                <a:path w="783589" h="215265">
                  <a:moveTo>
                    <a:pt x="90804" y="11429"/>
                  </a:moveTo>
                  <a:lnTo>
                    <a:pt x="69468" y="11429"/>
                  </a:lnTo>
                  <a:lnTo>
                    <a:pt x="69468" y="41655"/>
                  </a:lnTo>
                  <a:lnTo>
                    <a:pt x="90804" y="41655"/>
                  </a:lnTo>
                  <a:lnTo>
                    <a:pt x="90804" y="11429"/>
                  </a:lnTo>
                  <a:close/>
                </a:path>
                <a:path w="783589" h="215265">
                  <a:moveTo>
                    <a:pt x="502793" y="29717"/>
                  </a:moveTo>
                  <a:lnTo>
                    <a:pt x="412115" y="29717"/>
                  </a:lnTo>
                  <a:lnTo>
                    <a:pt x="412115" y="49402"/>
                  </a:lnTo>
                  <a:lnTo>
                    <a:pt x="479679" y="49402"/>
                  </a:lnTo>
                  <a:lnTo>
                    <a:pt x="478103" y="54923"/>
                  </a:lnTo>
                  <a:lnTo>
                    <a:pt x="458029" y="94357"/>
                  </a:lnTo>
                  <a:lnTo>
                    <a:pt x="429894" y="120903"/>
                  </a:lnTo>
                  <a:lnTo>
                    <a:pt x="399795" y="137667"/>
                  </a:lnTo>
                  <a:lnTo>
                    <a:pt x="412876" y="152018"/>
                  </a:lnTo>
                  <a:lnTo>
                    <a:pt x="450844" y="130022"/>
                  </a:lnTo>
                  <a:lnTo>
                    <a:pt x="476869" y="101600"/>
                  </a:lnTo>
                  <a:lnTo>
                    <a:pt x="497024" y="64097"/>
                  </a:lnTo>
                  <a:lnTo>
                    <a:pt x="501838" y="41860"/>
                  </a:lnTo>
                  <a:lnTo>
                    <a:pt x="502793" y="29717"/>
                  </a:lnTo>
                  <a:close/>
                </a:path>
                <a:path w="783589" h="215265">
                  <a:moveTo>
                    <a:pt x="783082" y="90296"/>
                  </a:moveTo>
                  <a:lnTo>
                    <a:pt x="588644" y="90296"/>
                  </a:lnTo>
                  <a:lnTo>
                    <a:pt x="588644" y="109981"/>
                  </a:lnTo>
                  <a:lnTo>
                    <a:pt x="783082" y="109981"/>
                  </a:lnTo>
                  <a:lnTo>
                    <a:pt x="783082" y="90296"/>
                  </a:lnTo>
                  <a:close/>
                </a:path>
                <a:path w="783589" h="215265">
                  <a:moveTo>
                    <a:pt x="739140" y="9016"/>
                  </a:moveTo>
                  <a:lnTo>
                    <a:pt x="628522" y="9016"/>
                  </a:lnTo>
                  <a:lnTo>
                    <a:pt x="628522" y="28828"/>
                  </a:lnTo>
                  <a:lnTo>
                    <a:pt x="716915" y="28828"/>
                  </a:lnTo>
                  <a:lnTo>
                    <a:pt x="716866" y="32003"/>
                  </a:lnTo>
                  <a:lnTo>
                    <a:pt x="716787" y="34289"/>
                  </a:lnTo>
                  <a:lnTo>
                    <a:pt x="716407" y="39496"/>
                  </a:lnTo>
                  <a:lnTo>
                    <a:pt x="716153" y="44830"/>
                  </a:lnTo>
                  <a:lnTo>
                    <a:pt x="715644" y="50545"/>
                  </a:lnTo>
                  <a:lnTo>
                    <a:pt x="715136" y="56768"/>
                  </a:lnTo>
                  <a:lnTo>
                    <a:pt x="714501" y="62737"/>
                  </a:lnTo>
                  <a:lnTo>
                    <a:pt x="713740" y="68833"/>
                  </a:lnTo>
                  <a:lnTo>
                    <a:pt x="711961" y="81406"/>
                  </a:lnTo>
                  <a:lnTo>
                    <a:pt x="711072" y="86486"/>
                  </a:lnTo>
                  <a:lnTo>
                    <a:pt x="710183" y="90296"/>
                  </a:lnTo>
                  <a:lnTo>
                    <a:pt x="731266" y="90296"/>
                  </a:lnTo>
                  <a:lnTo>
                    <a:pt x="737488" y="46989"/>
                  </a:lnTo>
                  <a:lnTo>
                    <a:pt x="739140" y="16763"/>
                  </a:lnTo>
                  <a:lnTo>
                    <a:pt x="739140" y="9016"/>
                  </a:lnTo>
                  <a:close/>
                </a:path>
                <a:path w="783589" h="215265">
                  <a:moveTo>
                    <a:pt x="561594" y="507"/>
                  </a:moveTo>
                  <a:lnTo>
                    <a:pt x="540384" y="507"/>
                  </a:lnTo>
                  <a:lnTo>
                    <a:pt x="540384" y="207136"/>
                  </a:lnTo>
                  <a:lnTo>
                    <a:pt x="561594" y="207136"/>
                  </a:lnTo>
                  <a:lnTo>
                    <a:pt x="561594" y="507"/>
                  </a:lnTo>
                  <a:close/>
                </a:path>
                <a:path w="783589" h="215265">
                  <a:moveTo>
                    <a:pt x="150748" y="0"/>
                  </a:moveTo>
                  <a:lnTo>
                    <a:pt x="129793" y="0"/>
                  </a:lnTo>
                  <a:lnTo>
                    <a:pt x="129793" y="120522"/>
                  </a:lnTo>
                  <a:lnTo>
                    <a:pt x="150748" y="120522"/>
                  </a:lnTo>
                  <a:lnTo>
                    <a:pt x="150748" y="66801"/>
                  </a:lnTo>
                  <a:lnTo>
                    <a:pt x="187070" y="66801"/>
                  </a:lnTo>
                  <a:lnTo>
                    <a:pt x="187070" y="46481"/>
                  </a:lnTo>
                  <a:lnTo>
                    <a:pt x="150748" y="46481"/>
                  </a:lnTo>
                  <a:lnTo>
                    <a:pt x="150748" y="0"/>
                  </a:lnTo>
                  <a:close/>
                </a:path>
              </a:pathLst>
            </a:custGeom>
            <a:solidFill>
              <a:srgbClr val="003D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025139" y="474979"/>
              <a:ext cx="720725" cy="153670"/>
            </a:xfrm>
            <a:custGeom>
              <a:avLst/>
              <a:gdLst/>
              <a:ahLst/>
              <a:cxnLst/>
              <a:rect l="l" t="t" r="r" b="b"/>
              <a:pathLst>
                <a:path w="720725" h="153670">
                  <a:moveTo>
                    <a:pt x="632587" y="93472"/>
                  </a:moveTo>
                  <a:lnTo>
                    <a:pt x="632587" y="132334"/>
                  </a:lnTo>
                  <a:lnTo>
                    <a:pt x="698500" y="132334"/>
                  </a:lnTo>
                  <a:lnTo>
                    <a:pt x="698500" y="93472"/>
                  </a:lnTo>
                  <a:lnTo>
                    <a:pt x="632587" y="93472"/>
                  </a:lnTo>
                  <a:close/>
                </a:path>
                <a:path w="720725" h="153670">
                  <a:moveTo>
                    <a:pt x="233172" y="77470"/>
                  </a:moveTo>
                  <a:lnTo>
                    <a:pt x="254762" y="77470"/>
                  </a:lnTo>
                  <a:lnTo>
                    <a:pt x="254762" y="131191"/>
                  </a:lnTo>
                  <a:lnTo>
                    <a:pt x="344677" y="131191"/>
                  </a:lnTo>
                  <a:lnTo>
                    <a:pt x="344677" y="151256"/>
                  </a:lnTo>
                  <a:lnTo>
                    <a:pt x="233172" y="151256"/>
                  </a:lnTo>
                  <a:lnTo>
                    <a:pt x="233172" y="77470"/>
                  </a:lnTo>
                  <a:close/>
                </a:path>
                <a:path w="720725" h="153670">
                  <a:moveTo>
                    <a:pt x="610488" y="73533"/>
                  </a:moveTo>
                  <a:lnTo>
                    <a:pt x="720344" y="73533"/>
                  </a:lnTo>
                  <a:lnTo>
                    <a:pt x="720344" y="152273"/>
                  </a:lnTo>
                  <a:lnTo>
                    <a:pt x="610488" y="152273"/>
                  </a:lnTo>
                  <a:lnTo>
                    <a:pt x="610488" y="73533"/>
                  </a:lnTo>
                  <a:close/>
                </a:path>
                <a:path w="720725" h="153670">
                  <a:moveTo>
                    <a:pt x="19685" y="63246"/>
                  </a:moveTo>
                  <a:lnTo>
                    <a:pt x="124714" y="63246"/>
                  </a:lnTo>
                  <a:lnTo>
                    <a:pt x="124714" y="116840"/>
                  </a:lnTo>
                  <a:lnTo>
                    <a:pt x="43307" y="116840"/>
                  </a:lnTo>
                  <a:lnTo>
                    <a:pt x="43307" y="132842"/>
                  </a:lnTo>
                  <a:lnTo>
                    <a:pt x="130556" y="132842"/>
                  </a:lnTo>
                  <a:lnTo>
                    <a:pt x="130556" y="153416"/>
                  </a:lnTo>
                  <a:lnTo>
                    <a:pt x="20828" y="153416"/>
                  </a:lnTo>
                  <a:lnTo>
                    <a:pt x="20828" y="97281"/>
                  </a:lnTo>
                  <a:lnTo>
                    <a:pt x="102870" y="97281"/>
                  </a:lnTo>
                  <a:lnTo>
                    <a:pt x="102870" y="82930"/>
                  </a:lnTo>
                  <a:lnTo>
                    <a:pt x="19685" y="82930"/>
                  </a:lnTo>
                  <a:lnTo>
                    <a:pt x="19685" y="63246"/>
                  </a:lnTo>
                  <a:close/>
                </a:path>
                <a:path w="720725" h="153670">
                  <a:moveTo>
                    <a:pt x="0" y="0"/>
                  </a:moveTo>
                  <a:lnTo>
                    <a:pt x="0" y="23114"/>
                  </a:lnTo>
                  <a:lnTo>
                    <a:pt x="48133" y="23114"/>
                  </a:lnTo>
                  <a:lnTo>
                    <a:pt x="48133" y="0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003D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99027" y="438784"/>
              <a:ext cx="112141" cy="131445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3003803" y="413638"/>
              <a:ext cx="783590" cy="207645"/>
            </a:xfrm>
            <a:custGeom>
              <a:avLst/>
              <a:gdLst/>
              <a:ahLst/>
              <a:cxnLst/>
              <a:rect l="l" t="t" r="r" b="b"/>
              <a:pathLst>
                <a:path w="783589" h="207645">
                  <a:moveTo>
                    <a:pt x="208533" y="17652"/>
                  </a:moveTo>
                  <a:lnTo>
                    <a:pt x="292099" y="17652"/>
                  </a:lnTo>
                  <a:lnTo>
                    <a:pt x="291095" y="25773"/>
                  </a:lnTo>
                  <a:lnTo>
                    <a:pt x="274968" y="67153"/>
                  </a:lnTo>
                  <a:lnTo>
                    <a:pt x="271018" y="72770"/>
                  </a:lnTo>
                  <a:lnTo>
                    <a:pt x="312038" y="109854"/>
                  </a:lnTo>
                  <a:lnTo>
                    <a:pt x="298195" y="123316"/>
                  </a:lnTo>
                  <a:lnTo>
                    <a:pt x="258571" y="88010"/>
                  </a:lnTo>
                  <a:lnTo>
                    <a:pt x="253615" y="93678"/>
                  </a:lnTo>
                  <a:lnTo>
                    <a:pt x="222980" y="117363"/>
                  </a:lnTo>
                  <a:lnTo>
                    <a:pt x="208787" y="123951"/>
                  </a:lnTo>
                  <a:lnTo>
                    <a:pt x="196214" y="107822"/>
                  </a:lnTo>
                  <a:lnTo>
                    <a:pt x="203618" y="104511"/>
                  </a:lnTo>
                  <a:lnTo>
                    <a:pt x="210581" y="100853"/>
                  </a:lnTo>
                  <a:lnTo>
                    <a:pt x="243966" y="73405"/>
                  </a:lnTo>
                  <a:lnTo>
                    <a:pt x="264668" y="40766"/>
                  </a:lnTo>
                  <a:lnTo>
                    <a:pt x="265937" y="37337"/>
                  </a:lnTo>
                  <a:lnTo>
                    <a:pt x="208533" y="37337"/>
                  </a:lnTo>
                  <a:lnTo>
                    <a:pt x="208533" y="17652"/>
                  </a:lnTo>
                  <a:close/>
                </a:path>
                <a:path w="783589" h="207645">
                  <a:moveTo>
                    <a:pt x="0" y="11429"/>
                  </a:moveTo>
                  <a:lnTo>
                    <a:pt x="21335" y="11429"/>
                  </a:lnTo>
                  <a:lnTo>
                    <a:pt x="21335" y="41655"/>
                  </a:lnTo>
                  <a:lnTo>
                    <a:pt x="69468" y="41655"/>
                  </a:lnTo>
                  <a:lnTo>
                    <a:pt x="69468" y="11429"/>
                  </a:lnTo>
                  <a:lnTo>
                    <a:pt x="90804" y="11429"/>
                  </a:lnTo>
                  <a:lnTo>
                    <a:pt x="90804" y="104012"/>
                  </a:lnTo>
                  <a:lnTo>
                    <a:pt x="0" y="104012"/>
                  </a:lnTo>
                  <a:lnTo>
                    <a:pt x="0" y="11429"/>
                  </a:lnTo>
                  <a:close/>
                </a:path>
                <a:path w="783589" h="207645">
                  <a:moveTo>
                    <a:pt x="628522" y="9016"/>
                  </a:moveTo>
                  <a:lnTo>
                    <a:pt x="739140" y="9016"/>
                  </a:lnTo>
                  <a:lnTo>
                    <a:pt x="739140" y="16763"/>
                  </a:lnTo>
                  <a:lnTo>
                    <a:pt x="736092" y="61340"/>
                  </a:lnTo>
                  <a:lnTo>
                    <a:pt x="734313" y="74675"/>
                  </a:lnTo>
                  <a:lnTo>
                    <a:pt x="733424" y="81152"/>
                  </a:lnTo>
                  <a:lnTo>
                    <a:pt x="732408" y="86359"/>
                  </a:lnTo>
                  <a:lnTo>
                    <a:pt x="731266" y="90296"/>
                  </a:lnTo>
                  <a:lnTo>
                    <a:pt x="783082" y="90296"/>
                  </a:lnTo>
                  <a:lnTo>
                    <a:pt x="783082" y="109981"/>
                  </a:lnTo>
                  <a:lnTo>
                    <a:pt x="588644" y="109981"/>
                  </a:lnTo>
                  <a:lnTo>
                    <a:pt x="588644" y="90296"/>
                  </a:lnTo>
                  <a:lnTo>
                    <a:pt x="710183" y="90296"/>
                  </a:lnTo>
                  <a:lnTo>
                    <a:pt x="711072" y="86486"/>
                  </a:lnTo>
                  <a:lnTo>
                    <a:pt x="715644" y="50545"/>
                  </a:lnTo>
                  <a:lnTo>
                    <a:pt x="716153" y="44830"/>
                  </a:lnTo>
                  <a:lnTo>
                    <a:pt x="716407" y="39496"/>
                  </a:lnTo>
                  <a:lnTo>
                    <a:pt x="716787" y="34289"/>
                  </a:lnTo>
                  <a:lnTo>
                    <a:pt x="716915" y="30606"/>
                  </a:lnTo>
                  <a:lnTo>
                    <a:pt x="716915" y="28828"/>
                  </a:lnTo>
                  <a:lnTo>
                    <a:pt x="628522" y="28828"/>
                  </a:lnTo>
                  <a:lnTo>
                    <a:pt x="628522" y="9016"/>
                  </a:lnTo>
                  <a:close/>
                </a:path>
                <a:path w="783589" h="207645">
                  <a:moveTo>
                    <a:pt x="540384" y="507"/>
                  </a:moveTo>
                  <a:lnTo>
                    <a:pt x="561594" y="507"/>
                  </a:lnTo>
                  <a:lnTo>
                    <a:pt x="561594" y="207136"/>
                  </a:lnTo>
                  <a:lnTo>
                    <a:pt x="540384" y="207136"/>
                  </a:lnTo>
                  <a:lnTo>
                    <a:pt x="540384" y="507"/>
                  </a:lnTo>
                  <a:close/>
                </a:path>
                <a:path w="783589" h="207645">
                  <a:moveTo>
                    <a:pt x="342265" y="253"/>
                  </a:moveTo>
                  <a:lnTo>
                    <a:pt x="363600" y="253"/>
                  </a:lnTo>
                  <a:lnTo>
                    <a:pt x="363600" y="148843"/>
                  </a:lnTo>
                  <a:lnTo>
                    <a:pt x="342265" y="148843"/>
                  </a:lnTo>
                  <a:lnTo>
                    <a:pt x="342265" y="77088"/>
                  </a:lnTo>
                  <a:lnTo>
                    <a:pt x="297560" y="77088"/>
                  </a:lnTo>
                  <a:lnTo>
                    <a:pt x="297560" y="57150"/>
                  </a:lnTo>
                  <a:lnTo>
                    <a:pt x="342265" y="57150"/>
                  </a:lnTo>
                  <a:lnTo>
                    <a:pt x="342265" y="253"/>
                  </a:lnTo>
                  <a:close/>
                </a:path>
                <a:path w="783589" h="207645">
                  <a:moveTo>
                    <a:pt x="129793" y="0"/>
                  </a:moveTo>
                  <a:lnTo>
                    <a:pt x="150748" y="0"/>
                  </a:lnTo>
                  <a:lnTo>
                    <a:pt x="150748" y="46481"/>
                  </a:lnTo>
                  <a:lnTo>
                    <a:pt x="187070" y="46481"/>
                  </a:lnTo>
                  <a:lnTo>
                    <a:pt x="187070" y="66801"/>
                  </a:lnTo>
                  <a:lnTo>
                    <a:pt x="150748" y="66801"/>
                  </a:lnTo>
                  <a:lnTo>
                    <a:pt x="150748" y="120522"/>
                  </a:lnTo>
                  <a:lnTo>
                    <a:pt x="129793" y="120522"/>
                  </a:lnTo>
                  <a:lnTo>
                    <a:pt x="129793" y="0"/>
                  </a:lnTo>
                  <a:close/>
                </a:path>
              </a:pathLst>
            </a:custGeom>
            <a:ln w="9144">
              <a:solidFill>
                <a:srgbClr val="003D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3876040" y="409320"/>
            <a:ext cx="975360" cy="227965"/>
            <a:chOff x="3876040" y="409320"/>
            <a:chExt cx="975360" cy="227965"/>
          </a:xfrm>
        </p:grpSpPr>
        <p:sp>
          <p:nvSpPr>
            <p:cNvPr id="9" name="object 9"/>
            <p:cNvSpPr/>
            <p:nvPr/>
          </p:nvSpPr>
          <p:spPr>
            <a:xfrm>
              <a:off x="3880612" y="413892"/>
              <a:ext cx="965835" cy="219075"/>
            </a:xfrm>
            <a:custGeom>
              <a:avLst/>
              <a:gdLst/>
              <a:ahLst/>
              <a:cxnLst/>
              <a:rect l="l" t="t" r="r" b="b"/>
              <a:pathLst>
                <a:path w="965835" h="219075">
                  <a:moveTo>
                    <a:pt x="732536" y="127761"/>
                  </a:moveTo>
                  <a:lnTo>
                    <a:pt x="718565" y="127761"/>
                  </a:lnTo>
                  <a:lnTo>
                    <a:pt x="711962" y="129031"/>
                  </a:lnTo>
                  <a:lnTo>
                    <a:pt x="705738" y="131317"/>
                  </a:lnTo>
                  <a:lnTo>
                    <a:pt x="699388" y="133730"/>
                  </a:lnTo>
                  <a:lnTo>
                    <a:pt x="694309" y="136651"/>
                  </a:lnTo>
                  <a:lnTo>
                    <a:pt x="690499" y="140080"/>
                  </a:lnTo>
                  <a:lnTo>
                    <a:pt x="684784" y="144779"/>
                  </a:lnTo>
                  <a:lnTo>
                    <a:pt x="680592" y="149732"/>
                  </a:lnTo>
                  <a:lnTo>
                    <a:pt x="677926" y="155321"/>
                  </a:lnTo>
                  <a:lnTo>
                    <a:pt x="675132" y="160781"/>
                  </a:lnTo>
                  <a:lnTo>
                    <a:pt x="673795" y="166370"/>
                  </a:lnTo>
                  <a:lnTo>
                    <a:pt x="673764" y="179704"/>
                  </a:lnTo>
                  <a:lnTo>
                    <a:pt x="675132" y="185674"/>
                  </a:lnTo>
                  <a:lnTo>
                    <a:pt x="711708" y="217424"/>
                  </a:lnTo>
                  <a:lnTo>
                    <a:pt x="718565" y="218566"/>
                  </a:lnTo>
                  <a:lnTo>
                    <a:pt x="732663" y="218566"/>
                  </a:lnTo>
                  <a:lnTo>
                    <a:pt x="739266" y="217424"/>
                  </a:lnTo>
                  <a:lnTo>
                    <a:pt x="751713" y="213105"/>
                  </a:lnTo>
                  <a:lnTo>
                    <a:pt x="756792" y="210184"/>
                  </a:lnTo>
                  <a:lnTo>
                    <a:pt x="760729" y="206628"/>
                  </a:lnTo>
                  <a:lnTo>
                    <a:pt x="766190" y="202183"/>
                  </a:lnTo>
                  <a:lnTo>
                    <a:pt x="768915" y="198881"/>
                  </a:lnTo>
                  <a:lnTo>
                    <a:pt x="717168" y="198881"/>
                  </a:lnTo>
                  <a:lnTo>
                    <a:pt x="710184" y="196596"/>
                  </a:lnTo>
                  <a:lnTo>
                    <a:pt x="704468" y="192024"/>
                  </a:lnTo>
                  <a:lnTo>
                    <a:pt x="698880" y="187325"/>
                  </a:lnTo>
                  <a:lnTo>
                    <a:pt x="696087" y="180975"/>
                  </a:lnTo>
                  <a:lnTo>
                    <a:pt x="696087" y="165480"/>
                  </a:lnTo>
                  <a:lnTo>
                    <a:pt x="698753" y="159384"/>
                  </a:lnTo>
                  <a:lnTo>
                    <a:pt x="704214" y="154558"/>
                  </a:lnTo>
                  <a:lnTo>
                    <a:pt x="709676" y="149605"/>
                  </a:lnTo>
                  <a:lnTo>
                    <a:pt x="716788" y="147192"/>
                  </a:lnTo>
                  <a:lnTo>
                    <a:pt x="768777" y="147192"/>
                  </a:lnTo>
                  <a:lnTo>
                    <a:pt x="766572" y="144399"/>
                  </a:lnTo>
                  <a:lnTo>
                    <a:pt x="761746" y="140461"/>
                  </a:lnTo>
                  <a:lnTo>
                    <a:pt x="757174" y="136398"/>
                  </a:lnTo>
                  <a:lnTo>
                    <a:pt x="751713" y="133223"/>
                  </a:lnTo>
                  <a:lnTo>
                    <a:pt x="739139" y="128904"/>
                  </a:lnTo>
                  <a:lnTo>
                    <a:pt x="732536" y="127761"/>
                  </a:lnTo>
                  <a:close/>
                </a:path>
                <a:path w="965835" h="219075">
                  <a:moveTo>
                    <a:pt x="768777" y="147192"/>
                  </a:moveTo>
                  <a:lnTo>
                    <a:pt x="734440" y="147192"/>
                  </a:lnTo>
                  <a:lnTo>
                    <a:pt x="741679" y="149478"/>
                  </a:lnTo>
                  <a:lnTo>
                    <a:pt x="752855" y="158368"/>
                  </a:lnTo>
                  <a:lnTo>
                    <a:pt x="755650" y="164718"/>
                  </a:lnTo>
                  <a:lnTo>
                    <a:pt x="755650" y="180593"/>
                  </a:lnTo>
                  <a:lnTo>
                    <a:pt x="752728" y="186816"/>
                  </a:lnTo>
                  <a:lnTo>
                    <a:pt x="741045" y="196468"/>
                  </a:lnTo>
                  <a:lnTo>
                    <a:pt x="733933" y="198881"/>
                  </a:lnTo>
                  <a:lnTo>
                    <a:pt x="768915" y="198881"/>
                  </a:lnTo>
                  <a:lnTo>
                    <a:pt x="770382" y="197103"/>
                  </a:lnTo>
                  <a:lnTo>
                    <a:pt x="775970" y="185927"/>
                  </a:lnTo>
                  <a:lnTo>
                    <a:pt x="777493" y="179704"/>
                  </a:lnTo>
                  <a:lnTo>
                    <a:pt x="777493" y="166370"/>
                  </a:lnTo>
                  <a:lnTo>
                    <a:pt x="776097" y="160274"/>
                  </a:lnTo>
                  <a:lnTo>
                    <a:pt x="773049" y="154558"/>
                  </a:lnTo>
                  <a:lnTo>
                    <a:pt x="770382" y="149225"/>
                  </a:lnTo>
                  <a:lnTo>
                    <a:pt x="768777" y="147192"/>
                  </a:lnTo>
                  <a:close/>
                </a:path>
                <a:path w="965835" h="219075">
                  <a:moveTo>
                    <a:pt x="554101" y="138556"/>
                  </a:moveTo>
                  <a:lnTo>
                    <a:pt x="444246" y="138556"/>
                  </a:lnTo>
                  <a:lnTo>
                    <a:pt x="444246" y="158368"/>
                  </a:lnTo>
                  <a:lnTo>
                    <a:pt x="532891" y="158368"/>
                  </a:lnTo>
                  <a:lnTo>
                    <a:pt x="532891" y="217424"/>
                  </a:lnTo>
                  <a:lnTo>
                    <a:pt x="554101" y="217424"/>
                  </a:lnTo>
                  <a:lnTo>
                    <a:pt x="554101" y="138556"/>
                  </a:lnTo>
                  <a:close/>
                </a:path>
                <a:path w="965835" h="219075">
                  <a:moveTo>
                    <a:pt x="296925" y="140588"/>
                  </a:moveTo>
                  <a:lnTo>
                    <a:pt x="275589" y="140588"/>
                  </a:lnTo>
                  <a:lnTo>
                    <a:pt x="275589" y="210311"/>
                  </a:lnTo>
                  <a:lnTo>
                    <a:pt x="296925" y="210311"/>
                  </a:lnTo>
                  <a:lnTo>
                    <a:pt x="296925" y="140588"/>
                  </a:lnTo>
                  <a:close/>
                </a:path>
                <a:path w="965835" h="219075">
                  <a:moveTo>
                    <a:pt x="383159" y="120776"/>
                  </a:moveTo>
                  <a:lnTo>
                    <a:pt x="188975" y="120776"/>
                  </a:lnTo>
                  <a:lnTo>
                    <a:pt x="188975" y="140588"/>
                  </a:lnTo>
                  <a:lnTo>
                    <a:pt x="383159" y="140588"/>
                  </a:lnTo>
                  <a:lnTo>
                    <a:pt x="383159" y="120776"/>
                  </a:lnTo>
                  <a:close/>
                </a:path>
                <a:path w="965835" h="219075">
                  <a:moveTo>
                    <a:pt x="250825" y="11175"/>
                  </a:moveTo>
                  <a:lnTo>
                    <a:pt x="229615" y="11175"/>
                  </a:lnTo>
                  <a:lnTo>
                    <a:pt x="229615" y="101980"/>
                  </a:lnTo>
                  <a:lnTo>
                    <a:pt x="337820" y="101980"/>
                  </a:lnTo>
                  <a:lnTo>
                    <a:pt x="337820" y="82041"/>
                  </a:lnTo>
                  <a:lnTo>
                    <a:pt x="250825" y="82041"/>
                  </a:lnTo>
                  <a:lnTo>
                    <a:pt x="250825" y="58547"/>
                  </a:lnTo>
                  <a:lnTo>
                    <a:pt x="337820" y="58547"/>
                  </a:lnTo>
                  <a:lnTo>
                    <a:pt x="337820" y="38607"/>
                  </a:lnTo>
                  <a:lnTo>
                    <a:pt x="250825" y="38607"/>
                  </a:lnTo>
                  <a:lnTo>
                    <a:pt x="250825" y="11175"/>
                  </a:lnTo>
                  <a:close/>
                </a:path>
                <a:path w="965835" h="219075">
                  <a:moveTo>
                    <a:pt x="337820" y="58547"/>
                  </a:moveTo>
                  <a:lnTo>
                    <a:pt x="316357" y="58547"/>
                  </a:lnTo>
                  <a:lnTo>
                    <a:pt x="316357" y="82041"/>
                  </a:lnTo>
                  <a:lnTo>
                    <a:pt x="337820" y="82041"/>
                  </a:lnTo>
                  <a:lnTo>
                    <a:pt x="337820" y="58547"/>
                  </a:lnTo>
                  <a:close/>
                </a:path>
                <a:path w="965835" h="219075">
                  <a:moveTo>
                    <a:pt x="337820" y="11175"/>
                  </a:moveTo>
                  <a:lnTo>
                    <a:pt x="316357" y="11175"/>
                  </a:lnTo>
                  <a:lnTo>
                    <a:pt x="316357" y="38607"/>
                  </a:lnTo>
                  <a:lnTo>
                    <a:pt x="337820" y="38607"/>
                  </a:lnTo>
                  <a:lnTo>
                    <a:pt x="337820" y="11175"/>
                  </a:lnTo>
                  <a:close/>
                </a:path>
                <a:path w="965835" h="219075">
                  <a:moveTo>
                    <a:pt x="456184" y="12826"/>
                  </a:moveTo>
                  <a:lnTo>
                    <a:pt x="442340" y="12826"/>
                  </a:lnTo>
                  <a:lnTo>
                    <a:pt x="435863" y="13970"/>
                  </a:lnTo>
                  <a:lnTo>
                    <a:pt x="429767" y="16509"/>
                  </a:lnTo>
                  <a:lnTo>
                    <a:pt x="423672" y="18923"/>
                  </a:lnTo>
                  <a:lnTo>
                    <a:pt x="418084" y="22478"/>
                  </a:lnTo>
                  <a:lnTo>
                    <a:pt x="413130" y="27304"/>
                  </a:lnTo>
                  <a:lnTo>
                    <a:pt x="408939" y="31114"/>
                  </a:lnTo>
                  <a:lnTo>
                    <a:pt x="405638" y="35940"/>
                  </a:lnTo>
                  <a:lnTo>
                    <a:pt x="400558" y="47371"/>
                  </a:lnTo>
                  <a:lnTo>
                    <a:pt x="399189" y="53466"/>
                  </a:lnTo>
                  <a:lnTo>
                    <a:pt x="399161" y="67436"/>
                  </a:lnTo>
                  <a:lnTo>
                    <a:pt x="400558" y="73913"/>
                  </a:lnTo>
                  <a:lnTo>
                    <a:pt x="403225" y="79755"/>
                  </a:lnTo>
                  <a:lnTo>
                    <a:pt x="405891" y="85725"/>
                  </a:lnTo>
                  <a:lnTo>
                    <a:pt x="442595" y="108203"/>
                  </a:lnTo>
                  <a:lnTo>
                    <a:pt x="456057" y="108203"/>
                  </a:lnTo>
                  <a:lnTo>
                    <a:pt x="462534" y="106933"/>
                  </a:lnTo>
                  <a:lnTo>
                    <a:pt x="474979" y="102107"/>
                  </a:lnTo>
                  <a:lnTo>
                    <a:pt x="480440" y="98805"/>
                  </a:lnTo>
                  <a:lnTo>
                    <a:pt x="485013" y="94614"/>
                  </a:lnTo>
                  <a:lnTo>
                    <a:pt x="489838" y="90297"/>
                  </a:lnTo>
                  <a:lnTo>
                    <a:pt x="491161" y="88518"/>
                  </a:lnTo>
                  <a:lnTo>
                    <a:pt x="440943" y="88518"/>
                  </a:lnTo>
                  <a:lnTo>
                    <a:pt x="434086" y="85725"/>
                  </a:lnTo>
                  <a:lnTo>
                    <a:pt x="428751" y="80263"/>
                  </a:lnTo>
                  <a:lnTo>
                    <a:pt x="423290" y="74802"/>
                  </a:lnTo>
                  <a:lnTo>
                    <a:pt x="420624" y="68072"/>
                  </a:lnTo>
                  <a:lnTo>
                    <a:pt x="420624" y="52324"/>
                  </a:lnTo>
                  <a:lnTo>
                    <a:pt x="423417" y="45720"/>
                  </a:lnTo>
                  <a:lnTo>
                    <a:pt x="429005" y="40258"/>
                  </a:lnTo>
                  <a:lnTo>
                    <a:pt x="434593" y="34925"/>
                  </a:lnTo>
                  <a:lnTo>
                    <a:pt x="441325" y="32257"/>
                  </a:lnTo>
                  <a:lnTo>
                    <a:pt x="491566" y="32257"/>
                  </a:lnTo>
                  <a:lnTo>
                    <a:pt x="490092" y="30225"/>
                  </a:lnTo>
                  <a:lnTo>
                    <a:pt x="485521" y="26161"/>
                  </a:lnTo>
                  <a:lnTo>
                    <a:pt x="480949" y="21971"/>
                  </a:lnTo>
                  <a:lnTo>
                    <a:pt x="475488" y="18668"/>
                  </a:lnTo>
                  <a:lnTo>
                    <a:pt x="469138" y="16382"/>
                  </a:lnTo>
                  <a:lnTo>
                    <a:pt x="462914" y="13970"/>
                  </a:lnTo>
                  <a:lnTo>
                    <a:pt x="456184" y="12826"/>
                  </a:lnTo>
                  <a:close/>
                </a:path>
                <a:path w="965835" h="219075">
                  <a:moveTo>
                    <a:pt x="491566" y="32257"/>
                  </a:moveTo>
                  <a:lnTo>
                    <a:pt x="453263" y="32257"/>
                  </a:lnTo>
                  <a:lnTo>
                    <a:pt x="457073" y="33020"/>
                  </a:lnTo>
                  <a:lnTo>
                    <a:pt x="460755" y="34543"/>
                  </a:lnTo>
                  <a:lnTo>
                    <a:pt x="464312" y="36067"/>
                  </a:lnTo>
                  <a:lnTo>
                    <a:pt x="467487" y="38100"/>
                  </a:lnTo>
                  <a:lnTo>
                    <a:pt x="470153" y="40639"/>
                  </a:lnTo>
                  <a:lnTo>
                    <a:pt x="472948" y="43052"/>
                  </a:lnTo>
                  <a:lnTo>
                    <a:pt x="475107" y="45974"/>
                  </a:lnTo>
                  <a:lnTo>
                    <a:pt x="476630" y="49529"/>
                  </a:lnTo>
                  <a:lnTo>
                    <a:pt x="478282" y="52958"/>
                  </a:lnTo>
                  <a:lnTo>
                    <a:pt x="479043" y="56514"/>
                  </a:lnTo>
                  <a:lnTo>
                    <a:pt x="479043" y="68452"/>
                  </a:lnTo>
                  <a:lnTo>
                    <a:pt x="476250" y="75183"/>
                  </a:lnTo>
                  <a:lnTo>
                    <a:pt x="464820" y="85851"/>
                  </a:lnTo>
                  <a:lnTo>
                    <a:pt x="457708" y="88518"/>
                  </a:lnTo>
                  <a:lnTo>
                    <a:pt x="491161" y="88518"/>
                  </a:lnTo>
                  <a:lnTo>
                    <a:pt x="493522" y="85343"/>
                  </a:lnTo>
                  <a:lnTo>
                    <a:pt x="496442" y="79501"/>
                  </a:lnTo>
                  <a:lnTo>
                    <a:pt x="499237" y="73659"/>
                  </a:lnTo>
                  <a:lnTo>
                    <a:pt x="500606" y="67436"/>
                  </a:lnTo>
                  <a:lnTo>
                    <a:pt x="500524" y="52958"/>
                  </a:lnTo>
                  <a:lnTo>
                    <a:pt x="499237" y="46989"/>
                  </a:lnTo>
                  <a:lnTo>
                    <a:pt x="496570" y="41148"/>
                  </a:lnTo>
                  <a:lnTo>
                    <a:pt x="493775" y="35305"/>
                  </a:lnTo>
                  <a:lnTo>
                    <a:pt x="491566" y="32257"/>
                  </a:lnTo>
                  <a:close/>
                </a:path>
                <a:path w="965835" h="219075">
                  <a:moveTo>
                    <a:pt x="102997" y="29463"/>
                  </a:moveTo>
                  <a:lnTo>
                    <a:pt x="12318" y="29463"/>
                  </a:lnTo>
                  <a:lnTo>
                    <a:pt x="12318" y="49149"/>
                  </a:lnTo>
                  <a:lnTo>
                    <a:pt x="79883" y="49149"/>
                  </a:lnTo>
                  <a:lnTo>
                    <a:pt x="78307" y="54669"/>
                  </a:lnTo>
                  <a:lnTo>
                    <a:pt x="58233" y="94103"/>
                  </a:lnTo>
                  <a:lnTo>
                    <a:pt x="30099" y="120650"/>
                  </a:lnTo>
                  <a:lnTo>
                    <a:pt x="0" y="137413"/>
                  </a:lnTo>
                  <a:lnTo>
                    <a:pt x="13080" y="151764"/>
                  </a:lnTo>
                  <a:lnTo>
                    <a:pt x="51048" y="129768"/>
                  </a:lnTo>
                  <a:lnTo>
                    <a:pt x="77073" y="101346"/>
                  </a:lnTo>
                  <a:lnTo>
                    <a:pt x="97228" y="63843"/>
                  </a:lnTo>
                  <a:lnTo>
                    <a:pt x="102042" y="41606"/>
                  </a:lnTo>
                  <a:lnTo>
                    <a:pt x="102997" y="29463"/>
                  </a:lnTo>
                  <a:close/>
                </a:path>
                <a:path w="965835" h="219075">
                  <a:moveTo>
                    <a:pt x="965835" y="253"/>
                  </a:moveTo>
                  <a:lnTo>
                    <a:pt x="944626" y="253"/>
                  </a:lnTo>
                  <a:lnTo>
                    <a:pt x="944626" y="63373"/>
                  </a:lnTo>
                  <a:lnTo>
                    <a:pt x="893445" y="63373"/>
                  </a:lnTo>
                  <a:lnTo>
                    <a:pt x="893445" y="83438"/>
                  </a:lnTo>
                  <a:lnTo>
                    <a:pt x="944626" y="83438"/>
                  </a:lnTo>
                  <a:lnTo>
                    <a:pt x="944626" y="206628"/>
                  </a:lnTo>
                  <a:lnTo>
                    <a:pt x="965835" y="206628"/>
                  </a:lnTo>
                  <a:lnTo>
                    <a:pt x="965835" y="253"/>
                  </a:lnTo>
                  <a:close/>
                </a:path>
                <a:path w="965835" h="219075">
                  <a:moveTo>
                    <a:pt x="865377" y="21081"/>
                  </a:moveTo>
                  <a:lnTo>
                    <a:pt x="843026" y="21081"/>
                  </a:lnTo>
                  <a:lnTo>
                    <a:pt x="843026" y="59816"/>
                  </a:lnTo>
                  <a:lnTo>
                    <a:pt x="842137" y="66675"/>
                  </a:lnTo>
                  <a:lnTo>
                    <a:pt x="822960" y="106552"/>
                  </a:lnTo>
                  <a:lnTo>
                    <a:pt x="794385" y="129158"/>
                  </a:lnTo>
                  <a:lnTo>
                    <a:pt x="806576" y="144525"/>
                  </a:lnTo>
                  <a:lnTo>
                    <a:pt x="838499" y="119729"/>
                  </a:lnTo>
                  <a:lnTo>
                    <a:pt x="852804" y="97154"/>
                  </a:lnTo>
                  <a:lnTo>
                    <a:pt x="879353" y="97154"/>
                  </a:lnTo>
                  <a:lnTo>
                    <a:pt x="861060" y="78104"/>
                  </a:lnTo>
                  <a:lnTo>
                    <a:pt x="862329" y="74167"/>
                  </a:lnTo>
                  <a:lnTo>
                    <a:pt x="863346" y="69723"/>
                  </a:lnTo>
                  <a:lnTo>
                    <a:pt x="864235" y="64642"/>
                  </a:lnTo>
                  <a:lnTo>
                    <a:pt x="864997" y="59435"/>
                  </a:lnTo>
                  <a:lnTo>
                    <a:pt x="865377" y="54101"/>
                  </a:lnTo>
                  <a:lnTo>
                    <a:pt x="865377" y="21081"/>
                  </a:lnTo>
                  <a:close/>
                </a:path>
                <a:path w="965835" h="219075">
                  <a:moveTo>
                    <a:pt x="879353" y="97154"/>
                  </a:moveTo>
                  <a:lnTo>
                    <a:pt x="852804" y="97154"/>
                  </a:lnTo>
                  <a:lnTo>
                    <a:pt x="896620" y="143128"/>
                  </a:lnTo>
                  <a:lnTo>
                    <a:pt x="910209" y="129285"/>
                  </a:lnTo>
                  <a:lnTo>
                    <a:pt x="879353" y="97154"/>
                  </a:lnTo>
                  <a:close/>
                </a:path>
                <a:path w="965835" h="219075">
                  <a:moveTo>
                    <a:pt x="779907" y="0"/>
                  </a:moveTo>
                  <a:lnTo>
                    <a:pt x="758571" y="0"/>
                  </a:lnTo>
                  <a:lnTo>
                    <a:pt x="758571" y="52197"/>
                  </a:lnTo>
                  <a:lnTo>
                    <a:pt x="712342" y="52197"/>
                  </a:lnTo>
                  <a:lnTo>
                    <a:pt x="712342" y="71754"/>
                  </a:lnTo>
                  <a:lnTo>
                    <a:pt x="758571" y="71754"/>
                  </a:lnTo>
                  <a:lnTo>
                    <a:pt x="758571" y="127126"/>
                  </a:lnTo>
                  <a:lnTo>
                    <a:pt x="779907" y="127126"/>
                  </a:lnTo>
                  <a:lnTo>
                    <a:pt x="779907" y="0"/>
                  </a:lnTo>
                  <a:close/>
                </a:path>
                <a:path w="965835" h="219075">
                  <a:moveTo>
                    <a:pt x="703834" y="15112"/>
                  </a:moveTo>
                  <a:lnTo>
                    <a:pt x="620395" y="15112"/>
                  </a:lnTo>
                  <a:lnTo>
                    <a:pt x="620395" y="35051"/>
                  </a:lnTo>
                  <a:lnTo>
                    <a:pt x="678434" y="35051"/>
                  </a:lnTo>
                  <a:lnTo>
                    <a:pt x="677163" y="38988"/>
                  </a:lnTo>
                  <a:lnTo>
                    <a:pt x="655574" y="71627"/>
                  </a:lnTo>
                  <a:lnTo>
                    <a:pt x="622633" y="96440"/>
                  </a:lnTo>
                  <a:lnTo>
                    <a:pt x="608076" y="103504"/>
                  </a:lnTo>
                  <a:lnTo>
                    <a:pt x="620649" y="118872"/>
                  </a:lnTo>
                  <a:lnTo>
                    <a:pt x="653923" y="99923"/>
                  </a:lnTo>
                  <a:lnTo>
                    <a:pt x="669925" y="84581"/>
                  </a:lnTo>
                  <a:lnTo>
                    <a:pt x="698981" y="84581"/>
                  </a:lnTo>
                  <a:lnTo>
                    <a:pt x="682116" y="70103"/>
                  </a:lnTo>
                  <a:lnTo>
                    <a:pt x="686163" y="64577"/>
                  </a:lnTo>
                  <a:lnTo>
                    <a:pt x="689911" y="58658"/>
                  </a:lnTo>
                  <a:lnTo>
                    <a:pt x="702879" y="23304"/>
                  </a:lnTo>
                  <a:lnTo>
                    <a:pt x="703834" y="15112"/>
                  </a:lnTo>
                  <a:close/>
                </a:path>
                <a:path w="965835" h="219075">
                  <a:moveTo>
                    <a:pt x="698981" y="84581"/>
                  </a:moveTo>
                  <a:lnTo>
                    <a:pt x="669925" y="84581"/>
                  </a:lnTo>
                  <a:lnTo>
                    <a:pt x="708913" y="117982"/>
                  </a:lnTo>
                  <a:lnTo>
                    <a:pt x="722502" y="104775"/>
                  </a:lnTo>
                  <a:lnTo>
                    <a:pt x="698981" y="84581"/>
                  </a:lnTo>
                  <a:close/>
                </a:path>
                <a:path w="965835" h="219075">
                  <a:moveTo>
                    <a:pt x="555878" y="253"/>
                  </a:moveTo>
                  <a:lnTo>
                    <a:pt x="534670" y="253"/>
                  </a:lnTo>
                  <a:lnTo>
                    <a:pt x="534670" y="131952"/>
                  </a:lnTo>
                  <a:lnTo>
                    <a:pt x="555878" y="131952"/>
                  </a:lnTo>
                  <a:lnTo>
                    <a:pt x="555878" y="96265"/>
                  </a:lnTo>
                  <a:lnTo>
                    <a:pt x="593089" y="96265"/>
                  </a:lnTo>
                  <a:lnTo>
                    <a:pt x="593089" y="76326"/>
                  </a:lnTo>
                  <a:lnTo>
                    <a:pt x="555878" y="76326"/>
                  </a:lnTo>
                  <a:lnTo>
                    <a:pt x="555878" y="53339"/>
                  </a:lnTo>
                  <a:lnTo>
                    <a:pt x="593089" y="53339"/>
                  </a:lnTo>
                  <a:lnTo>
                    <a:pt x="593089" y="33400"/>
                  </a:lnTo>
                  <a:lnTo>
                    <a:pt x="555878" y="33400"/>
                  </a:lnTo>
                  <a:lnTo>
                    <a:pt x="555878" y="253"/>
                  </a:lnTo>
                  <a:close/>
                </a:path>
                <a:path w="965835" h="219075">
                  <a:moveTo>
                    <a:pt x="161798" y="253"/>
                  </a:moveTo>
                  <a:lnTo>
                    <a:pt x="140588" y="253"/>
                  </a:lnTo>
                  <a:lnTo>
                    <a:pt x="140588" y="206882"/>
                  </a:lnTo>
                  <a:lnTo>
                    <a:pt x="161798" y="206882"/>
                  </a:lnTo>
                  <a:lnTo>
                    <a:pt x="161798" y="253"/>
                  </a:lnTo>
                  <a:close/>
                </a:path>
              </a:pathLst>
            </a:custGeom>
            <a:solidFill>
              <a:srgbClr val="003D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069588" y="446150"/>
              <a:ext cx="588645" cy="186690"/>
            </a:xfrm>
            <a:custGeom>
              <a:avLst/>
              <a:gdLst/>
              <a:ahLst/>
              <a:cxnLst/>
              <a:rect l="l" t="t" r="r" b="b"/>
              <a:pathLst>
                <a:path w="588645" h="186690">
                  <a:moveTo>
                    <a:pt x="536575" y="114934"/>
                  </a:moveTo>
                  <a:lnTo>
                    <a:pt x="527812" y="114934"/>
                  </a:lnTo>
                  <a:lnTo>
                    <a:pt x="520700" y="117348"/>
                  </a:lnTo>
                  <a:lnTo>
                    <a:pt x="515238" y="122300"/>
                  </a:lnTo>
                  <a:lnTo>
                    <a:pt x="509777" y="127126"/>
                  </a:lnTo>
                  <a:lnTo>
                    <a:pt x="507111" y="133223"/>
                  </a:lnTo>
                  <a:lnTo>
                    <a:pt x="507111" y="140462"/>
                  </a:lnTo>
                  <a:lnTo>
                    <a:pt x="507111" y="148717"/>
                  </a:lnTo>
                  <a:lnTo>
                    <a:pt x="509904" y="155067"/>
                  </a:lnTo>
                  <a:lnTo>
                    <a:pt x="515492" y="159766"/>
                  </a:lnTo>
                  <a:lnTo>
                    <a:pt x="521208" y="164338"/>
                  </a:lnTo>
                  <a:lnTo>
                    <a:pt x="528192" y="166624"/>
                  </a:lnTo>
                  <a:lnTo>
                    <a:pt x="536575" y="166624"/>
                  </a:lnTo>
                  <a:lnTo>
                    <a:pt x="544957" y="166624"/>
                  </a:lnTo>
                  <a:lnTo>
                    <a:pt x="552069" y="164210"/>
                  </a:lnTo>
                  <a:lnTo>
                    <a:pt x="557911" y="159384"/>
                  </a:lnTo>
                  <a:lnTo>
                    <a:pt x="563752" y="154558"/>
                  </a:lnTo>
                  <a:lnTo>
                    <a:pt x="566674" y="148335"/>
                  </a:lnTo>
                  <a:lnTo>
                    <a:pt x="566674" y="140716"/>
                  </a:lnTo>
                  <a:lnTo>
                    <a:pt x="566674" y="132460"/>
                  </a:lnTo>
                  <a:lnTo>
                    <a:pt x="563879" y="126110"/>
                  </a:lnTo>
                  <a:lnTo>
                    <a:pt x="558291" y="121666"/>
                  </a:lnTo>
                  <a:lnTo>
                    <a:pt x="552703" y="117221"/>
                  </a:lnTo>
                  <a:lnTo>
                    <a:pt x="545464" y="114934"/>
                  </a:lnTo>
                  <a:lnTo>
                    <a:pt x="536575" y="114934"/>
                  </a:lnTo>
                  <a:close/>
                </a:path>
                <a:path w="588645" h="186690">
                  <a:moveTo>
                    <a:pt x="255270" y="106299"/>
                  </a:moveTo>
                  <a:lnTo>
                    <a:pt x="365125" y="106299"/>
                  </a:lnTo>
                  <a:lnTo>
                    <a:pt x="365125" y="185166"/>
                  </a:lnTo>
                  <a:lnTo>
                    <a:pt x="343915" y="185166"/>
                  </a:lnTo>
                  <a:lnTo>
                    <a:pt x="343915" y="126110"/>
                  </a:lnTo>
                  <a:lnTo>
                    <a:pt x="255270" y="126110"/>
                  </a:lnTo>
                  <a:lnTo>
                    <a:pt x="255270" y="106299"/>
                  </a:lnTo>
                  <a:close/>
                </a:path>
                <a:path w="588645" h="186690">
                  <a:moveTo>
                    <a:pt x="536575" y="95503"/>
                  </a:moveTo>
                  <a:lnTo>
                    <a:pt x="543560" y="95503"/>
                  </a:lnTo>
                  <a:lnTo>
                    <a:pt x="550163" y="96647"/>
                  </a:lnTo>
                  <a:lnTo>
                    <a:pt x="556513" y="98805"/>
                  </a:lnTo>
                  <a:lnTo>
                    <a:pt x="562737" y="100965"/>
                  </a:lnTo>
                  <a:lnTo>
                    <a:pt x="568198" y="104140"/>
                  </a:lnTo>
                  <a:lnTo>
                    <a:pt x="572770" y="108203"/>
                  </a:lnTo>
                  <a:lnTo>
                    <a:pt x="577596" y="112141"/>
                  </a:lnTo>
                  <a:lnTo>
                    <a:pt x="581406" y="116967"/>
                  </a:lnTo>
                  <a:lnTo>
                    <a:pt x="584200" y="122554"/>
                  </a:lnTo>
                  <a:lnTo>
                    <a:pt x="587121" y="128016"/>
                  </a:lnTo>
                  <a:lnTo>
                    <a:pt x="588517" y="134112"/>
                  </a:lnTo>
                  <a:lnTo>
                    <a:pt x="588517" y="140716"/>
                  </a:lnTo>
                  <a:lnTo>
                    <a:pt x="588517" y="147447"/>
                  </a:lnTo>
                  <a:lnTo>
                    <a:pt x="586994" y="153670"/>
                  </a:lnTo>
                  <a:lnTo>
                    <a:pt x="584200" y="159257"/>
                  </a:lnTo>
                  <a:lnTo>
                    <a:pt x="581406" y="164846"/>
                  </a:lnTo>
                  <a:lnTo>
                    <a:pt x="577214" y="169925"/>
                  </a:lnTo>
                  <a:lnTo>
                    <a:pt x="571753" y="174371"/>
                  </a:lnTo>
                  <a:lnTo>
                    <a:pt x="567816" y="177926"/>
                  </a:lnTo>
                  <a:lnTo>
                    <a:pt x="562737" y="180848"/>
                  </a:lnTo>
                  <a:lnTo>
                    <a:pt x="556513" y="183006"/>
                  </a:lnTo>
                  <a:lnTo>
                    <a:pt x="550290" y="185166"/>
                  </a:lnTo>
                  <a:lnTo>
                    <a:pt x="543687" y="186308"/>
                  </a:lnTo>
                  <a:lnTo>
                    <a:pt x="536828" y="186308"/>
                  </a:lnTo>
                  <a:lnTo>
                    <a:pt x="529589" y="186308"/>
                  </a:lnTo>
                  <a:lnTo>
                    <a:pt x="499872" y="173608"/>
                  </a:lnTo>
                  <a:lnTo>
                    <a:pt x="495173" y="169545"/>
                  </a:lnTo>
                  <a:lnTo>
                    <a:pt x="491489" y="164719"/>
                  </a:lnTo>
                  <a:lnTo>
                    <a:pt x="488823" y="159130"/>
                  </a:lnTo>
                  <a:lnTo>
                    <a:pt x="486156" y="153416"/>
                  </a:lnTo>
                  <a:lnTo>
                    <a:pt x="484759" y="147320"/>
                  </a:lnTo>
                  <a:lnTo>
                    <a:pt x="484759" y="140716"/>
                  </a:lnTo>
                  <a:lnTo>
                    <a:pt x="484759" y="134366"/>
                  </a:lnTo>
                  <a:lnTo>
                    <a:pt x="486156" y="128524"/>
                  </a:lnTo>
                  <a:lnTo>
                    <a:pt x="488950" y="123063"/>
                  </a:lnTo>
                  <a:lnTo>
                    <a:pt x="491616" y="117475"/>
                  </a:lnTo>
                  <a:lnTo>
                    <a:pt x="495808" y="112522"/>
                  </a:lnTo>
                  <a:lnTo>
                    <a:pt x="501523" y="107823"/>
                  </a:lnTo>
                  <a:lnTo>
                    <a:pt x="505333" y="104394"/>
                  </a:lnTo>
                  <a:lnTo>
                    <a:pt x="510413" y="101473"/>
                  </a:lnTo>
                  <a:lnTo>
                    <a:pt x="516763" y="99059"/>
                  </a:lnTo>
                  <a:lnTo>
                    <a:pt x="522986" y="96774"/>
                  </a:lnTo>
                  <a:lnTo>
                    <a:pt x="529589" y="95503"/>
                  </a:lnTo>
                  <a:lnTo>
                    <a:pt x="536575" y="95503"/>
                  </a:lnTo>
                  <a:close/>
                </a:path>
                <a:path w="588645" h="186690">
                  <a:moveTo>
                    <a:pt x="0" y="88519"/>
                  </a:moveTo>
                  <a:lnTo>
                    <a:pt x="194183" y="88519"/>
                  </a:lnTo>
                  <a:lnTo>
                    <a:pt x="194183" y="108330"/>
                  </a:lnTo>
                  <a:lnTo>
                    <a:pt x="107950" y="108330"/>
                  </a:lnTo>
                  <a:lnTo>
                    <a:pt x="107950" y="178053"/>
                  </a:lnTo>
                  <a:lnTo>
                    <a:pt x="86613" y="178053"/>
                  </a:lnTo>
                  <a:lnTo>
                    <a:pt x="86613" y="108330"/>
                  </a:lnTo>
                  <a:lnTo>
                    <a:pt x="0" y="108330"/>
                  </a:lnTo>
                  <a:lnTo>
                    <a:pt x="0" y="88519"/>
                  </a:lnTo>
                  <a:close/>
                </a:path>
                <a:path w="588645" h="186690">
                  <a:moveTo>
                    <a:pt x="61849" y="26289"/>
                  </a:moveTo>
                  <a:lnTo>
                    <a:pt x="61849" y="49783"/>
                  </a:lnTo>
                  <a:lnTo>
                    <a:pt x="127381" y="49783"/>
                  </a:lnTo>
                  <a:lnTo>
                    <a:pt x="127381" y="26289"/>
                  </a:lnTo>
                  <a:lnTo>
                    <a:pt x="61849" y="26289"/>
                  </a:lnTo>
                  <a:close/>
                </a:path>
                <a:path w="588645" h="186690">
                  <a:moveTo>
                    <a:pt x="260350" y="0"/>
                  </a:moveTo>
                  <a:lnTo>
                    <a:pt x="252349" y="0"/>
                  </a:lnTo>
                  <a:lnTo>
                    <a:pt x="245617" y="2667"/>
                  </a:lnTo>
                  <a:lnTo>
                    <a:pt x="240029" y="8000"/>
                  </a:lnTo>
                  <a:lnTo>
                    <a:pt x="234441" y="13462"/>
                  </a:lnTo>
                  <a:lnTo>
                    <a:pt x="231648" y="20066"/>
                  </a:lnTo>
                  <a:lnTo>
                    <a:pt x="231648" y="27940"/>
                  </a:lnTo>
                  <a:lnTo>
                    <a:pt x="231648" y="35814"/>
                  </a:lnTo>
                  <a:lnTo>
                    <a:pt x="234314" y="42545"/>
                  </a:lnTo>
                  <a:lnTo>
                    <a:pt x="239775" y="48005"/>
                  </a:lnTo>
                  <a:lnTo>
                    <a:pt x="245110" y="53467"/>
                  </a:lnTo>
                  <a:lnTo>
                    <a:pt x="251967" y="56260"/>
                  </a:lnTo>
                  <a:lnTo>
                    <a:pt x="260350" y="56260"/>
                  </a:lnTo>
                  <a:lnTo>
                    <a:pt x="268732" y="56260"/>
                  </a:lnTo>
                  <a:lnTo>
                    <a:pt x="275844" y="53594"/>
                  </a:lnTo>
                  <a:lnTo>
                    <a:pt x="281559" y="48259"/>
                  </a:lnTo>
                  <a:lnTo>
                    <a:pt x="287274" y="42925"/>
                  </a:lnTo>
                  <a:lnTo>
                    <a:pt x="290067" y="36195"/>
                  </a:lnTo>
                  <a:lnTo>
                    <a:pt x="290067" y="28067"/>
                  </a:lnTo>
                  <a:lnTo>
                    <a:pt x="290067" y="24256"/>
                  </a:lnTo>
                  <a:lnTo>
                    <a:pt x="289306" y="20700"/>
                  </a:lnTo>
                  <a:lnTo>
                    <a:pt x="287654" y="17272"/>
                  </a:lnTo>
                  <a:lnTo>
                    <a:pt x="286131" y="13716"/>
                  </a:lnTo>
                  <a:lnTo>
                    <a:pt x="283972" y="10795"/>
                  </a:lnTo>
                  <a:lnTo>
                    <a:pt x="281177" y="8381"/>
                  </a:lnTo>
                  <a:lnTo>
                    <a:pt x="278511" y="5842"/>
                  </a:lnTo>
                  <a:lnTo>
                    <a:pt x="275336" y="3809"/>
                  </a:lnTo>
                  <a:lnTo>
                    <a:pt x="271779" y="2285"/>
                  </a:lnTo>
                  <a:lnTo>
                    <a:pt x="268097" y="762"/>
                  </a:lnTo>
                  <a:lnTo>
                    <a:pt x="264287" y="0"/>
                  </a:lnTo>
                  <a:lnTo>
                    <a:pt x="260350" y="0"/>
                  </a:lnTo>
                  <a:close/>
                </a:path>
              </a:pathLst>
            </a:custGeom>
            <a:ln w="9144">
              <a:solidFill>
                <a:srgbClr val="003D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76040" y="438784"/>
              <a:ext cx="112141" cy="131445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4021201" y="413892"/>
              <a:ext cx="825500" cy="207010"/>
            </a:xfrm>
            <a:custGeom>
              <a:avLst/>
              <a:gdLst/>
              <a:ahLst/>
              <a:cxnLst/>
              <a:rect l="l" t="t" r="r" b="b"/>
              <a:pathLst>
                <a:path w="825500" h="207009">
                  <a:moveTo>
                    <a:pt x="702437" y="21081"/>
                  </a:moveTo>
                  <a:lnTo>
                    <a:pt x="724788" y="21081"/>
                  </a:lnTo>
                  <a:lnTo>
                    <a:pt x="724788" y="48513"/>
                  </a:lnTo>
                  <a:lnTo>
                    <a:pt x="724788" y="54101"/>
                  </a:lnTo>
                  <a:lnTo>
                    <a:pt x="720471" y="78104"/>
                  </a:lnTo>
                  <a:lnTo>
                    <a:pt x="769620" y="129285"/>
                  </a:lnTo>
                  <a:lnTo>
                    <a:pt x="756031" y="143128"/>
                  </a:lnTo>
                  <a:lnTo>
                    <a:pt x="712215" y="97154"/>
                  </a:lnTo>
                  <a:lnTo>
                    <a:pt x="708146" y="105251"/>
                  </a:lnTo>
                  <a:lnTo>
                    <a:pt x="678783" y="136794"/>
                  </a:lnTo>
                  <a:lnTo>
                    <a:pt x="665988" y="144525"/>
                  </a:lnTo>
                  <a:lnTo>
                    <a:pt x="653796" y="129158"/>
                  </a:lnTo>
                  <a:lnTo>
                    <a:pt x="660346" y="125039"/>
                  </a:lnTo>
                  <a:lnTo>
                    <a:pt x="666289" y="120872"/>
                  </a:lnTo>
                  <a:lnTo>
                    <a:pt x="694816" y="87122"/>
                  </a:lnTo>
                  <a:lnTo>
                    <a:pt x="702437" y="59816"/>
                  </a:lnTo>
                  <a:lnTo>
                    <a:pt x="702437" y="53212"/>
                  </a:lnTo>
                  <a:lnTo>
                    <a:pt x="702437" y="21081"/>
                  </a:lnTo>
                  <a:close/>
                </a:path>
                <a:path w="825500" h="207009">
                  <a:moveTo>
                    <a:pt x="479806" y="15112"/>
                  </a:moveTo>
                  <a:lnTo>
                    <a:pt x="563245" y="15112"/>
                  </a:lnTo>
                  <a:lnTo>
                    <a:pt x="562290" y="23304"/>
                  </a:lnTo>
                  <a:lnTo>
                    <a:pt x="545574" y="64577"/>
                  </a:lnTo>
                  <a:lnTo>
                    <a:pt x="541527" y="70103"/>
                  </a:lnTo>
                  <a:lnTo>
                    <a:pt x="581913" y="104775"/>
                  </a:lnTo>
                  <a:lnTo>
                    <a:pt x="568325" y="117982"/>
                  </a:lnTo>
                  <a:lnTo>
                    <a:pt x="529336" y="84581"/>
                  </a:lnTo>
                  <a:lnTo>
                    <a:pt x="524383" y="89965"/>
                  </a:lnTo>
                  <a:lnTo>
                    <a:pt x="487253" y="115968"/>
                  </a:lnTo>
                  <a:lnTo>
                    <a:pt x="480060" y="118872"/>
                  </a:lnTo>
                  <a:lnTo>
                    <a:pt x="467487" y="103504"/>
                  </a:lnTo>
                  <a:lnTo>
                    <a:pt x="474985" y="100074"/>
                  </a:lnTo>
                  <a:lnTo>
                    <a:pt x="482044" y="96440"/>
                  </a:lnTo>
                  <a:lnTo>
                    <a:pt x="514985" y="71627"/>
                  </a:lnTo>
                  <a:lnTo>
                    <a:pt x="536575" y="38988"/>
                  </a:lnTo>
                  <a:lnTo>
                    <a:pt x="537845" y="35051"/>
                  </a:lnTo>
                  <a:lnTo>
                    <a:pt x="479806" y="35051"/>
                  </a:lnTo>
                  <a:lnTo>
                    <a:pt x="479806" y="15112"/>
                  </a:lnTo>
                  <a:close/>
                </a:path>
                <a:path w="825500" h="207009">
                  <a:moveTo>
                    <a:pt x="308737" y="12826"/>
                  </a:moveTo>
                  <a:lnTo>
                    <a:pt x="315595" y="12826"/>
                  </a:lnTo>
                  <a:lnTo>
                    <a:pt x="322325" y="13970"/>
                  </a:lnTo>
                  <a:lnTo>
                    <a:pt x="328549" y="16382"/>
                  </a:lnTo>
                  <a:lnTo>
                    <a:pt x="334899" y="18668"/>
                  </a:lnTo>
                  <a:lnTo>
                    <a:pt x="340360" y="21971"/>
                  </a:lnTo>
                  <a:lnTo>
                    <a:pt x="344932" y="26161"/>
                  </a:lnTo>
                  <a:lnTo>
                    <a:pt x="349503" y="30225"/>
                  </a:lnTo>
                  <a:lnTo>
                    <a:pt x="353187" y="35305"/>
                  </a:lnTo>
                  <a:lnTo>
                    <a:pt x="355981" y="41148"/>
                  </a:lnTo>
                  <a:lnTo>
                    <a:pt x="358648" y="46989"/>
                  </a:lnTo>
                  <a:lnTo>
                    <a:pt x="360045" y="53466"/>
                  </a:lnTo>
                  <a:lnTo>
                    <a:pt x="360045" y="60325"/>
                  </a:lnTo>
                  <a:lnTo>
                    <a:pt x="360045" y="67309"/>
                  </a:lnTo>
                  <a:lnTo>
                    <a:pt x="344424" y="94614"/>
                  </a:lnTo>
                  <a:lnTo>
                    <a:pt x="339851" y="98805"/>
                  </a:lnTo>
                  <a:lnTo>
                    <a:pt x="334390" y="102107"/>
                  </a:lnTo>
                  <a:lnTo>
                    <a:pt x="328168" y="104521"/>
                  </a:lnTo>
                  <a:lnTo>
                    <a:pt x="321945" y="106933"/>
                  </a:lnTo>
                  <a:lnTo>
                    <a:pt x="315468" y="108203"/>
                  </a:lnTo>
                  <a:lnTo>
                    <a:pt x="308737" y="108203"/>
                  </a:lnTo>
                  <a:lnTo>
                    <a:pt x="302006" y="108203"/>
                  </a:lnTo>
                  <a:lnTo>
                    <a:pt x="265302" y="85725"/>
                  </a:lnTo>
                  <a:lnTo>
                    <a:pt x="262636" y="79755"/>
                  </a:lnTo>
                  <a:lnTo>
                    <a:pt x="259969" y="73913"/>
                  </a:lnTo>
                  <a:lnTo>
                    <a:pt x="258572" y="67436"/>
                  </a:lnTo>
                  <a:lnTo>
                    <a:pt x="258572" y="60325"/>
                  </a:lnTo>
                  <a:lnTo>
                    <a:pt x="258572" y="53593"/>
                  </a:lnTo>
                  <a:lnTo>
                    <a:pt x="259969" y="47371"/>
                  </a:lnTo>
                  <a:lnTo>
                    <a:pt x="262509" y="41655"/>
                  </a:lnTo>
                  <a:lnTo>
                    <a:pt x="265049" y="35940"/>
                  </a:lnTo>
                  <a:lnTo>
                    <a:pt x="268350" y="31114"/>
                  </a:lnTo>
                  <a:lnTo>
                    <a:pt x="272541" y="27304"/>
                  </a:lnTo>
                  <a:lnTo>
                    <a:pt x="277495" y="22478"/>
                  </a:lnTo>
                  <a:lnTo>
                    <a:pt x="283083" y="18923"/>
                  </a:lnTo>
                  <a:lnTo>
                    <a:pt x="289178" y="16509"/>
                  </a:lnTo>
                  <a:lnTo>
                    <a:pt x="295275" y="13970"/>
                  </a:lnTo>
                  <a:lnTo>
                    <a:pt x="301751" y="12826"/>
                  </a:lnTo>
                  <a:lnTo>
                    <a:pt x="308737" y="12826"/>
                  </a:lnTo>
                  <a:close/>
                </a:path>
                <a:path w="825500" h="207009">
                  <a:moveTo>
                    <a:pt x="89026" y="11175"/>
                  </a:moveTo>
                  <a:lnTo>
                    <a:pt x="110236" y="11175"/>
                  </a:lnTo>
                  <a:lnTo>
                    <a:pt x="110236" y="38607"/>
                  </a:lnTo>
                  <a:lnTo>
                    <a:pt x="175768" y="38607"/>
                  </a:lnTo>
                  <a:lnTo>
                    <a:pt x="175768" y="11175"/>
                  </a:lnTo>
                  <a:lnTo>
                    <a:pt x="197231" y="11175"/>
                  </a:lnTo>
                  <a:lnTo>
                    <a:pt x="197231" y="101980"/>
                  </a:lnTo>
                  <a:lnTo>
                    <a:pt x="89026" y="101980"/>
                  </a:lnTo>
                  <a:lnTo>
                    <a:pt x="89026" y="11175"/>
                  </a:lnTo>
                  <a:close/>
                </a:path>
                <a:path w="825500" h="207009">
                  <a:moveTo>
                    <a:pt x="804037" y="253"/>
                  </a:moveTo>
                  <a:lnTo>
                    <a:pt x="825246" y="253"/>
                  </a:lnTo>
                  <a:lnTo>
                    <a:pt x="825246" y="206628"/>
                  </a:lnTo>
                  <a:lnTo>
                    <a:pt x="804037" y="206628"/>
                  </a:lnTo>
                  <a:lnTo>
                    <a:pt x="804037" y="83438"/>
                  </a:lnTo>
                  <a:lnTo>
                    <a:pt x="752856" y="83438"/>
                  </a:lnTo>
                  <a:lnTo>
                    <a:pt x="752856" y="63373"/>
                  </a:lnTo>
                  <a:lnTo>
                    <a:pt x="804037" y="63373"/>
                  </a:lnTo>
                  <a:lnTo>
                    <a:pt x="804037" y="253"/>
                  </a:lnTo>
                  <a:close/>
                </a:path>
                <a:path w="825500" h="207009">
                  <a:moveTo>
                    <a:pt x="394081" y="253"/>
                  </a:moveTo>
                  <a:lnTo>
                    <a:pt x="415289" y="253"/>
                  </a:lnTo>
                  <a:lnTo>
                    <a:pt x="415289" y="33400"/>
                  </a:lnTo>
                  <a:lnTo>
                    <a:pt x="452500" y="33400"/>
                  </a:lnTo>
                  <a:lnTo>
                    <a:pt x="452500" y="53339"/>
                  </a:lnTo>
                  <a:lnTo>
                    <a:pt x="415289" y="53339"/>
                  </a:lnTo>
                  <a:lnTo>
                    <a:pt x="415289" y="76326"/>
                  </a:lnTo>
                  <a:lnTo>
                    <a:pt x="452500" y="76326"/>
                  </a:lnTo>
                  <a:lnTo>
                    <a:pt x="452500" y="96265"/>
                  </a:lnTo>
                  <a:lnTo>
                    <a:pt x="415289" y="96265"/>
                  </a:lnTo>
                  <a:lnTo>
                    <a:pt x="415289" y="131952"/>
                  </a:lnTo>
                  <a:lnTo>
                    <a:pt x="394081" y="131952"/>
                  </a:lnTo>
                  <a:lnTo>
                    <a:pt x="394081" y="253"/>
                  </a:lnTo>
                  <a:close/>
                </a:path>
                <a:path w="825500" h="207009">
                  <a:moveTo>
                    <a:pt x="0" y="253"/>
                  </a:moveTo>
                  <a:lnTo>
                    <a:pt x="21209" y="253"/>
                  </a:lnTo>
                  <a:lnTo>
                    <a:pt x="21209" y="206882"/>
                  </a:lnTo>
                  <a:lnTo>
                    <a:pt x="0" y="206882"/>
                  </a:lnTo>
                  <a:lnTo>
                    <a:pt x="0" y="253"/>
                  </a:lnTo>
                  <a:close/>
                </a:path>
                <a:path w="825500" h="207009">
                  <a:moveTo>
                    <a:pt x="617982" y="0"/>
                  </a:moveTo>
                  <a:lnTo>
                    <a:pt x="639318" y="0"/>
                  </a:lnTo>
                  <a:lnTo>
                    <a:pt x="639318" y="127126"/>
                  </a:lnTo>
                  <a:lnTo>
                    <a:pt x="617982" y="127126"/>
                  </a:lnTo>
                  <a:lnTo>
                    <a:pt x="617982" y="71754"/>
                  </a:lnTo>
                  <a:lnTo>
                    <a:pt x="571753" y="71754"/>
                  </a:lnTo>
                  <a:lnTo>
                    <a:pt x="571753" y="52197"/>
                  </a:lnTo>
                  <a:lnTo>
                    <a:pt x="617982" y="52197"/>
                  </a:lnTo>
                  <a:lnTo>
                    <a:pt x="617982" y="0"/>
                  </a:lnTo>
                  <a:close/>
                </a:path>
              </a:pathLst>
            </a:custGeom>
            <a:ln w="9144">
              <a:solidFill>
                <a:srgbClr val="003D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114300" y="935736"/>
            <a:ext cx="3200400" cy="238125"/>
            <a:chOff x="114300" y="935736"/>
            <a:chExt cx="3200400" cy="238125"/>
          </a:xfrm>
        </p:grpSpPr>
        <p:sp>
          <p:nvSpPr>
            <p:cNvPr id="14" name="object 14"/>
            <p:cNvSpPr/>
            <p:nvPr/>
          </p:nvSpPr>
          <p:spPr>
            <a:xfrm>
              <a:off x="114300" y="935736"/>
              <a:ext cx="3200400" cy="238125"/>
            </a:xfrm>
            <a:custGeom>
              <a:avLst/>
              <a:gdLst/>
              <a:ahLst/>
              <a:cxnLst/>
              <a:rect l="l" t="t" r="r" b="b"/>
              <a:pathLst>
                <a:path w="3200400" h="238125">
                  <a:moveTo>
                    <a:pt x="3200400" y="0"/>
                  </a:moveTo>
                  <a:lnTo>
                    <a:pt x="0" y="0"/>
                  </a:lnTo>
                  <a:lnTo>
                    <a:pt x="0" y="237744"/>
                  </a:lnTo>
                  <a:lnTo>
                    <a:pt x="3200400" y="237744"/>
                  </a:lnTo>
                  <a:lnTo>
                    <a:pt x="3200400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089710" y="984504"/>
              <a:ext cx="464184" cy="140970"/>
            </a:xfrm>
            <a:custGeom>
              <a:avLst/>
              <a:gdLst/>
              <a:ahLst/>
              <a:cxnLst/>
              <a:rect l="l" t="t" r="r" b="b"/>
              <a:pathLst>
                <a:path w="464184" h="140969">
                  <a:moveTo>
                    <a:pt x="235280" y="95885"/>
                  </a:moveTo>
                  <a:lnTo>
                    <a:pt x="220040" y="95885"/>
                  </a:lnTo>
                  <a:lnTo>
                    <a:pt x="220040" y="140462"/>
                  </a:lnTo>
                  <a:lnTo>
                    <a:pt x="235280" y="140462"/>
                  </a:lnTo>
                  <a:lnTo>
                    <a:pt x="235280" y="95885"/>
                  </a:lnTo>
                  <a:close/>
                </a:path>
                <a:path w="464184" h="140969">
                  <a:moveTo>
                    <a:pt x="292176" y="83057"/>
                  </a:moveTo>
                  <a:lnTo>
                    <a:pt x="163220" y="83057"/>
                  </a:lnTo>
                  <a:lnTo>
                    <a:pt x="163220" y="95885"/>
                  </a:lnTo>
                  <a:lnTo>
                    <a:pt x="292176" y="95885"/>
                  </a:lnTo>
                  <a:lnTo>
                    <a:pt x="292176" y="83057"/>
                  </a:lnTo>
                  <a:close/>
                </a:path>
                <a:path w="464184" h="140969">
                  <a:moveTo>
                    <a:pt x="196418" y="5461"/>
                  </a:moveTo>
                  <a:lnTo>
                    <a:pt x="181559" y="5461"/>
                  </a:lnTo>
                  <a:lnTo>
                    <a:pt x="181559" y="67691"/>
                  </a:lnTo>
                  <a:lnTo>
                    <a:pt x="273888" y="67691"/>
                  </a:lnTo>
                  <a:lnTo>
                    <a:pt x="273888" y="54737"/>
                  </a:lnTo>
                  <a:lnTo>
                    <a:pt x="196418" y="54737"/>
                  </a:lnTo>
                  <a:lnTo>
                    <a:pt x="196418" y="37465"/>
                  </a:lnTo>
                  <a:lnTo>
                    <a:pt x="273888" y="37465"/>
                  </a:lnTo>
                  <a:lnTo>
                    <a:pt x="273888" y="24638"/>
                  </a:lnTo>
                  <a:lnTo>
                    <a:pt x="196418" y="24638"/>
                  </a:lnTo>
                  <a:lnTo>
                    <a:pt x="196418" y="5461"/>
                  </a:lnTo>
                  <a:close/>
                </a:path>
                <a:path w="464184" h="140969">
                  <a:moveTo>
                    <a:pt x="273888" y="37465"/>
                  </a:moveTo>
                  <a:lnTo>
                    <a:pt x="258902" y="37465"/>
                  </a:lnTo>
                  <a:lnTo>
                    <a:pt x="258902" y="54737"/>
                  </a:lnTo>
                  <a:lnTo>
                    <a:pt x="273888" y="54737"/>
                  </a:lnTo>
                  <a:lnTo>
                    <a:pt x="273888" y="37465"/>
                  </a:lnTo>
                  <a:close/>
                </a:path>
                <a:path w="464184" h="140969">
                  <a:moveTo>
                    <a:pt x="273888" y="5334"/>
                  </a:moveTo>
                  <a:lnTo>
                    <a:pt x="258902" y="5334"/>
                  </a:lnTo>
                  <a:lnTo>
                    <a:pt x="258902" y="24638"/>
                  </a:lnTo>
                  <a:lnTo>
                    <a:pt x="273888" y="24638"/>
                  </a:lnTo>
                  <a:lnTo>
                    <a:pt x="273888" y="5334"/>
                  </a:lnTo>
                  <a:close/>
                </a:path>
                <a:path w="464184" h="140969">
                  <a:moveTo>
                    <a:pt x="65684" y="12953"/>
                  </a:moveTo>
                  <a:lnTo>
                    <a:pt x="2743" y="12953"/>
                  </a:lnTo>
                  <a:lnTo>
                    <a:pt x="2743" y="25907"/>
                  </a:lnTo>
                  <a:lnTo>
                    <a:pt x="50749" y="25907"/>
                  </a:lnTo>
                  <a:lnTo>
                    <a:pt x="50622" y="46736"/>
                  </a:lnTo>
                  <a:lnTo>
                    <a:pt x="43586" y="66167"/>
                  </a:lnTo>
                  <a:lnTo>
                    <a:pt x="41452" y="68961"/>
                  </a:lnTo>
                  <a:lnTo>
                    <a:pt x="20650" y="85090"/>
                  </a:lnTo>
                  <a:lnTo>
                    <a:pt x="15011" y="88900"/>
                  </a:lnTo>
                  <a:lnTo>
                    <a:pt x="8128" y="93091"/>
                  </a:lnTo>
                  <a:lnTo>
                    <a:pt x="0" y="97790"/>
                  </a:lnTo>
                  <a:lnTo>
                    <a:pt x="7924" y="109854"/>
                  </a:lnTo>
                  <a:lnTo>
                    <a:pt x="43306" y="86614"/>
                  </a:lnTo>
                  <a:lnTo>
                    <a:pt x="65557" y="48641"/>
                  </a:lnTo>
                  <a:lnTo>
                    <a:pt x="65616" y="46736"/>
                  </a:lnTo>
                  <a:lnTo>
                    <a:pt x="65684" y="12953"/>
                  </a:lnTo>
                  <a:close/>
                </a:path>
                <a:path w="464184" h="140969">
                  <a:moveTo>
                    <a:pt x="381965" y="25907"/>
                  </a:moveTo>
                  <a:lnTo>
                    <a:pt x="366725" y="25907"/>
                  </a:lnTo>
                  <a:lnTo>
                    <a:pt x="366699" y="48514"/>
                  </a:lnTo>
                  <a:lnTo>
                    <a:pt x="366442" y="51053"/>
                  </a:lnTo>
                  <a:lnTo>
                    <a:pt x="343992" y="85090"/>
                  </a:lnTo>
                  <a:lnTo>
                    <a:pt x="331419" y="96900"/>
                  </a:lnTo>
                  <a:lnTo>
                    <a:pt x="341325" y="107188"/>
                  </a:lnTo>
                  <a:lnTo>
                    <a:pt x="346532" y="102362"/>
                  </a:lnTo>
                  <a:lnTo>
                    <a:pt x="351104" y="98044"/>
                  </a:lnTo>
                  <a:lnTo>
                    <a:pt x="354914" y="94106"/>
                  </a:lnTo>
                  <a:lnTo>
                    <a:pt x="358851" y="90170"/>
                  </a:lnTo>
                  <a:lnTo>
                    <a:pt x="374472" y="70993"/>
                  </a:lnTo>
                  <a:lnTo>
                    <a:pt x="391738" y="70993"/>
                  </a:lnTo>
                  <a:lnTo>
                    <a:pt x="384068" y="59563"/>
                  </a:lnTo>
                  <a:lnTo>
                    <a:pt x="383235" y="57657"/>
                  </a:lnTo>
                  <a:lnTo>
                    <a:pt x="382727" y="55625"/>
                  </a:lnTo>
                  <a:lnTo>
                    <a:pt x="382346" y="53340"/>
                  </a:lnTo>
                  <a:lnTo>
                    <a:pt x="382092" y="51053"/>
                  </a:lnTo>
                  <a:lnTo>
                    <a:pt x="381965" y="25907"/>
                  </a:lnTo>
                  <a:close/>
                </a:path>
                <a:path w="464184" h="140969">
                  <a:moveTo>
                    <a:pt x="391738" y="70993"/>
                  </a:moveTo>
                  <a:lnTo>
                    <a:pt x="374599" y="70993"/>
                  </a:lnTo>
                  <a:lnTo>
                    <a:pt x="375234" y="72517"/>
                  </a:lnTo>
                  <a:lnTo>
                    <a:pt x="376377" y="74295"/>
                  </a:lnTo>
                  <a:lnTo>
                    <a:pt x="378155" y="76326"/>
                  </a:lnTo>
                  <a:lnTo>
                    <a:pt x="379806" y="78359"/>
                  </a:lnTo>
                  <a:lnTo>
                    <a:pt x="383987" y="83057"/>
                  </a:lnTo>
                  <a:lnTo>
                    <a:pt x="386791" y="86105"/>
                  </a:lnTo>
                  <a:lnTo>
                    <a:pt x="390093" y="89280"/>
                  </a:lnTo>
                  <a:lnTo>
                    <a:pt x="396951" y="96139"/>
                  </a:lnTo>
                  <a:lnTo>
                    <a:pt x="401269" y="100202"/>
                  </a:lnTo>
                  <a:lnTo>
                    <a:pt x="406476" y="105028"/>
                  </a:lnTo>
                  <a:lnTo>
                    <a:pt x="416382" y="94742"/>
                  </a:lnTo>
                  <a:lnTo>
                    <a:pt x="411810" y="90804"/>
                  </a:lnTo>
                  <a:lnTo>
                    <a:pt x="407746" y="87249"/>
                  </a:lnTo>
                  <a:lnTo>
                    <a:pt x="404444" y="83947"/>
                  </a:lnTo>
                  <a:lnTo>
                    <a:pt x="401015" y="80772"/>
                  </a:lnTo>
                  <a:lnTo>
                    <a:pt x="397713" y="77343"/>
                  </a:lnTo>
                  <a:lnTo>
                    <a:pt x="394411" y="73787"/>
                  </a:lnTo>
                  <a:lnTo>
                    <a:pt x="391738" y="70993"/>
                  </a:lnTo>
                  <a:close/>
                </a:path>
                <a:path w="464184" h="140969">
                  <a:moveTo>
                    <a:pt x="411302" y="12826"/>
                  </a:moveTo>
                  <a:lnTo>
                    <a:pt x="336499" y="12826"/>
                  </a:lnTo>
                  <a:lnTo>
                    <a:pt x="336499" y="25907"/>
                  </a:lnTo>
                  <a:lnTo>
                    <a:pt x="411302" y="25907"/>
                  </a:lnTo>
                  <a:lnTo>
                    <a:pt x="411302" y="12826"/>
                  </a:lnTo>
                  <a:close/>
                </a:path>
                <a:path w="464184" h="140969">
                  <a:moveTo>
                    <a:pt x="442290" y="0"/>
                  </a:moveTo>
                  <a:lnTo>
                    <a:pt x="427177" y="0"/>
                  </a:lnTo>
                  <a:lnTo>
                    <a:pt x="427177" y="140462"/>
                  </a:lnTo>
                  <a:lnTo>
                    <a:pt x="442290" y="140462"/>
                  </a:lnTo>
                  <a:lnTo>
                    <a:pt x="442290" y="65150"/>
                  </a:lnTo>
                  <a:lnTo>
                    <a:pt x="463880" y="65150"/>
                  </a:lnTo>
                  <a:lnTo>
                    <a:pt x="463880" y="51943"/>
                  </a:lnTo>
                  <a:lnTo>
                    <a:pt x="442290" y="51943"/>
                  </a:lnTo>
                  <a:lnTo>
                    <a:pt x="442290" y="0"/>
                  </a:lnTo>
                  <a:close/>
                </a:path>
                <a:path w="464184" h="140969">
                  <a:moveTo>
                    <a:pt x="110490" y="0"/>
                  </a:moveTo>
                  <a:lnTo>
                    <a:pt x="95402" y="0"/>
                  </a:lnTo>
                  <a:lnTo>
                    <a:pt x="95402" y="140462"/>
                  </a:lnTo>
                  <a:lnTo>
                    <a:pt x="110490" y="140462"/>
                  </a:lnTo>
                  <a:lnTo>
                    <a:pt x="11049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252931" y="1021969"/>
              <a:ext cx="129539" cy="103505"/>
            </a:xfrm>
            <a:custGeom>
              <a:avLst/>
              <a:gdLst/>
              <a:ahLst/>
              <a:cxnLst/>
              <a:rect l="l" t="t" r="r" b="b"/>
              <a:pathLst>
                <a:path w="129540" h="103505">
                  <a:moveTo>
                    <a:pt x="0" y="45592"/>
                  </a:moveTo>
                  <a:lnTo>
                    <a:pt x="128955" y="45592"/>
                  </a:lnTo>
                  <a:lnTo>
                    <a:pt x="128955" y="58420"/>
                  </a:lnTo>
                  <a:lnTo>
                    <a:pt x="72059" y="58420"/>
                  </a:lnTo>
                  <a:lnTo>
                    <a:pt x="72059" y="102997"/>
                  </a:lnTo>
                  <a:lnTo>
                    <a:pt x="56819" y="102997"/>
                  </a:lnTo>
                  <a:lnTo>
                    <a:pt x="56819" y="58420"/>
                  </a:lnTo>
                  <a:lnTo>
                    <a:pt x="0" y="58420"/>
                  </a:lnTo>
                  <a:lnTo>
                    <a:pt x="0" y="45592"/>
                  </a:lnTo>
                  <a:close/>
                </a:path>
                <a:path w="129540" h="103505">
                  <a:moveTo>
                    <a:pt x="33197" y="0"/>
                  </a:moveTo>
                  <a:lnTo>
                    <a:pt x="33197" y="17272"/>
                  </a:lnTo>
                  <a:lnTo>
                    <a:pt x="95681" y="17272"/>
                  </a:lnTo>
                  <a:lnTo>
                    <a:pt x="95681" y="0"/>
                  </a:lnTo>
                  <a:lnTo>
                    <a:pt x="33197" y="0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85138" y="992886"/>
              <a:ext cx="74828" cy="106045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1185113" y="984504"/>
              <a:ext cx="368935" cy="140970"/>
            </a:xfrm>
            <a:custGeom>
              <a:avLst/>
              <a:gdLst/>
              <a:ahLst/>
              <a:cxnLst/>
              <a:rect l="l" t="t" r="r" b="b"/>
              <a:pathLst>
                <a:path w="368934" h="140969">
                  <a:moveTo>
                    <a:pt x="241096" y="12826"/>
                  </a:moveTo>
                  <a:lnTo>
                    <a:pt x="315899" y="12826"/>
                  </a:lnTo>
                  <a:lnTo>
                    <a:pt x="315899" y="25907"/>
                  </a:lnTo>
                  <a:lnTo>
                    <a:pt x="286562" y="25907"/>
                  </a:lnTo>
                  <a:lnTo>
                    <a:pt x="286562" y="45466"/>
                  </a:lnTo>
                  <a:lnTo>
                    <a:pt x="286562" y="48514"/>
                  </a:lnTo>
                  <a:lnTo>
                    <a:pt x="286689" y="51053"/>
                  </a:lnTo>
                  <a:lnTo>
                    <a:pt x="286943" y="53340"/>
                  </a:lnTo>
                  <a:lnTo>
                    <a:pt x="287324" y="55625"/>
                  </a:lnTo>
                  <a:lnTo>
                    <a:pt x="287832" y="57657"/>
                  </a:lnTo>
                  <a:lnTo>
                    <a:pt x="288721" y="59690"/>
                  </a:lnTo>
                  <a:lnTo>
                    <a:pt x="289610" y="61849"/>
                  </a:lnTo>
                  <a:lnTo>
                    <a:pt x="299008" y="73787"/>
                  </a:lnTo>
                  <a:lnTo>
                    <a:pt x="302310" y="77343"/>
                  </a:lnTo>
                  <a:lnTo>
                    <a:pt x="305612" y="80772"/>
                  </a:lnTo>
                  <a:lnTo>
                    <a:pt x="309041" y="83947"/>
                  </a:lnTo>
                  <a:lnTo>
                    <a:pt x="312343" y="87249"/>
                  </a:lnTo>
                  <a:lnTo>
                    <a:pt x="316407" y="90804"/>
                  </a:lnTo>
                  <a:lnTo>
                    <a:pt x="320979" y="94742"/>
                  </a:lnTo>
                  <a:lnTo>
                    <a:pt x="311073" y="105028"/>
                  </a:lnTo>
                  <a:lnTo>
                    <a:pt x="305866" y="100202"/>
                  </a:lnTo>
                  <a:lnTo>
                    <a:pt x="301548" y="96139"/>
                  </a:lnTo>
                  <a:lnTo>
                    <a:pt x="298119" y="92710"/>
                  </a:lnTo>
                  <a:lnTo>
                    <a:pt x="294690" y="89280"/>
                  </a:lnTo>
                  <a:lnTo>
                    <a:pt x="291388" y="86105"/>
                  </a:lnTo>
                  <a:lnTo>
                    <a:pt x="288467" y="82930"/>
                  </a:lnTo>
                  <a:lnTo>
                    <a:pt x="286308" y="80518"/>
                  </a:lnTo>
                  <a:lnTo>
                    <a:pt x="284403" y="78359"/>
                  </a:lnTo>
                  <a:lnTo>
                    <a:pt x="282752" y="76326"/>
                  </a:lnTo>
                  <a:lnTo>
                    <a:pt x="280974" y="74295"/>
                  </a:lnTo>
                  <a:lnTo>
                    <a:pt x="279831" y="72517"/>
                  </a:lnTo>
                  <a:lnTo>
                    <a:pt x="279196" y="70993"/>
                  </a:lnTo>
                  <a:lnTo>
                    <a:pt x="259511" y="94106"/>
                  </a:lnTo>
                  <a:lnTo>
                    <a:pt x="255701" y="98044"/>
                  </a:lnTo>
                  <a:lnTo>
                    <a:pt x="251129" y="102362"/>
                  </a:lnTo>
                  <a:lnTo>
                    <a:pt x="245922" y="107188"/>
                  </a:lnTo>
                  <a:lnTo>
                    <a:pt x="236016" y="96900"/>
                  </a:lnTo>
                  <a:lnTo>
                    <a:pt x="240588" y="92837"/>
                  </a:lnTo>
                  <a:lnTo>
                    <a:pt x="244779" y="88773"/>
                  </a:lnTo>
                  <a:lnTo>
                    <a:pt x="248589" y="85090"/>
                  </a:lnTo>
                  <a:lnTo>
                    <a:pt x="252399" y="81279"/>
                  </a:lnTo>
                  <a:lnTo>
                    <a:pt x="256082" y="77470"/>
                  </a:lnTo>
                  <a:lnTo>
                    <a:pt x="259511" y="73660"/>
                  </a:lnTo>
                  <a:lnTo>
                    <a:pt x="262051" y="70866"/>
                  </a:lnTo>
                  <a:lnTo>
                    <a:pt x="271322" y="48260"/>
                  </a:lnTo>
                  <a:lnTo>
                    <a:pt x="271322" y="45466"/>
                  </a:lnTo>
                  <a:lnTo>
                    <a:pt x="271322" y="25907"/>
                  </a:lnTo>
                  <a:lnTo>
                    <a:pt x="241096" y="25907"/>
                  </a:lnTo>
                  <a:lnTo>
                    <a:pt x="241096" y="12826"/>
                  </a:lnTo>
                  <a:close/>
                </a:path>
                <a:path w="368934" h="140969">
                  <a:moveTo>
                    <a:pt x="163499" y="5334"/>
                  </a:moveTo>
                  <a:lnTo>
                    <a:pt x="178485" y="5334"/>
                  </a:lnTo>
                  <a:lnTo>
                    <a:pt x="178485" y="67691"/>
                  </a:lnTo>
                  <a:lnTo>
                    <a:pt x="86156" y="67691"/>
                  </a:lnTo>
                  <a:lnTo>
                    <a:pt x="86156" y="5461"/>
                  </a:lnTo>
                  <a:lnTo>
                    <a:pt x="101015" y="5461"/>
                  </a:lnTo>
                  <a:lnTo>
                    <a:pt x="101015" y="24638"/>
                  </a:lnTo>
                  <a:lnTo>
                    <a:pt x="163499" y="24638"/>
                  </a:lnTo>
                  <a:lnTo>
                    <a:pt x="163499" y="5334"/>
                  </a:lnTo>
                  <a:close/>
                </a:path>
                <a:path w="368934" h="140969">
                  <a:moveTo>
                    <a:pt x="331774" y="0"/>
                  </a:moveTo>
                  <a:lnTo>
                    <a:pt x="346887" y="0"/>
                  </a:lnTo>
                  <a:lnTo>
                    <a:pt x="346887" y="51943"/>
                  </a:lnTo>
                  <a:lnTo>
                    <a:pt x="368477" y="51943"/>
                  </a:lnTo>
                  <a:lnTo>
                    <a:pt x="368477" y="65150"/>
                  </a:lnTo>
                  <a:lnTo>
                    <a:pt x="346887" y="65150"/>
                  </a:lnTo>
                  <a:lnTo>
                    <a:pt x="346887" y="140462"/>
                  </a:lnTo>
                  <a:lnTo>
                    <a:pt x="331774" y="140462"/>
                  </a:lnTo>
                  <a:lnTo>
                    <a:pt x="331774" y="0"/>
                  </a:lnTo>
                  <a:close/>
                </a:path>
                <a:path w="368934" h="140969">
                  <a:moveTo>
                    <a:pt x="0" y="0"/>
                  </a:moveTo>
                  <a:lnTo>
                    <a:pt x="15087" y="0"/>
                  </a:lnTo>
                  <a:lnTo>
                    <a:pt x="15087" y="140462"/>
                  </a:lnTo>
                  <a:lnTo>
                    <a:pt x="0" y="140462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670303" y="978408"/>
              <a:ext cx="641604" cy="155194"/>
            </a:xfrm>
            <a:prstGeom prst="rect">
              <a:avLst/>
            </a:prstGeom>
          </p:spPr>
        </p:pic>
      </p:grpSp>
      <p:pic>
        <p:nvPicPr>
          <p:cNvPr id="20" name="object 2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02692" y="1306575"/>
            <a:ext cx="717956" cy="154940"/>
          </a:xfrm>
          <a:prstGeom prst="rect">
            <a:avLst/>
          </a:prstGeom>
        </p:spPr>
      </p:pic>
      <p:sp>
        <p:nvSpPr>
          <p:cNvPr id="21" name="object 21"/>
          <p:cNvSpPr/>
          <p:nvPr/>
        </p:nvSpPr>
        <p:spPr>
          <a:xfrm>
            <a:off x="114300" y="1545336"/>
            <a:ext cx="3200400" cy="0"/>
          </a:xfrm>
          <a:custGeom>
            <a:avLst/>
            <a:gdLst/>
            <a:ahLst/>
            <a:cxnLst/>
            <a:rect l="l" t="t" r="r" b="b"/>
            <a:pathLst>
              <a:path w="3200400">
                <a:moveTo>
                  <a:pt x="0" y="0"/>
                </a:moveTo>
                <a:lnTo>
                  <a:pt x="3200400" y="0"/>
                </a:lnTo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2" name="object 22"/>
          <p:cNvGrpSpPr/>
          <p:nvPr/>
        </p:nvGrpSpPr>
        <p:grpSpPr>
          <a:xfrm>
            <a:off x="202234" y="1657095"/>
            <a:ext cx="269240" cy="149225"/>
            <a:chOff x="202234" y="1657095"/>
            <a:chExt cx="269240" cy="149225"/>
          </a:xfrm>
        </p:grpSpPr>
        <p:sp>
          <p:nvSpPr>
            <p:cNvPr id="23" name="object 23"/>
            <p:cNvSpPr/>
            <p:nvPr/>
          </p:nvSpPr>
          <p:spPr>
            <a:xfrm>
              <a:off x="206806" y="1661667"/>
              <a:ext cx="260350" cy="140335"/>
            </a:xfrm>
            <a:custGeom>
              <a:avLst/>
              <a:gdLst/>
              <a:ahLst/>
              <a:cxnLst/>
              <a:rect l="l" t="t" r="r" b="b"/>
              <a:pathLst>
                <a:path w="260350" h="140335">
                  <a:moveTo>
                    <a:pt x="242011" y="93472"/>
                  </a:moveTo>
                  <a:lnTo>
                    <a:pt x="147675" y="93472"/>
                  </a:lnTo>
                  <a:lnTo>
                    <a:pt x="147675" y="106299"/>
                  </a:lnTo>
                  <a:lnTo>
                    <a:pt x="226923" y="106299"/>
                  </a:lnTo>
                  <a:lnTo>
                    <a:pt x="226923" y="139953"/>
                  </a:lnTo>
                  <a:lnTo>
                    <a:pt x="242011" y="139953"/>
                  </a:lnTo>
                  <a:lnTo>
                    <a:pt x="242011" y="93472"/>
                  </a:lnTo>
                  <a:close/>
                </a:path>
                <a:path w="260350" h="140335">
                  <a:moveTo>
                    <a:pt x="128930" y="107060"/>
                  </a:moveTo>
                  <a:lnTo>
                    <a:pt x="0" y="107060"/>
                  </a:lnTo>
                  <a:lnTo>
                    <a:pt x="0" y="119887"/>
                  </a:lnTo>
                  <a:lnTo>
                    <a:pt x="128930" y="119887"/>
                  </a:lnTo>
                  <a:lnTo>
                    <a:pt x="128930" y="107060"/>
                  </a:lnTo>
                  <a:close/>
                </a:path>
                <a:path w="260350" h="140335">
                  <a:moveTo>
                    <a:pt x="71932" y="76834"/>
                  </a:moveTo>
                  <a:lnTo>
                    <a:pt x="56845" y="76834"/>
                  </a:lnTo>
                  <a:lnTo>
                    <a:pt x="56845" y="107060"/>
                  </a:lnTo>
                  <a:lnTo>
                    <a:pt x="71932" y="107060"/>
                  </a:lnTo>
                  <a:lnTo>
                    <a:pt x="71932" y="76834"/>
                  </a:lnTo>
                  <a:close/>
                </a:path>
                <a:path w="260350" h="140335">
                  <a:moveTo>
                    <a:pt x="72085" y="7238"/>
                  </a:moveTo>
                  <a:lnTo>
                    <a:pt x="56845" y="7238"/>
                  </a:lnTo>
                  <a:lnTo>
                    <a:pt x="56845" y="24637"/>
                  </a:lnTo>
                  <a:lnTo>
                    <a:pt x="56616" y="27939"/>
                  </a:lnTo>
                  <a:lnTo>
                    <a:pt x="39776" y="51815"/>
                  </a:lnTo>
                  <a:lnTo>
                    <a:pt x="34696" y="55372"/>
                  </a:lnTo>
                  <a:lnTo>
                    <a:pt x="29616" y="58547"/>
                  </a:lnTo>
                  <a:lnTo>
                    <a:pt x="13868" y="67563"/>
                  </a:lnTo>
                  <a:lnTo>
                    <a:pt x="7772" y="70865"/>
                  </a:lnTo>
                  <a:lnTo>
                    <a:pt x="15240" y="82803"/>
                  </a:lnTo>
                  <a:lnTo>
                    <a:pt x="51663" y="60959"/>
                  </a:lnTo>
                  <a:lnTo>
                    <a:pt x="64465" y="48767"/>
                  </a:lnTo>
                  <a:lnTo>
                    <a:pt x="84753" y="48767"/>
                  </a:lnTo>
                  <a:lnTo>
                    <a:pt x="83362" y="47751"/>
                  </a:lnTo>
                  <a:lnTo>
                    <a:pt x="78486" y="43179"/>
                  </a:lnTo>
                  <a:lnTo>
                    <a:pt x="76606" y="40893"/>
                  </a:lnTo>
                  <a:lnTo>
                    <a:pt x="75285" y="38480"/>
                  </a:lnTo>
                  <a:lnTo>
                    <a:pt x="73964" y="36195"/>
                  </a:lnTo>
                  <a:lnTo>
                    <a:pt x="73101" y="33527"/>
                  </a:lnTo>
                  <a:lnTo>
                    <a:pt x="72288" y="27939"/>
                  </a:lnTo>
                  <a:lnTo>
                    <a:pt x="72085" y="24637"/>
                  </a:lnTo>
                  <a:lnTo>
                    <a:pt x="72085" y="7238"/>
                  </a:lnTo>
                  <a:close/>
                </a:path>
                <a:path w="260350" h="140335">
                  <a:moveTo>
                    <a:pt x="84753" y="48767"/>
                  </a:moveTo>
                  <a:lnTo>
                    <a:pt x="64617" y="48767"/>
                  </a:lnTo>
                  <a:lnTo>
                    <a:pt x="65430" y="50546"/>
                  </a:lnTo>
                  <a:lnTo>
                    <a:pt x="67360" y="52704"/>
                  </a:lnTo>
                  <a:lnTo>
                    <a:pt x="70408" y="55245"/>
                  </a:lnTo>
                  <a:lnTo>
                    <a:pt x="73456" y="57911"/>
                  </a:lnTo>
                  <a:lnTo>
                    <a:pt x="102768" y="76073"/>
                  </a:lnTo>
                  <a:lnTo>
                    <a:pt x="113995" y="82550"/>
                  </a:lnTo>
                  <a:lnTo>
                    <a:pt x="121310" y="70738"/>
                  </a:lnTo>
                  <a:lnTo>
                    <a:pt x="115316" y="67563"/>
                  </a:lnTo>
                  <a:lnTo>
                    <a:pt x="109931" y="64515"/>
                  </a:lnTo>
                  <a:lnTo>
                    <a:pt x="105156" y="61722"/>
                  </a:lnTo>
                  <a:lnTo>
                    <a:pt x="100380" y="59054"/>
                  </a:lnTo>
                  <a:lnTo>
                    <a:pt x="95605" y="56133"/>
                  </a:lnTo>
                  <a:lnTo>
                    <a:pt x="86664" y="50164"/>
                  </a:lnTo>
                  <a:lnTo>
                    <a:pt x="84753" y="48767"/>
                  </a:lnTo>
                  <a:close/>
                </a:path>
                <a:path w="260350" h="140335">
                  <a:moveTo>
                    <a:pt x="259994" y="66675"/>
                  </a:moveTo>
                  <a:lnTo>
                    <a:pt x="131064" y="66675"/>
                  </a:lnTo>
                  <a:lnTo>
                    <a:pt x="131064" y="79501"/>
                  </a:lnTo>
                  <a:lnTo>
                    <a:pt x="259994" y="79501"/>
                  </a:lnTo>
                  <a:lnTo>
                    <a:pt x="259994" y="66675"/>
                  </a:lnTo>
                  <a:close/>
                </a:path>
                <a:path w="260350" h="140335">
                  <a:moveTo>
                    <a:pt x="203149" y="48513"/>
                  </a:moveTo>
                  <a:lnTo>
                    <a:pt x="187909" y="48513"/>
                  </a:lnTo>
                  <a:lnTo>
                    <a:pt x="187909" y="66675"/>
                  </a:lnTo>
                  <a:lnTo>
                    <a:pt x="203149" y="66675"/>
                  </a:lnTo>
                  <a:lnTo>
                    <a:pt x="203149" y="48513"/>
                  </a:lnTo>
                  <a:close/>
                </a:path>
                <a:path w="260350" h="140335">
                  <a:moveTo>
                    <a:pt x="202996" y="0"/>
                  </a:moveTo>
                  <a:lnTo>
                    <a:pt x="188061" y="0"/>
                  </a:lnTo>
                  <a:lnTo>
                    <a:pt x="188061" y="11937"/>
                  </a:lnTo>
                  <a:lnTo>
                    <a:pt x="187833" y="14224"/>
                  </a:lnTo>
                  <a:lnTo>
                    <a:pt x="187375" y="16001"/>
                  </a:lnTo>
                  <a:lnTo>
                    <a:pt x="186918" y="17906"/>
                  </a:lnTo>
                  <a:lnTo>
                    <a:pt x="186131" y="19557"/>
                  </a:lnTo>
                  <a:lnTo>
                    <a:pt x="185013" y="20954"/>
                  </a:lnTo>
                  <a:lnTo>
                    <a:pt x="183896" y="22478"/>
                  </a:lnTo>
                  <a:lnTo>
                    <a:pt x="182448" y="23875"/>
                  </a:lnTo>
                  <a:lnTo>
                    <a:pt x="180670" y="25146"/>
                  </a:lnTo>
                  <a:lnTo>
                    <a:pt x="178892" y="26542"/>
                  </a:lnTo>
                  <a:lnTo>
                    <a:pt x="176631" y="27939"/>
                  </a:lnTo>
                  <a:lnTo>
                    <a:pt x="173888" y="29336"/>
                  </a:lnTo>
                  <a:lnTo>
                    <a:pt x="170230" y="31368"/>
                  </a:lnTo>
                  <a:lnTo>
                    <a:pt x="165608" y="33527"/>
                  </a:lnTo>
                  <a:lnTo>
                    <a:pt x="154432" y="38353"/>
                  </a:lnTo>
                  <a:lnTo>
                    <a:pt x="148031" y="40893"/>
                  </a:lnTo>
                  <a:lnTo>
                    <a:pt x="140817" y="43433"/>
                  </a:lnTo>
                  <a:lnTo>
                    <a:pt x="146608" y="55879"/>
                  </a:lnTo>
                  <a:lnTo>
                    <a:pt x="152095" y="53848"/>
                  </a:lnTo>
                  <a:lnTo>
                    <a:pt x="157429" y="51688"/>
                  </a:lnTo>
                  <a:lnTo>
                    <a:pt x="162610" y="49402"/>
                  </a:lnTo>
                  <a:lnTo>
                    <a:pt x="167792" y="47243"/>
                  </a:lnTo>
                  <a:lnTo>
                    <a:pt x="172313" y="45211"/>
                  </a:lnTo>
                  <a:lnTo>
                    <a:pt x="176174" y="43306"/>
                  </a:lnTo>
                  <a:lnTo>
                    <a:pt x="182880" y="40131"/>
                  </a:lnTo>
                  <a:lnTo>
                    <a:pt x="187655" y="37464"/>
                  </a:lnTo>
                  <a:lnTo>
                    <a:pt x="193344" y="33654"/>
                  </a:lnTo>
                  <a:lnTo>
                    <a:pt x="195021" y="31876"/>
                  </a:lnTo>
                  <a:lnTo>
                    <a:pt x="195529" y="30352"/>
                  </a:lnTo>
                  <a:lnTo>
                    <a:pt x="219229" y="30352"/>
                  </a:lnTo>
                  <a:lnTo>
                    <a:pt x="203682" y="16001"/>
                  </a:lnTo>
                  <a:lnTo>
                    <a:pt x="203225" y="14224"/>
                  </a:lnTo>
                  <a:lnTo>
                    <a:pt x="202996" y="11937"/>
                  </a:lnTo>
                  <a:lnTo>
                    <a:pt x="202996" y="0"/>
                  </a:lnTo>
                  <a:close/>
                </a:path>
                <a:path w="260350" h="140335">
                  <a:moveTo>
                    <a:pt x="219229" y="30352"/>
                  </a:moveTo>
                  <a:lnTo>
                    <a:pt x="195681" y="30352"/>
                  </a:lnTo>
                  <a:lnTo>
                    <a:pt x="196189" y="31750"/>
                  </a:lnTo>
                  <a:lnTo>
                    <a:pt x="197866" y="33527"/>
                  </a:lnTo>
                  <a:lnTo>
                    <a:pt x="200710" y="35432"/>
                  </a:lnTo>
                  <a:lnTo>
                    <a:pt x="203555" y="37464"/>
                  </a:lnTo>
                  <a:lnTo>
                    <a:pt x="208330" y="40131"/>
                  </a:lnTo>
                  <a:lnTo>
                    <a:pt x="215036" y="43306"/>
                  </a:lnTo>
                  <a:lnTo>
                    <a:pt x="218897" y="45211"/>
                  </a:lnTo>
                  <a:lnTo>
                    <a:pt x="223443" y="47243"/>
                  </a:lnTo>
                  <a:lnTo>
                    <a:pt x="228676" y="49402"/>
                  </a:lnTo>
                  <a:lnTo>
                    <a:pt x="233908" y="51688"/>
                  </a:lnTo>
                  <a:lnTo>
                    <a:pt x="239217" y="53848"/>
                  </a:lnTo>
                  <a:lnTo>
                    <a:pt x="244601" y="55879"/>
                  </a:lnTo>
                  <a:lnTo>
                    <a:pt x="250393" y="43433"/>
                  </a:lnTo>
                  <a:lnTo>
                    <a:pt x="243382" y="40893"/>
                  </a:lnTo>
                  <a:lnTo>
                    <a:pt x="237058" y="38480"/>
                  </a:lnTo>
                  <a:lnTo>
                    <a:pt x="221030" y="31241"/>
                  </a:lnTo>
                  <a:lnTo>
                    <a:pt x="219229" y="30352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02234" y="1657095"/>
              <a:ext cx="269138" cy="149098"/>
            </a:xfrm>
            <a:prstGeom prst="rect">
              <a:avLst/>
            </a:prstGeom>
          </p:spPr>
        </p:pic>
      </p:grpSp>
      <p:sp>
        <p:nvSpPr>
          <p:cNvPr id="25" name="object 25"/>
          <p:cNvSpPr/>
          <p:nvPr/>
        </p:nvSpPr>
        <p:spPr>
          <a:xfrm>
            <a:off x="114300" y="1892807"/>
            <a:ext cx="3200400" cy="0"/>
          </a:xfrm>
          <a:custGeom>
            <a:avLst/>
            <a:gdLst/>
            <a:ahLst/>
            <a:cxnLst/>
            <a:rect l="l" t="t" r="r" b="b"/>
            <a:pathLst>
              <a:path w="3200400">
                <a:moveTo>
                  <a:pt x="0" y="0"/>
                </a:moveTo>
                <a:lnTo>
                  <a:pt x="3200400" y="0"/>
                </a:lnTo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6" name="object 26"/>
          <p:cNvGrpSpPr/>
          <p:nvPr/>
        </p:nvGrpSpPr>
        <p:grpSpPr>
          <a:xfrm>
            <a:off x="202234" y="2031619"/>
            <a:ext cx="793750" cy="154940"/>
            <a:chOff x="202234" y="2031619"/>
            <a:chExt cx="793750" cy="154940"/>
          </a:xfrm>
        </p:grpSpPr>
        <p:sp>
          <p:nvSpPr>
            <p:cNvPr id="27" name="object 27"/>
            <p:cNvSpPr/>
            <p:nvPr/>
          </p:nvSpPr>
          <p:spPr>
            <a:xfrm>
              <a:off x="206806" y="2036191"/>
              <a:ext cx="784860" cy="146050"/>
            </a:xfrm>
            <a:custGeom>
              <a:avLst/>
              <a:gdLst/>
              <a:ahLst/>
              <a:cxnLst/>
              <a:rect l="l" t="t" r="r" b="b"/>
              <a:pathLst>
                <a:path w="784860" h="146050">
                  <a:moveTo>
                    <a:pt x="333298" y="90042"/>
                  </a:moveTo>
                  <a:lnTo>
                    <a:pt x="319887" y="90042"/>
                  </a:lnTo>
                  <a:lnTo>
                    <a:pt x="313817" y="90677"/>
                  </a:lnTo>
                  <a:lnTo>
                    <a:pt x="282702" y="111632"/>
                  </a:lnTo>
                  <a:lnTo>
                    <a:pt x="282702" y="124078"/>
                  </a:lnTo>
                  <a:lnTo>
                    <a:pt x="283718" y="127380"/>
                  </a:lnTo>
                  <a:lnTo>
                    <a:pt x="285831" y="130555"/>
                  </a:lnTo>
                  <a:lnTo>
                    <a:pt x="287782" y="133603"/>
                  </a:lnTo>
                  <a:lnTo>
                    <a:pt x="319887" y="145795"/>
                  </a:lnTo>
                  <a:lnTo>
                    <a:pt x="333298" y="145795"/>
                  </a:lnTo>
                  <a:lnTo>
                    <a:pt x="339369" y="145160"/>
                  </a:lnTo>
                  <a:lnTo>
                    <a:pt x="344805" y="143763"/>
                  </a:lnTo>
                  <a:lnTo>
                    <a:pt x="350240" y="142493"/>
                  </a:lnTo>
                  <a:lnTo>
                    <a:pt x="354863" y="140715"/>
                  </a:lnTo>
                  <a:lnTo>
                    <a:pt x="362483" y="136143"/>
                  </a:lnTo>
                  <a:lnTo>
                    <a:pt x="365404" y="133476"/>
                  </a:lnTo>
                  <a:lnTo>
                    <a:pt x="322326" y="133476"/>
                  </a:lnTo>
                  <a:lnTo>
                    <a:pt x="318414" y="133095"/>
                  </a:lnTo>
                  <a:lnTo>
                    <a:pt x="297637" y="121411"/>
                  </a:lnTo>
                  <a:lnTo>
                    <a:pt x="297637" y="114426"/>
                  </a:lnTo>
                  <a:lnTo>
                    <a:pt x="322326" y="102361"/>
                  </a:lnTo>
                  <a:lnTo>
                    <a:pt x="365364" y="102361"/>
                  </a:lnTo>
                  <a:lnTo>
                    <a:pt x="362331" y="99567"/>
                  </a:lnTo>
                  <a:lnTo>
                    <a:pt x="354711" y="94995"/>
                  </a:lnTo>
                  <a:lnTo>
                    <a:pt x="350113" y="93217"/>
                  </a:lnTo>
                  <a:lnTo>
                    <a:pt x="339344" y="90677"/>
                  </a:lnTo>
                  <a:lnTo>
                    <a:pt x="333298" y="90042"/>
                  </a:lnTo>
                  <a:close/>
                </a:path>
                <a:path w="784860" h="146050">
                  <a:moveTo>
                    <a:pt x="365364" y="102361"/>
                  </a:moveTo>
                  <a:lnTo>
                    <a:pt x="330860" y="102361"/>
                  </a:lnTo>
                  <a:lnTo>
                    <a:pt x="334772" y="102742"/>
                  </a:lnTo>
                  <a:lnTo>
                    <a:pt x="341884" y="104266"/>
                  </a:lnTo>
                  <a:lnTo>
                    <a:pt x="355549" y="114426"/>
                  </a:lnTo>
                  <a:lnTo>
                    <a:pt x="355549" y="121411"/>
                  </a:lnTo>
                  <a:lnTo>
                    <a:pt x="330860" y="133476"/>
                  </a:lnTo>
                  <a:lnTo>
                    <a:pt x="365404" y="133476"/>
                  </a:lnTo>
                  <a:lnTo>
                    <a:pt x="369468" y="127380"/>
                  </a:lnTo>
                  <a:lnTo>
                    <a:pt x="370484" y="124078"/>
                  </a:lnTo>
                  <a:lnTo>
                    <a:pt x="370484" y="111632"/>
                  </a:lnTo>
                  <a:lnTo>
                    <a:pt x="369443" y="108330"/>
                  </a:lnTo>
                  <a:lnTo>
                    <a:pt x="365364" y="102361"/>
                  </a:lnTo>
                  <a:close/>
                </a:path>
                <a:path w="784860" h="146050">
                  <a:moveTo>
                    <a:pt x="504139" y="99567"/>
                  </a:moveTo>
                  <a:lnTo>
                    <a:pt x="409803" y="99567"/>
                  </a:lnTo>
                  <a:lnTo>
                    <a:pt x="409803" y="112267"/>
                  </a:lnTo>
                  <a:lnTo>
                    <a:pt x="489051" y="112267"/>
                  </a:lnTo>
                  <a:lnTo>
                    <a:pt x="489051" y="143509"/>
                  </a:lnTo>
                  <a:lnTo>
                    <a:pt x="504139" y="143509"/>
                  </a:lnTo>
                  <a:lnTo>
                    <a:pt x="504139" y="99567"/>
                  </a:lnTo>
                  <a:close/>
                </a:path>
                <a:path w="784860" h="146050">
                  <a:moveTo>
                    <a:pt x="568909" y="94741"/>
                  </a:moveTo>
                  <a:lnTo>
                    <a:pt x="553821" y="94741"/>
                  </a:lnTo>
                  <a:lnTo>
                    <a:pt x="553821" y="140334"/>
                  </a:lnTo>
                  <a:lnTo>
                    <a:pt x="644499" y="140334"/>
                  </a:lnTo>
                  <a:lnTo>
                    <a:pt x="644499" y="127253"/>
                  </a:lnTo>
                  <a:lnTo>
                    <a:pt x="568909" y="127253"/>
                  </a:lnTo>
                  <a:lnTo>
                    <a:pt x="568909" y="94741"/>
                  </a:lnTo>
                  <a:close/>
                </a:path>
                <a:path w="784860" h="146050">
                  <a:moveTo>
                    <a:pt x="641604" y="49783"/>
                  </a:moveTo>
                  <a:lnTo>
                    <a:pt x="626668" y="49783"/>
                  </a:lnTo>
                  <a:lnTo>
                    <a:pt x="626668" y="101600"/>
                  </a:lnTo>
                  <a:lnTo>
                    <a:pt x="641604" y="101600"/>
                  </a:lnTo>
                  <a:lnTo>
                    <a:pt x="641604" y="49783"/>
                  </a:lnTo>
                  <a:close/>
                </a:path>
                <a:path w="784860" h="146050">
                  <a:moveTo>
                    <a:pt x="547420" y="7874"/>
                  </a:moveTo>
                  <a:lnTo>
                    <a:pt x="532638" y="7874"/>
                  </a:lnTo>
                  <a:lnTo>
                    <a:pt x="532638" y="79248"/>
                  </a:lnTo>
                  <a:lnTo>
                    <a:pt x="599084" y="79248"/>
                  </a:lnTo>
                  <a:lnTo>
                    <a:pt x="599084" y="66420"/>
                  </a:lnTo>
                  <a:lnTo>
                    <a:pt x="547420" y="66420"/>
                  </a:lnTo>
                  <a:lnTo>
                    <a:pt x="547420" y="45338"/>
                  </a:lnTo>
                  <a:lnTo>
                    <a:pt x="641604" y="45338"/>
                  </a:lnTo>
                  <a:lnTo>
                    <a:pt x="641604" y="36956"/>
                  </a:lnTo>
                  <a:lnTo>
                    <a:pt x="599084" y="36956"/>
                  </a:lnTo>
                  <a:lnTo>
                    <a:pt x="599084" y="32765"/>
                  </a:lnTo>
                  <a:lnTo>
                    <a:pt x="547420" y="32765"/>
                  </a:lnTo>
                  <a:lnTo>
                    <a:pt x="547420" y="7874"/>
                  </a:lnTo>
                  <a:close/>
                </a:path>
                <a:path w="784860" h="146050">
                  <a:moveTo>
                    <a:pt x="641604" y="45338"/>
                  </a:moveTo>
                  <a:lnTo>
                    <a:pt x="584301" y="45338"/>
                  </a:lnTo>
                  <a:lnTo>
                    <a:pt x="584301" y="66420"/>
                  </a:lnTo>
                  <a:lnTo>
                    <a:pt x="599084" y="66420"/>
                  </a:lnTo>
                  <a:lnTo>
                    <a:pt x="599084" y="49783"/>
                  </a:lnTo>
                  <a:lnTo>
                    <a:pt x="641604" y="49783"/>
                  </a:lnTo>
                  <a:lnTo>
                    <a:pt x="641604" y="45338"/>
                  </a:lnTo>
                  <a:close/>
                </a:path>
                <a:path w="784860" h="146050">
                  <a:moveTo>
                    <a:pt x="641604" y="1269"/>
                  </a:moveTo>
                  <a:lnTo>
                    <a:pt x="626668" y="1269"/>
                  </a:lnTo>
                  <a:lnTo>
                    <a:pt x="626668" y="36956"/>
                  </a:lnTo>
                  <a:lnTo>
                    <a:pt x="641604" y="36956"/>
                  </a:lnTo>
                  <a:lnTo>
                    <a:pt x="641604" y="1269"/>
                  </a:lnTo>
                  <a:close/>
                </a:path>
                <a:path w="784860" h="146050">
                  <a:moveTo>
                    <a:pt x="599084" y="7874"/>
                  </a:moveTo>
                  <a:lnTo>
                    <a:pt x="584301" y="7874"/>
                  </a:lnTo>
                  <a:lnTo>
                    <a:pt x="584301" y="32765"/>
                  </a:lnTo>
                  <a:lnTo>
                    <a:pt x="599084" y="32765"/>
                  </a:lnTo>
                  <a:lnTo>
                    <a:pt x="599084" y="7874"/>
                  </a:lnTo>
                  <a:close/>
                </a:path>
                <a:path w="784860" h="146050">
                  <a:moveTo>
                    <a:pt x="174802" y="93725"/>
                  </a:moveTo>
                  <a:lnTo>
                    <a:pt x="159715" y="93725"/>
                  </a:lnTo>
                  <a:lnTo>
                    <a:pt x="159715" y="140334"/>
                  </a:lnTo>
                  <a:lnTo>
                    <a:pt x="250393" y="140334"/>
                  </a:lnTo>
                  <a:lnTo>
                    <a:pt x="250393" y="127253"/>
                  </a:lnTo>
                  <a:lnTo>
                    <a:pt x="174802" y="127253"/>
                  </a:lnTo>
                  <a:lnTo>
                    <a:pt x="174802" y="93725"/>
                  </a:lnTo>
                  <a:close/>
                </a:path>
                <a:path w="784860" h="146050">
                  <a:moveTo>
                    <a:pt x="247497" y="1269"/>
                  </a:moveTo>
                  <a:lnTo>
                    <a:pt x="232562" y="1269"/>
                  </a:lnTo>
                  <a:lnTo>
                    <a:pt x="232562" y="101600"/>
                  </a:lnTo>
                  <a:lnTo>
                    <a:pt x="247497" y="101600"/>
                  </a:lnTo>
                  <a:lnTo>
                    <a:pt x="247497" y="1269"/>
                  </a:lnTo>
                  <a:close/>
                </a:path>
                <a:path w="784860" h="146050">
                  <a:moveTo>
                    <a:pt x="204368" y="9905"/>
                  </a:moveTo>
                  <a:lnTo>
                    <a:pt x="140208" y="9905"/>
                  </a:lnTo>
                  <a:lnTo>
                    <a:pt x="140208" y="77342"/>
                  </a:lnTo>
                  <a:lnTo>
                    <a:pt x="204368" y="77342"/>
                  </a:lnTo>
                  <a:lnTo>
                    <a:pt x="204368" y="64515"/>
                  </a:lnTo>
                  <a:lnTo>
                    <a:pt x="154990" y="64515"/>
                  </a:lnTo>
                  <a:lnTo>
                    <a:pt x="154990" y="22605"/>
                  </a:lnTo>
                  <a:lnTo>
                    <a:pt x="204368" y="22605"/>
                  </a:lnTo>
                  <a:lnTo>
                    <a:pt x="204368" y="9905"/>
                  </a:lnTo>
                  <a:close/>
                </a:path>
                <a:path w="784860" h="146050">
                  <a:moveTo>
                    <a:pt x="204368" y="22605"/>
                  </a:moveTo>
                  <a:lnTo>
                    <a:pt x="189585" y="22605"/>
                  </a:lnTo>
                  <a:lnTo>
                    <a:pt x="189585" y="64515"/>
                  </a:lnTo>
                  <a:lnTo>
                    <a:pt x="204368" y="64515"/>
                  </a:lnTo>
                  <a:lnTo>
                    <a:pt x="204368" y="22605"/>
                  </a:lnTo>
                  <a:close/>
                </a:path>
                <a:path w="784860" h="146050">
                  <a:moveTo>
                    <a:pt x="72085" y="93725"/>
                  </a:moveTo>
                  <a:lnTo>
                    <a:pt x="56845" y="93725"/>
                  </a:lnTo>
                  <a:lnTo>
                    <a:pt x="56845" y="141858"/>
                  </a:lnTo>
                  <a:lnTo>
                    <a:pt x="72085" y="141858"/>
                  </a:lnTo>
                  <a:lnTo>
                    <a:pt x="72085" y="93725"/>
                  </a:lnTo>
                  <a:close/>
                </a:path>
                <a:path w="784860" h="146050">
                  <a:moveTo>
                    <a:pt x="128930" y="80899"/>
                  </a:moveTo>
                  <a:lnTo>
                    <a:pt x="0" y="80899"/>
                  </a:lnTo>
                  <a:lnTo>
                    <a:pt x="0" y="93725"/>
                  </a:lnTo>
                  <a:lnTo>
                    <a:pt x="128930" y="93725"/>
                  </a:lnTo>
                  <a:lnTo>
                    <a:pt x="128930" y="80899"/>
                  </a:lnTo>
                  <a:close/>
                </a:path>
                <a:path w="784860" h="146050">
                  <a:moveTo>
                    <a:pt x="391058" y="66548"/>
                  </a:moveTo>
                  <a:lnTo>
                    <a:pt x="262128" y="66548"/>
                  </a:lnTo>
                  <a:lnTo>
                    <a:pt x="262128" y="79375"/>
                  </a:lnTo>
                  <a:lnTo>
                    <a:pt x="391058" y="79375"/>
                  </a:lnTo>
                  <a:lnTo>
                    <a:pt x="391058" y="66548"/>
                  </a:lnTo>
                  <a:close/>
                </a:path>
                <a:path w="784860" h="146050">
                  <a:moveTo>
                    <a:pt x="784250" y="110235"/>
                  </a:moveTo>
                  <a:lnTo>
                    <a:pt x="655320" y="110235"/>
                  </a:lnTo>
                  <a:lnTo>
                    <a:pt x="655320" y="123062"/>
                  </a:lnTo>
                  <a:lnTo>
                    <a:pt x="784250" y="123062"/>
                  </a:lnTo>
                  <a:lnTo>
                    <a:pt x="784250" y="110235"/>
                  </a:lnTo>
                  <a:close/>
                </a:path>
                <a:path w="784860" h="146050">
                  <a:moveTo>
                    <a:pt x="726389" y="37337"/>
                  </a:moveTo>
                  <a:lnTo>
                    <a:pt x="713181" y="37337"/>
                  </a:lnTo>
                  <a:lnTo>
                    <a:pt x="707237" y="37973"/>
                  </a:lnTo>
                  <a:lnTo>
                    <a:pt x="676960" y="59308"/>
                  </a:lnTo>
                  <a:lnTo>
                    <a:pt x="676960" y="71247"/>
                  </a:lnTo>
                  <a:lnTo>
                    <a:pt x="686333" y="84962"/>
                  </a:lnTo>
                  <a:lnTo>
                    <a:pt x="689330" y="87249"/>
                  </a:lnTo>
                  <a:lnTo>
                    <a:pt x="693013" y="89026"/>
                  </a:lnTo>
                  <a:lnTo>
                    <a:pt x="701751" y="92075"/>
                  </a:lnTo>
                  <a:lnTo>
                    <a:pt x="706678" y="92963"/>
                  </a:lnTo>
                  <a:lnTo>
                    <a:pt x="712165" y="93344"/>
                  </a:lnTo>
                  <a:lnTo>
                    <a:pt x="712165" y="110235"/>
                  </a:lnTo>
                  <a:lnTo>
                    <a:pt x="727405" y="110235"/>
                  </a:lnTo>
                  <a:lnTo>
                    <a:pt x="727405" y="93344"/>
                  </a:lnTo>
                  <a:lnTo>
                    <a:pt x="732891" y="92963"/>
                  </a:lnTo>
                  <a:lnTo>
                    <a:pt x="737793" y="92075"/>
                  </a:lnTo>
                  <a:lnTo>
                    <a:pt x="746429" y="89026"/>
                  </a:lnTo>
                  <a:lnTo>
                    <a:pt x="750112" y="87249"/>
                  </a:lnTo>
                  <a:lnTo>
                    <a:pt x="753160" y="84962"/>
                  </a:lnTo>
                  <a:lnTo>
                    <a:pt x="756208" y="82803"/>
                  </a:lnTo>
                  <a:lnTo>
                    <a:pt x="757321" y="81533"/>
                  </a:lnTo>
                  <a:lnTo>
                    <a:pt x="715010" y="81533"/>
                  </a:lnTo>
                  <a:lnTo>
                    <a:pt x="710844" y="81025"/>
                  </a:lnTo>
                  <a:lnTo>
                    <a:pt x="707288" y="80136"/>
                  </a:lnTo>
                  <a:lnTo>
                    <a:pt x="703732" y="79375"/>
                  </a:lnTo>
                  <a:lnTo>
                    <a:pt x="700811" y="78231"/>
                  </a:lnTo>
                  <a:lnTo>
                    <a:pt x="696239" y="75437"/>
                  </a:lnTo>
                  <a:lnTo>
                    <a:pt x="694537" y="73913"/>
                  </a:lnTo>
                  <a:lnTo>
                    <a:pt x="692302" y="70611"/>
                  </a:lnTo>
                  <a:lnTo>
                    <a:pt x="691743" y="68833"/>
                  </a:lnTo>
                  <a:lnTo>
                    <a:pt x="691743" y="62229"/>
                  </a:lnTo>
                  <a:lnTo>
                    <a:pt x="692302" y="60451"/>
                  </a:lnTo>
                  <a:lnTo>
                    <a:pt x="693420" y="58800"/>
                  </a:lnTo>
                  <a:lnTo>
                    <a:pt x="694537" y="57023"/>
                  </a:lnTo>
                  <a:lnTo>
                    <a:pt x="715010" y="49529"/>
                  </a:lnTo>
                  <a:lnTo>
                    <a:pt x="757656" y="49529"/>
                  </a:lnTo>
                  <a:lnTo>
                    <a:pt x="754811" y="46862"/>
                  </a:lnTo>
                  <a:lnTo>
                    <a:pt x="747395" y="42290"/>
                  </a:lnTo>
                  <a:lnTo>
                    <a:pt x="742899" y="40512"/>
                  </a:lnTo>
                  <a:lnTo>
                    <a:pt x="732332" y="37973"/>
                  </a:lnTo>
                  <a:lnTo>
                    <a:pt x="726389" y="37337"/>
                  </a:lnTo>
                  <a:close/>
                </a:path>
                <a:path w="784860" h="146050">
                  <a:moveTo>
                    <a:pt x="757656" y="49529"/>
                  </a:moveTo>
                  <a:lnTo>
                    <a:pt x="724560" y="49529"/>
                  </a:lnTo>
                  <a:lnTo>
                    <a:pt x="728726" y="49910"/>
                  </a:lnTo>
                  <a:lnTo>
                    <a:pt x="735838" y="51688"/>
                  </a:lnTo>
                  <a:lnTo>
                    <a:pt x="738758" y="52704"/>
                  </a:lnTo>
                  <a:lnTo>
                    <a:pt x="743330" y="55499"/>
                  </a:lnTo>
                  <a:lnTo>
                    <a:pt x="745032" y="57023"/>
                  </a:lnTo>
                  <a:lnTo>
                    <a:pt x="746150" y="58800"/>
                  </a:lnTo>
                  <a:lnTo>
                    <a:pt x="747268" y="60451"/>
                  </a:lnTo>
                  <a:lnTo>
                    <a:pt x="747826" y="62229"/>
                  </a:lnTo>
                  <a:lnTo>
                    <a:pt x="747826" y="68833"/>
                  </a:lnTo>
                  <a:lnTo>
                    <a:pt x="732282" y="80136"/>
                  </a:lnTo>
                  <a:lnTo>
                    <a:pt x="728726" y="81025"/>
                  </a:lnTo>
                  <a:lnTo>
                    <a:pt x="724560" y="81533"/>
                  </a:lnTo>
                  <a:lnTo>
                    <a:pt x="757321" y="81533"/>
                  </a:lnTo>
                  <a:lnTo>
                    <a:pt x="758545" y="80136"/>
                  </a:lnTo>
                  <a:lnTo>
                    <a:pt x="760171" y="77342"/>
                  </a:lnTo>
                  <a:lnTo>
                    <a:pt x="761796" y="74422"/>
                  </a:lnTo>
                  <a:lnTo>
                    <a:pt x="762609" y="71247"/>
                  </a:lnTo>
                  <a:lnTo>
                    <a:pt x="762609" y="59308"/>
                  </a:lnTo>
                  <a:lnTo>
                    <a:pt x="761619" y="55879"/>
                  </a:lnTo>
                  <a:lnTo>
                    <a:pt x="757656" y="49529"/>
                  </a:lnTo>
                  <a:close/>
                </a:path>
                <a:path w="784860" h="146050">
                  <a:moveTo>
                    <a:pt x="72085" y="22225"/>
                  </a:moveTo>
                  <a:lnTo>
                    <a:pt x="56997" y="22225"/>
                  </a:lnTo>
                  <a:lnTo>
                    <a:pt x="56997" y="24002"/>
                  </a:lnTo>
                  <a:lnTo>
                    <a:pt x="56819" y="25780"/>
                  </a:lnTo>
                  <a:lnTo>
                    <a:pt x="27127" y="50673"/>
                  </a:lnTo>
                  <a:lnTo>
                    <a:pt x="10363" y="57530"/>
                  </a:lnTo>
                  <a:lnTo>
                    <a:pt x="16306" y="69850"/>
                  </a:lnTo>
                  <a:lnTo>
                    <a:pt x="52628" y="53339"/>
                  </a:lnTo>
                  <a:lnTo>
                    <a:pt x="64465" y="43560"/>
                  </a:lnTo>
                  <a:lnTo>
                    <a:pt x="87405" y="43560"/>
                  </a:lnTo>
                  <a:lnTo>
                    <a:pt x="72085" y="24002"/>
                  </a:lnTo>
                  <a:lnTo>
                    <a:pt x="72085" y="22225"/>
                  </a:lnTo>
                  <a:close/>
                </a:path>
                <a:path w="784860" h="146050">
                  <a:moveTo>
                    <a:pt x="87405" y="43560"/>
                  </a:moveTo>
                  <a:lnTo>
                    <a:pt x="64617" y="43560"/>
                  </a:lnTo>
                  <a:lnTo>
                    <a:pt x="65532" y="45211"/>
                  </a:lnTo>
                  <a:lnTo>
                    <a:pt x="90347" y="59943"/>
                  </a:lnTo>
                  <a:lnTo>
                    <a:pt x="95478" y="62483"/>
                  </a:lnTo>
                  <a:lnTo>
                    <a:pt x="100609" y="64897"/>
                  </a:lnTo>
                  <a:lnTo>
                    <a:pt x="106375" y="67309"/>
                  </a:lnTo>
                  <a:lnTo>
                    <a:pt x="112776" y="69723"/>
                  </a:lnTo>
                  <a:lnTo>
                    <a:pt x="118567" y="57530"/>
                  </a:lnTo>
                  <a:lnTo>
                    <a:pt x="112877" y="55372"/>
                  </a:lnTo>
                  <a:lnTo>
                    <a:pt x="107289" y="53085"/>
                  </a:lnTo>
                  <a:lnTo>
                    <a:pt x="101803" y="50673"/>
                  </a:lnTo>
                  <a:lnTo>
                    <a:pt x="96316" y="48132"/>
                  </a:lnTo>
                  <a:lnTo>
                    <a:pt x="91135" y="45592"/>
                  </a:lnTo>
                  <a:lnTo>
                    <a:pt x="87405" y="43560"/>
                  </a:lnTo>
                  <a:close/>
                </a:path>
                <a:path w="784860" h="146050">
                  <a:moveTo>
                    <a:pt x="112623" y="9398"/>
                  </a:moveTo>
                  <a:lnTo>
                    <a:pt x="16611" y="9398"/>
                  </a:lnTo>
                  <a:lnTo>
                    <a:pt x="16611" y="22225"/>
                  </a:lnTo>
                  <a:lnTo>
                    <a:pt x="112623" y="22225"/>
                  </a:lnTo>
                  <a:lnTo>
                    <a:pt x="112623" y="9398"/>
                  </a:lnTo>
                  <a:close/>
                </a:path>
                <a:path w="784860" h="146050">
                  <a:moveTo>
                    <a:pt x="371246" y="6476"/>
                  </a:moveTo>
                  <a:lnTo>
                    <a:pt x="281178" y="6476"/>
                  </a:lnTo>
                  <a:lnTo>
                    <a:pt x="281178" y="54482"/>
                  </a:lnTo>
                  <a:lnTo>
                    <a:pt x="372160" y="54482"/>
                  </a:lnTo>
                  <a:lnTo>
                    <a:pt x="372160" y="41655"/>
                  </a:lnTo>
                  <a:lnTo>
                    <a:pt x="296113" y="41655"/>
                  </a:lnTo>
                  <a:lnTo>
                    <a:pt x="296113" y="19303"/>
                  </a:lnTo>
                  <a:lnTo>
                    <a:pt x="371246" y="19303"/>
                  </a:lnTo>
                  <a:lnTo>
                    <a:pt x="371246" y="6476"/>
                  </a:lnTo>
                  <a:close/>
                </a:path>
                <a:path w="784860" h="146050">
                  <a:moveTo>
                    <a:pt x="522122" y="76453"/>
                  </a:moveTo>
                  <a:lnTo>
                    <a:pt x="393192" y="76453"/>
                  </a:lnTo>
                  <a:lnTo>
                    <a:pt x="393192" y="88900"/>
                  </a:lnTo>
                  <a:lnTo>
                    <a:pt x="522122" y="88900"/>
                  </a:lnTo>
                  <a:lnTo>
                    <a:pt x="522122" y="76453"/>
                  </a:lnTo>
                  <a:close/>
                </a:path>
                <a:path w="784860" h="146050">
                  <a:moveTo>
                    <a:pt x="465277" y="64897"/>
                  </a:moveTo>
                  <a:lnTo>
                    <a:pt x="450037" y="64897"/>
                  </a:lnTo>
                  <a:lnTo>
                    <a:pt x="450037" y="76453"/>
                  </a:lnTo>
                  <a:lnTo>
                    <a:pt x="465277" y="76453"/>
                  </a:lnTo>
                  <a:lnTo>
                    <a:pt x="465277" y="64897"/>
                  </a:lnTo>
                  <a:close/>
                </a:path>
                <a:path w="784860" h="146050">
                  <a:moveTo>
                    <a:pt x="502767" y="6095"/>
                  </a:moveTo>
                  <a:lnTo>
                    <a:pt x="411022" y="6095"/>
                  </a:lnTo>
                  <a:lnTo>
                    <a:pt x="411022" y="18414"/>
                  </a:lnTo>
                  <a:lnTo>
                    <a:pt x="487984" y="18414"/>
                  </a:lnTo>
                  <a:lnTo>
                    <a:pt x="487984" y="29463"/>
                  </a:lnTo>
                  <a:lnTo>
                    <a:pt x="411784" y="29463"/>
                  </a:lnTo>
                  <a:lnTo>
                    <a:pt x="411784" y="64897"/>
                  </a:lnTo>
                  <a:lnTo>
                    <a:pt x="505510" y="64897"/>
                  </a:lnTo>
                  <a:lnTo>
                    <a:pt x="505510" y="52577"/>
                  </a:lnTo>
                  <a:lnTo>
                    <a:pt x="426567" y="52577"/>
                  </a:lnTo>
                  <a:lnTo>
                    <a:pt x="426567" y="41401"/>
                  </a:lnTo>
                  <a:lnTo>
                    <a:pt x="502767" y="41401"/>
                  </a:lnTo>
                  <a:lnTo>
                    <a:pt x="502767" y="6095"/>
                  </a:lnTo>
                  <a:close/>
                </a:path>
                <a:path w="784860" h="146050">
                  <a:moveTo>
                    <a:pt x="772210" y="17525"/>
                  </a:moveTo>
                  <a:lnTo>
                    <a:pt x="667359" y="17525"/>
                  </a:lnTo>
                  <a:lnTo>
                    <a:pt x="667359" y="30099"/>
                  </a:lnTo>
                  <a:lnTo>
                    <a:pt x="772210" y="30099"/>
                  </a:lnTo>
                  <a:lnTo>
                    <a:pt x="772210" y="17525"/>
                  </a:lnTo>
                  <a:close/>
                </a:path>
                <a:path w="784860" h="146050">
                  <a:moveTo>
                    <a:pt x="727557" y="0"/>
                  </a:moveTo>
                  <a:lnTo>
                    <a:pt x="712012" y="0"/>
                  </a:lnTo>
                  <a:lnTo>
                    <a:pt x="712012" y="17525"/>
                  </a:lnTo>
                  <a:lnTo>
                    <a:pt x="727557" y="17525"/>
                  </a:lnTo>
                  <a:lnTo>
                    <a:pt x="727557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06806" y="2036191"/>
              <a:ext cx="784860" cy="146050"/>
            </a:xfrm>
            <a:custGeom>
              <a:avLst/>
              <a:gdLst/>
              <a:ahLst/>
              <a:cxnLst/>
              <a:rect l="l" t="t" r="r" b="b"/>
              <a:pathLst>
                <a:path w="784860" h="146050">
                  <a:moveTo>
                    <a:pt x="326593" y="102361"/>
                  </a:moveTo>
                  <a:lnTo>
                    <a:pt x="322326" y="102361"/>
                  </a:lnTo>
                  <a:lnTo>
                    <a:pt x="318414" y="102742"/>
                  </a:lnTo>
                  <a:lnTo>
                    <a:pt x="314858" y="103504"/>
                  </a:lnTo>
                  <a:lnTo>
                    <a:pt x="311302" y="104266"/>
                  </a:lnTo>
                  <a:lnTo>
                    <a:pt x="308254" y="105282"/>
                  </a:lnTo>
                  <a:lnTo>
                    <a:pt x="305714" y="106552"/>
                  </a:lnTo>
                  <a:lnTo>
                    <a:pt x="303174" y="107823"/>
                  </a:lnTo>
                  <a:lnTo>
                    <a:pt x="301193" y="109347"/>
                  </a:lnTo>
                  <a:lnTo>
                    <a:pt x="299770" y="110998"/>
                  </a:lnTo>
                  <a:lnTo>
                    <a:pt x="298348" y="112649"/>
                  </a:lnTo>
                  <a:lnTo>
                    <a:pt x="297637" y="114426"/>
                  </a:lnTo>
                  <a:lnTo>
                    <a:pt x="297637" y="116204"/>
                  </a:lnTo>
                  <a:lnTo>
                    <a:pt x="297637" y="119633"/>
                  </a:lnTo>
                  <a:lnTo>
                    <a:pt x="297637" y="121411"/>
                  </a:lnTo>
                  <a:lnTo>
                    <a:pt x="298348" y="123189"/>
                  </a:lnTo>
                  <a:lnTo>
                    <a:pt x="299770" y="124840"/>
                  </a:lnTo>
                  <a:lnTo>
                    <a:pt x="301193" y="126491"/>
                  </a:lnTo>
                  <a:lnTo>
                    <a:pt x="303174" y="128015"/>
                  </a:lnTo>
                  <a:lnTo>
                    <a:pt x="305714" y="129285"/>
                  </a:lnTo>
                  <a:lnTo>
                    <a:pt x="308254" y="130555"/>
                  </a:lnTo>
                  <a:lnTo>
                    <a:pt x="311302" y="131572"/>
                  </a:lnTo>
                  <a:lnTo>
                    <a:pt x="314858" y="132333"/>
                  </a:lnTo>
                  <a:lnTo>
                    <a:pt x="318414" y="133095"/>
                  </a:lnTo>
                  <a:lnTo>
                    <a:pt x="322326" y="133476"/>
                  </a:lnTo>
                  <a:lnTo>
                    <a:pt x="326593" y="133476"/>
                  </a:lnTo>
                  <a:lnTo>
                    <a:pt x="330860" y="133476"/>
                  </a:lnTo>
                  <a:lnTo>
                    <a:pt x="334772" y="133095"/>
                  </a:lnTo>
                  <a:lnTo>
                    <a:pt x="338328" y="132333"/>
                  </a:lnTo>
                  <a:lnTo>
                    <a:pt x="341884" y="131572"/>
                  </a:lnTo>
                  <a:lnTo>
                    <a:pt x="344932" y="130555"/>
                  </a:lnTo>
                  <a:lnTo>
                    <a:pt x="347472" y="129285"/>
                  </a:lnTo>
                  <a:lnTo>
                    <a:pt x="350012" y="128015"/>
                  </a:lnTo>
                  <a:lnTo>
                    <a:pt x="351993" y="126491"/>
                  </a:lnTo>
                  <a:lnTo>
                    <a:pt x="353415" y="124840"/>
                  </a:lnTo>
                  <a:lnTo>
                    <a:pt x="354838" y="123189"/>
                  </a:lnTo>
                  <a:lnTo>
                    <a:pt x="355549" y="121411"/>
                  </a:lnTo>
                  <a:lnTo>
                    <a:pt x="355549" y="119633"/>
                  </a:lnTo>
                  <a:lnTo>
                    <a:pt x="355549" y="116204"/>
                  </a:lnTo>
                  <a:lnTo>
                    <a:pt x="355549" y="114426"/>
                  </a:lnTo>
                  <a:lnTo>
                    <a:pt x="354838" y="112649"/>
                  </a:lnTo>
                  <a:lnTo>
                    <a:pt x="353415" y="110998"/>
                  </a:lnTo>
                  <a:lnTo>
                    <a:pt x="351993" y="109347"/>
                  </a:lnTo>
                  <a:lnTo>
                    <a:pt x="350012" y="107823"/>
                  </a:lnTo>
                  <a:lnTo>
                    <a:pt x="347472" y="106552"/>
                  </a:lnTo>
                  <a:lnTo>
                    <a:pt x="344932" y="105282"/>
                  </a:lnTo>
                  <a:lnTo>
                    <a:pt x="341884" y="104266"/>
                  </a:lnTo>
                  <a:lnTo>
                    <a:pt x="338328" y="103504"/>
                  </a:lnTo>
                  <a:lnTo>
                    <a:pt x="334772" y="102742"/>
                  </a:lnTo>
                  <a:lnTo>
                    <a:pt x="330860" y="102361"/>
                  </a:lnTo>
                  <a:lnTo>
                    <a:pt x="326593" y="102361"/>
                  </a:lnTo>
                  <a:close/>
                </a:path>
                <a:path w="784860" h="146050">
                  <a:moveTo>
                    <a:pt x="409803" y="99567"/>
                  </a:moveTo>
                  <a:lnTo>
                    <a:pt x="504139" y="99567"/>
                  </a:lnTo>
                  <a:lnTo>
                    <a:pt x="504139" y="143509"/>
                  </a:lnTo>
                  <a:lnTo>
                    <a:pt x="489051" y="143509"/>
                  </a:lnTo>
                  <a:lnTo>
                    <a:pt x="489051" y="112267"/>
                  </a:lnTo>
                  <a:lnTo>
                    <a:pt x="409803" y="112267"/>
                  </a:lnTo>
                  <a:lnTo>
                    <a:pt x="409803" y="99567"/>
                  </a:lnTo>
                  <a:close/>
                </a:path>
                <a:path w="784860" h="146050">
                  <a:moveTo>
                    <a:pt x="553821" y="94741"/>
                  </a:moveTo>
                  <a:lnTo>
                    <a:pt x="568909" y="94741"/>
                  </a:lnTo>
                  <a:lnTo>
                    <a:pt x="568909" y="127253"/>
                  </a:lnTo>
                  <a:lnTo>
                    <a:pt x="644499" y="127253"/>
                  </a:lnTo>
                  <a:lnTo>
                    <a:pt x="644499" y="140334"/>
                  </a:lnTo>
                  <a:lnTo>
                    <a:pt x="553821" y="140334"/>
                  </a:lnTo>
                  <a:lnTo>
                    <a:pt x="553821" y="94741"/>
                  </a:lnTo>
                  <a:close/>
                </a:path>
                <a:path w="784860" h="146050">
                  <a:moveTo>
                    <a:pt x="159715" y="93725"/>
                  </a:moveTo>
                  <a:lnTo>
                    <a:pt x="174802" y="93725"/>
                  </a:lnTo>
                  <a:lnTo>
                    <a:pt x="174802" y="127253"/>
                  </a:lnTo>
                  <a:lnTo>
                    <a:pt x="250393" y="127253"/>
                  </a:lnTo>
                  <a:lnTo>
                    <a:pt x="250393" y="140334"/>
                  </a:lnTo>
                  <a:lnTo>
                    <a:pt x="159715" y="140334"/>
                  </a:lnTo>
                  <a:lnTo>
                    <a:pt x="159715" y="93725"/>
                  </a:lnTo>
                  <a:close/>
                </a:path>
                <a:path w="784860" h="146050">
                  <a:moveTo>
                    <a:pt x="326593" y="90042"/>
                  </a:moveTo>
                  <a:lnTo>
                    <a:pt x="333298" y="90042"/>
                  </a:lnTo>
                  <a:lnTo>
                    <a:pt x="339344" y="90677"/>
                  </a:lnTo>
                  <a:lnTo>
                    <a:pt x="344728" y="91948"/>
                  </a:lnTo>
                  <a:lnTo>
                    <a:pt x="350113" y="93217"/>
                  </a:lnTo>
                  <a:lnTo>
                    <a:pt x="354711" y="94995"/>
                  </a:lnTo>
                  <a:lnTo>
                    <a:pt x="358521" y="97281"/>
                  </a:lnTo>
                  <a:lnTo>
                    <a:pt x="362331" y="99567"/>
                  </a:lnTo>
                  <a:lnTo>
                    <a:pt x="365277" y="102234"/>
                  </a:lnTo>
                  <a:lnTo>
                    <a:pt x="367360" y="105282"/>
                  </a:lnTo>
                  <a:lnTo>
                    <a:pt x="369443" y="108330"/>
                  </a:lnTo>
                  <a:lnTo>
                    <a:pt x="370484" y="111632"/>
                  </a:lnTo>
                  <a:lnTo>
                    <a:pt x="370484" y="115315"/>
                  </a:lnTo>
                  <a:lnTo>
                    <a:pt x="370484" y="120523"/>
                  </a:lnTo>
                  <a:lnTo>
                    <a:pt x="370484" y="124078"/>
                  </a:lnTo>
                  <a:lnTo>
                    <a:pt x="369468" y="127380"/>
                  </a:lnTo>
                  <a:lnTo>
                    <a:pt x="344805" y="143763"/>
                  </a:lnTo>
                  <a:lnTo>
                    <a:pt x="339369" y="145160"/>
                  </a:lnTo>
                  <a:lnTo>
                    <a:pt x="333298" y="145795"/>
                  </a:lnTo>
                  <a:lnTo>
                    <a:pt x="326593" y="145795"/>
                  </a:lnTo>
                  <a:lnTo>
                    <a:pt x="319887" y="145795"/>
                  </a:lnTo>
                  <a:lnTo>
                    <a:pt x="313817" y="145160"/>
                  </a:lnTo>
                  <a:lnTo>
                    <a:pt x="308381" y="143890"/>
                  </a:lnTo>
                  <a:lnTo>
                    <a:pt x="302945" y="142620"/>
                  </a:lnTo>
                  <a:lnTo>
                    <a:pt x="285750" y="130428"/>
                  </a:lnTo>
                  <a:lnTo>
                    <a:pt x="283718" y="127380"/>
                  </a:lnTo>
                  <a:lnTo>
                    <a:pt x="282702" y="124078"/>
                  </a:lnTo>
                  <a:lnTo>
                    <a:pt x="282702" y="120523"/>
                  </a:lnTo>
                  <a:lnTo>
                    <a:pt x="282702" y="115315"/>
                  </a:lnTo>
                  <a:lnTo>
                    <a:pt x="282702" y="111632"/>
                  </a:lnTo>
                  <a:lnTo>
                    <a:pt x="283718" y="108330"/>
                  </a:lnTo>
                  <a:lnTo>
                    <a:pt x="308381" y="91948"/>
                  </a:lnTo>
                  <a:lnTo>
                    <a:pt x="313817" y="90677"/>
                  </a:lnTo>
                  <a:lnTo>
                    <a:pt x="319887" y="90042"/>
                  </a:lnTo>
                  <a:lnTo>
                    <a:pt x="326593" y="90042"/>
                  </a:lnTo>
                  <a:close/>
                </a:path>
                <a:path w="784860" h="146050">
                  <a:moveTo>
                    <a:pt x="0" y="80899"/>
                  </a:moveTo>
                  <a:lnTo>
                    <a:pt x="128930" y="80899"/>
                  </a:lnTo>
                  <a:lnTo>
                    <a:pt x="128930" y="93725"/>
                  </a:lnTo>
                  <a:lnTo>
                    <a:pt x="72085" y="93725"/>
                  </a:lnTo>
                  <a:lnTo>
                    <a:pt x="72085" y="141858"/>
                  </a:lnTo>
                  <a:lnTo>
                    <a:pt x="56845" y="141858"/>
                  </a:lnTo>
                  <a:lnTo>
                    <a:pt x="56845" y="93725"/>
                  </a:lnTo>
                  <a:lnTo>
                    <a:pt x="0" y="93725"/>
                  </a:lnTo>
                  <a:lnTo>
                    <a:pt x="0" y="80899"/>
                  </a:lnTo>
                  <a:close/>
                </a:path>
                <a:path w="784860" h="146050">
                  <a:moveTo>
                    <a:pt x="262128" y="66548"/>
                  </a:moveTo>
                  <a:lnTo>
                    <a:pt x="391058" y="66548"/>
                  </a:lnTo>
                  <a:lnTo>
                    <a:pt x="391058" y="79375"/>
                  </a:lnTo>
                  <a:lnTo>
                    <a:pt x="262128" y="79375"/>
                  </a:lnTo>
                  <a:lnTo>
                    <a:pt x="262128" y="66548"/>
                  </a:lnTo>
                  <a:close/>
                </a:path>
                <a:path w="784860" h="146050">
                  <a:moveTo>
                    <a:pt x="719785" y="49529"/>
                  </a:moveTo>
                  <a:lnTo>
                    <a:pt x="715010" y="49529"/>
                  </a:lnTo>
                  <a:lnTo>
                    <a:pt x="710844" y="49910"/>
                  </a:lnTo>
                  <a:lnTo>
                    <a:pt x="707288" y="50800"/>
                  </a:lnTo>
                  <a:lnTo>
                    <a:pt x="703732" y="51688"/>
                  </a:lnTo>
                  <a:lnTo>
                    <a:pt x="700811" y="52704"/>
                  </a:lnTo>
                  <a:lnTo>
                    <a:pt x="698525" y="54101"/>
                  </a:lnTo>
                  <a:lnTo>
                    <a:pt x="696239" y="55499"/>
                  </a:lnTo>
                  <a:lnTo>
                    <a:pt x="694537" y="57023"/>
                  </a:lnTo>
                  <a:lnTo>
                    <a:pt x="693420" y="58800"/>
                  </a:lnTo>
                  <a:lnTo>
                    <a:pt x="692302" y="60451"/>
                  </a:lnTo>
                  <a:lnTo>
                    <a:pt x="691743" y="62229"/>
                  </a:lnTo>
                  <a:lnTo>
                    <a:pt x="691743" y="63753"/>
                  </a:lnTo>
                  <a:lnTo>
                    <a:pt x="691743" y="67182"/>
                  </a:lnTo>
                  <a:lnTo>
                    <a:pt x="691743" y="68833"/>
                  </a:lnTo>
                  <a:lnTo>
                    <a:pt x="692302" y="70611"/>
                  </a:lnTo>
                  <a:lnTo>
                    <a:pt x="693420" y="72262"/>
                  </a:lnTo>
                  <a:lnTo>
                    <a:pt x="694537" y="73913"/>
                  </a:lnTo>
                  <a:lnTo>
                    <a:pt x="696239" y="75437"/>
                  </a:lnTo>
                  <a:lnTo>
                    <a:pt x="698525" y="76834"/>
                  </a:lnTo>
                  <a:lnTo>
                    <a:pt x="700811" y="78231"/>
                  </a:lnTo>
                  <a:lnTo>
                    <a:pt x="703732" y="79375"/>
                  </a:lnTo>
                  <a:lnTo>
                    <a:pt x="707288" y="80136"/>
                  </a:lnTo>
                  <a:lnTo>
                    <a:pt x="710844" y="81025"/>
                  </a:lnTo>
                  <a:lnTo>
                    <a:pt x="715010" y="81533"/>
                  </a:lnTo>
                  <a:lnTo>
                    <a:pt x="719785" y="81533"/>
                  </a:lnTo>
                  <a:lnTo>
                    <a:pt x="724560" y="81533"/>
                  </a:lnTo>
                  <a:lnTo>
                    <a:pt x="728726" y="81025"/>
                  </a:lnTo>
                  <a:lnTo>
                    <a:pt x="732282" y="80136"/>
                  </a:lnTo>
                  <a:lnTo>
                    <a:pt x="735838" y="79375"/>
                  </a:lnTo>
                  <a:lnTo>
                    <a:pt x="747826" y="68833"/>
                  </a:lnTo>
                  <a:lnTo>
                    <a:pt x="747826" y="67182"/>
                  </a:lnTo>
                  <a:lnTo>
                    <a:pt x="747826" y="63753"/>
                  </a:lnTo>
                  <a:lnTo>
                    <a:pt x="747826" y="62229"/>
                  </a:lnTo>
                  <a:lnTo>
                    <a:pt x="747268" y="60451"/>
                  </a:lnTo>
                  <a:lnTo>
                    <a:pt x="746150" y="58800"/>
                  </a:lnTo>
                  <a:lnTo>
                    <a:pt x="745032" y="57023"/>
                  </a:lnTo>
                  <a:lnTo>
                    <a:pt x="732282" y="50800"/>
                  </a:lnTo>
                  <a:lnTo>
                    <a:pt x="728726" y="49910"/>
                  </a:lnTo>
                  <a:lnTo>
                    <a:pt x="724560" y="49529"/>
                  </a:lnTo>
                  <a:lnTo>
                    <a:pt x="719785" y="49529"/>
                  </a:lnTo>
                  <a:close/>
                </a:path>
                <a:path w="784860" h="146050">
                  <a:moveTo>
                    <a:pt x="547420" y="45338"/>
                  </a:moveTo>
                  <a:lnTo>
                    <a:pt x="547420" y="66420"/>
                  </a:lnTo>
                  <a:lnTo>
                    <a:pt x="584301" y="66420"/>
                  </a:lnTo>
                  <a:lnTo>
                    <a:pt x="584301" y="45338"/>
                  </a:lnTo>
                  <a:lnTo>
                    <a:pt x="547420" y="45338"/>
                  </a:lnTo>
                  <a:close/>
                </a:path>
                <a:path w="784860" h="146050">
                  <a:moveTo>
                    <a:pt x="719785" y="37337"/>
                  </a:moveTo>
                  <a:lnTo>
                    <a:pt x="726389" y="37337"/>
                  </a:lnTo>
                  <a:lnTo>
                    <a:pt x="732332" y="37973"/>
                  </a:lnTo>
                  <a:lnTo>
                    <a:pt x="737616" y="39242"/>
                  </a:lnTo>
                  <a:lnTo>
                    <a:pt x="742899" y="40512"/>
                  </a:lnTo>
                  <a:lnTo>
                    <a:pt x="747395" y="42290"/>
                  </a:lnTo>
                  <a:lnTo>
                    <a:pt x="751103" y="44576"/>
                  </a:lnTo>
                  <a:lnTo>
                    <a:pt x="754811" y="46862"/>
                  </a:lnTo>
                  <a:lnTo>
                    <a:pt x="757656" y="49529"/>
                  </a:lnTo>
                  <a:lnTo>
                    <a:pt x="759637" y="52704"/>
                  </a:lnTo>
                  <a:lnTo>
                    <a:pt x="761619" y="55879"/>
                  </a:lnTo>
                  <a:lnTo>
                    <a:pt x="762609" y="59308"/>
                  </a:lnTo>
                  <a:lnTo>
                    <a:pt x="762609" y="62991"/>
                  </a:lnTo>
                  <a:lnTo>
                    <a:pt x="762609" y="67944"/>
                  </a:lnTo>
                  <a:lnTo>
                    <a:pt x="762609" y="71247"/>
                  </a:lnTo>
                  <a:lnTo>
                    <a:pt x="761796" y="74422"/>
                  </a:lnTo>
                  <a:lnTo>
                    <a:pt x="760171" y="77342"/>
                  </a:lnTo>
                  <a:lnTo>
                    <a:pt x="758545" y="80136"/>
                  </a:lnTo>
                  <a:lnTo>
                    <a:pt x="756208" y="82803"/>
                  </a:lnTo>
                  <a:lnTo>
                    <a:pt x="753160" y="84962"/>
                  </a:lnTo>
                  <a:lnTo>
                    <a:pt x="750112" y="87249"/>
                  </a:lnTo>
                  <a:lnTo>
                    <a:pt x="746429" y="89026"/>
                  </a:lnTo>
                  <a:lnTo>
                    <a:pt x="742111" y="90550"/>
                  </a:lnTo>
                  <a:lnTo>
                    <a:pt x="737793" y="92075"/>
                  </a:lnTo>
                  <a:lnTo>
                    <a:pt x="732891" y="92963"/>
                  </a:lnTo>
                  <a:lnTo>
                    <a:pt x="727405" y="93344"/>
                  </a:lnTo>
                  <a:lnTo>
                    <a:pt x="727405" y="110235"/>
                  </a:lnTo>
                  <a:lnTo>
                    <a:pt x="784250" y="110235"/>
                  </a:lnTo>
                  <a:lnTo>
                    <a:pt x="784250" y="123062"/>
                  </a:lnTo>
                  <a:lnTo>
                    <a:pt x="655320" y="123062"/>
                  </a:lnTo>
                  <a:lnTo>
                    <a:pt x="655320" y="110235"/>
                  </a:lnTo>
                  <a:lnTo>
                    <a:pt x="712165" y="110235"/>
                  </a:lnTo>
                  <a:lnTo>
                    <a:pt x="712165" y="93344"/>
                  </a:lnTo>
                  <a:lnTo>
                    <a:pt x="686333" y="84962"/>
                  </a:lnTo>
                  <a:lnTo>
                    <a:pt x="683336" y="82803"/>
                  </a:lnTo>
                  <a:lnTo>
                    <a:pt x="681024" y="80136"/>
                  </a:lnTo>
                  <a:lnTo>
                    <a:pt x="679399" y="77342"/>
                  </a:lnTo>
                  <a:lnTo>
                    <a:pt x="677773" y="74422"/>
                  </a:lnTo>
                  <a:lnTo>
                    <a:pt x="676960" y="71247"/>
                  </a:lnTo>
                  <a:lnTo>
                    <a:pt x="676960" y="67944"/>
                  </a:lnTo>
                  <a:lnTo>
                    <a:pt x="676960" y="62991"/>
                  </a:lnTo>
                  <a:lnTo>
                    <a:pt x="676960" y="59308"/>
                  </a:lnTo>
                  <a:lnTo>
                    <a:pt x="677951" y="55879"/>
                  </a:lnTo>
                  <a:lnTo>
                    <a:pt x="679932" y="52704"/>
                  </a:lnTo>
                  <a:lnTo>
                    <a:pt x="681913" y="49529"/>
                  </a:lnTo>
                  <a:lnTo>
                    <a:pt x="684758" y="46862"/>
                  </a:lnTo>
                  <a:lnTo>
                    <a:pt x="688467" y="44576"/>
                  </a:lnTo>
                  <a:lnTo>
                    <a:pt x="692175" y="42290"/>
                  </a:lnTo>
                  <a:lnTo>
                    <a:pt x="696671" y="40512"/>
                  </a:lnTo>
                  <a:lnTo>
                    <a:pt x="701954" y="39242"/>
                  </a:lnTo>
                  <a:lnTo>
                    <a:pt x="707237" y="37973"/>
                  </a:lnTo>
                  <a:lnTo>
                    <a:pt x="713181" y="37337"/>
                  </a:lnTo>
                  <a:lnTo>
                    <a:pt x="719785" y="37337"/>
                  </a:lnTo>
                  <a:close/>
                </a:path>
                <a:path w="784860" h="146050">
                  <a:moveTo>
                    <a:pt x="154990" y="22605"/>
                  </a:moveTo>
                  <a:lnTo>
                    <a:pt x="154990" y="64515"/>
                  </a:lnTo>
                  <a:lnTo>
                    <a:pt x="189585" y="64515"/>
                  </a:lnTo>
                  <a:lnTo>
                    <a:pt x="189585" y="22605"/>
                  </a:lnTo>
                  <a:lnTo>
                    <a:pt x="154990" y="22605"/>
                  </a:lnTo>
                  <a:close/>
                </a:path>
                <a:path w="784860" h="146050">
                  <a:moveTo>
                    <a:pt x="140208" y="9905"/>
                  </a:moveTo>
                  <a:lnTo>
                    <a:pt x="204368" y="9905"/>
                  </a:lnTo>
                  <a:lnTo>
                    <a:pt x="204368" y="77342"/>
                  </a:lnTo>
                  <a:lnTo>
                    <a:pt x="140208" y="77342"/>
                  </a:lnTo>
                  <a:lnTo>
                    <a:pt x="140208" y="9905"/>
                  </a:lnTo>
                  <a:close/>
                </a:path>
                <a:path w="784860" h="146050">
                  <a:moveTo>
                    <a:pt x="16611" y="9398"/>
                  </a:moveTo>
                  <a:lnTo>
                    <a:pt x="112623" y="9398"/>
                  </a:lnTo>
                  <a:lnTo>
                    <a:pt x="112623" y="22225"/>
                  </a:lnTo>
                  <a:lnTo>
                    <a:pt x="72085" y="22225"/>
                  </a:lnTo>
                  <a:lnTo>
                    <a:pt x="72085" y="24002"/>
                  </a:lnTo>
                  <a:lnTo>
                    <a:pt x="78867" y="37973"/>
                  </a:lnTo>
                  <a:lnTo>
                    <a:pt x="80746" y="39624"/>
                  </a:lnTo>
                  <a:lnTo>
                    <a:pt x="83210" y="41275"/>
                  </a:lnTo>
                  <a:lnTo>
                    <a:pt x="86258" y="42925"/>
                  </a:lnTo>
                  <a:lnTo>
                    <a:pt x="91135" y="45592"/>
                  </a:lnTo>
                  <a:lnTo>
                    <a:pt x="118567" y="57530"/>
                  </a:lnTo>
                  <a:lnTo>
                    <a:pt x="112776" y="69723"/>
                  </a:lnTo>
                  <a:lnTo>
                    <a:pt x="106375" y="67309"/>
                  </a:lnTo>
                  <a:lnTo>
                    <a:pt x="100609" y="64897"/>
                  </a:lnTo>
                  <a:lnTo>
                    <a:pt x="95478" y="62483"/>
                  </a:lnTo>
                  <a:lnTo>
                    <a:pt x="90347" y="59943"/>
                  </a:lnTo>
                  <a:lnTo>
                    <a:pt x="85699" y="57784"/>
                  </a:lnTo>
                  <a:lnTo>
                    <a:pt x="64617" y="43560"/>
                  </a:lnTo>
                  <a:lnTo>
                    <a:pt x="64465" y="43560"/>
                  </a:lnTo>
                  <a:lnTo>
                    <a:pt x="43383" y="57911"/>
                  </a:lnTo>
                  <a:lnTo>
                    <a:pt x="38735" y="60198"/>
                  </a:lnTo>
                  <a:lnTo>
                    <a:pt x="33604" y="62610"/>
                  </a:lnTo>
                  <a:lnTo>
                    <a:pt x="28473" y="65024"/>
                  </a:lnTo>
                  <a:lnTo>
                    <a:pt x="22707" y="67436"/>
                  </a:lnTo>
                  <a:lnTo>
                    <a:pt x="16306" y="69850"/>
                  </a:lnTo>
                  <a:lnTo>
                    <a:pt x="10363" y="57530"/>
                  </a:lnTo>
                  <a:lnTo>
                    <a:pt x="16052" y="55372"/>
                  </a:lnTo>
                  <a:lnTo>
                    <a:pt x="21640" y="53085"/>
                  </a:lnTo>
                  <a:lnTo>
                    <a:pt x="27127" y="50673"/>
                  </a:lnTo>
                  <a:lnTo>
                    <a:pt x="32613" y="48132"/>
                  </a:lnTo>
                  <a:lnTo>
                    <a:pt x="37795" y="45592"/>
                  </a:lnTo>
                  <a:lnTo>
                    <a:pt x="42671" y="42925"/>
                  </a:lnTo>
                  <a:lnTo>
                    <a:pt x="45720" y="41275"/>
                  </a:lnTo>
                  <a:lnTo>
                    <a:pt x="48183" y="39624"/>
                  </a:lnTo>
                  <a:lnTo>
                    <a:pt x="50063" y="37973"/>
                  </a:lnTo>
                  <a:lnTo>
                    <a:pt x="51943" y="36322"/>
                  </a:lnTo>
                  <a:lnTo>
                    <a:pt x="56997" y="24002"/>
                  </a:lnTo>
                  <a:lnTo>
                    <a:pt x="56997" y="22225"/>
                  </a:lnTo>
                  <a:lnTo>
                    <a:pt x="16611" y="22225"/>
                  </a:lnTo>
                  <a:lnTo>
                    <a:pt x="16611" y="9398"/>
                  </a:lnTo>
                  <a:close/>
                </a:path>
                <a:path w="784860" h="146050">
                  <a:moveTo>
                    <a:pt x="281178" y="6476"/>
                  </a:moveTo>
                  <a:lnTo>
                    <a:pt x="371246" y="6476"/>
                  </a:lnTo>
                  <a:lnTo>
                    <a:pt x="371246" y="19303"/>
                  </a:lnTo>
                  <a:lnTo>
                    <a:pt x="296113" y="19303"/>
                  </a:lnTo>
                  <a:lnTo>
                    <a:pt x="296113" y="41655"/>
                  </a:lnTo>
                  <a:lnTo>
                    <a:pt x="372160" y="41655"/>
                  </a:lnTo>
                  <a:lnTo>
                    <a:pt x="372160" y="54482"/>
                  </a:lnTo>
                  <a:lnTo>
                    <a:pt x="281178" y="54482"/>
                  </a:lnTo>
                  <a:lnTo>
                    <a:pt x="281178" y="6476"/>
                  </a:lnTo>
                  <a:close/>
                </a:path>
                <a:path w="784860" h="146050">
                  <a:moveTo>
                    <a:pt x="411022" y="6095"/>
                  </a:moveTo>
                  <a:lnTo>
                    <a:pt x="502767" y="6095"/>
                  </a:lnTo>
                  <a:lnTo>
                    <a:pt x="502767" y="41401"/>
                  </a:lnTo>
                  <a:lnTo>
                    <a:pt x="426567" y="41401"/>
                  </a:lnTo>
                  <a:lnTo>
                    <a:pt x="426567" y="52577"/>
                  </a:lnTo>
                  <a:lnTo>
                    <a:pt x="505510" y="52577"/>
                  </a:lnTo>
                  <a:lnTo>
                    <a:pt x="505510" y="64897"/>
                  </a:lnTo>
                  <a:lnTo>
                    <a:pt x="465277" y="64897"/>
                  </a:lnTo>
                  <a:lnTo>
                    <a:pt x="465277" y="76453"/>
                  </a:lnTo>
                  <a:lnTo>
                    <a:pt x="522122" y="76453"/>
                  </a:lnTo>
                  <a:lnTo>
                    <a:pt x="522122" y="88900"/>
                  </a:lnTo>
                  <a:lnTo>
                    <a:pt x="393192" y="88900"/>
                  </a:lnTo>
                  <a:lnTo>
                    <a:pt x="393192" y="76453"/>
                  </a:lnTo>
                  <a:lnTo>
                    <a:pt x="450037" y="76453"/>
                  </a:lnTo>
                  <a:lnTo>
                    <a:pt x="450037" y="64897"/>
                  </a:lnTo>
                  <a:lnTo>
                    <a:pt x="411784" y="64897"/>
                  </a:lnTo>
                  <a:lnTo>
                    <a:pt x="411784" y="29463"/>
                  </a:lnTo>
                  <a:lnTo>
                    <a:pt x="487984" y="29463"/>
                  </a:lnTo>
                  <a:lnTo>
                    <a:pt x="487984" y="18414"/>
                  </a:lnTo>
                  <a:lnTo>
                    <a:pt x="411022" y="18414"/>
                  </a:lnTo>
                  <a:lnTo>
                    <a:pt x="411022" y="6095"/>
                  </a:lnTo>
                  <a:close/>
                </a:path>
                <a:path w="784860" h="146050">
                  <a:moveTo>
                    <a:pt x="626668" y="1269"/>
                  </a:moveTo>
                  <a:lnTo>
                    <a:pt x="641604" y="1269"/>
                  </a:lnTo>
                  <a:lnTo>
                    <a:pt x="641604" y="101600"/>
                  </a:lnTo>
                  <a:lnTo>
                    <a:pt x="626668" y="101600"/>
                  </a:lnTo>
                  <a:lnTo>
                    <a:pt x="626668" y="49783"/>
                  </a:lnTo>
                  <a:lnTo>
                    <a:pt x="599084" y="49783"/>
                  </a:lnTo>
                  <a:lnTo>
                    <a:pt x="599084" y="79248"/>
                  </a:lnTo>
                  <a:lnTo>
                    <a:pt x="532638" y="79248"/>
                  </a:lnTo>
                  <a:lnTo>
                    <a:pt x="532638" y="7874"/>
                  </a:lnTo>
                  <a:lnTo>
                    <a:pt x="547420" y="7874"/>
                  </a:lnTo>
                  <a:lnTo>
                    <a:pt x="547420" y="32765"/>
                  </a:lnTo>
                  <a:lnTo>
                    <a:pt x="584301" y="32765"/>
                  </a:lnTo>
                  <a:lnTo>
                    <a:pt x="584301" y="7874"/>
                  </a:lnTo>
                  <a:lnTo>
                    <a:pt x="599084" y="7874"/>
                  </a:lnTo>
                  <a:lnTo>
                    <a:pt x="599084" y="36956"/>
                  </a:lnTo>
                  <a:lnTo>
                    <a:pt x="626668" y="36956"/>
                  </a:lnTo>
                  <a:lnTo>
                    <a:pt x="626668" y="1269"/>
                  </a:lnTo>
                  <a:close/>
                </a:path>
                <a:path w="784860" h="146050">
                  <a:moveTo>
                    <a:pt x="232562" y="1269"/>
                  </a:moveTo>
                  <a:lnTo>
                    <a:pt x="247497" y="1269"/>
                  </a:lnTo>
                  <a:lnTo>
                    <a:pt x="247497" y="101600"/>
                  </a:lnTo>
                  <a:lnTo>
                    <a:pt x="232562" y="101600"/>
                  </a:lnTo>
                  <a:lnTo>
                    <a:pt x="232562" y="1269"/>
                  </a:lnTo>
                  <a:close/>
                </a:path>
                <a:path w="784860" h="146050">
                  <a:moveTo>
                    <a:pt x="712012" y="0"/>
                  </a:moveTo>
                  <a:lnTo>
                    <a:pt x="727557" y="0"/>
                  </a:lnTo>
                  <a:lnTo>
                    <a:pt x="727557" y="17525"/>
                  </a:lnTo>
                  <a:lnTo>
                    <a:pt x="772210" y="17525"/>
                  </a:lnTo>
                  <a:lnTo>
                    <a:pt x="772210" y="30099"/>
                  </a:lnTo>
                  <a:lnTo>
                    <a:pt x="667359" y="30099"/>
                  </a:lnTo>
                  <a:lnTo>
                    <a:pt x="667359" y="17525"/>
                  </a:lnTo>
                  <a:lnTo>
                    <a:pt x="712012" y="17525"/>
                  </a:lnTo>
                  <a:lnTo>
                    <a:pt x="712012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9" name="object 29"/>
          <p:cNvGrpSpPr/>
          <p:nvPr/>
        </p:nvGrpSpPr>
        <p:grpSpPr>
          <a:xfrm>
            <a:off x="1041653" y="2031619"/>
            <a:ext cx="1007110" cy="155575"/>
            <a:chOff x="1041653" y="2031619"/>
            <a:chExt cx="1007110" cy="155575"/>
          </a:xfrm>
        </p:grpSpPr>
        <p:sp>
          <p:nvSpPr>
            <p:cNvPr id="30" name="object 30"/>
            <p:cNvSpPr/>
            <p:nvPr/>
          </p:nvSpPr>
          <p:spPr>
            <a:xfrm>
              <a:off x="1046225" y="2040001"/>
              <a:ext cx="36830" cy="142875"/>
            </a:xfrm>
            <a:custGeom>
              <a:avLst/>
              <a:gdLst/>
              <a:ahLst/>
              <a:cxnLst/>
              <a:rect l="l" t="t" r="r" b="b"/>
              <a:pathLst>
                <a:path w="36830" h="142875">
                  <a:moveTo>
                    <a:pt x="36423" y="0"/>
                  </a:moveTo>
                  <a:lnTo>
                    <a:pt x="22402" y="0"/>
                  </a:lnTo>
                  <a:lnTo>
                    <a:pt x="17059" y="6979"/>
                  </a:lnTo>
                  <a:lnTo>
                    <a:pt x="1371" y="48482"/>
                  </a:lnTo>
                  <a:lnTo>
                    <a:pt x="0" y="68072"/>
                  </a:lnTo>
                  <a:lnTo>
                    <a:pt x="0" y="74168"/>
                  </a:lnTo>
                  <a:lnTo>
                    <a:pt x="8601" y="120189"/>
                  </a:lnTo>
                  <a:lnTo>
                    <a:pt x="22402" y="142621"/>
                  </a:lnTo>
                  <a:lnTo>
                    <a:pt x="36423" y="142621"/>
                  </a:lnTo>
                  <a:lnTo>
                    <a:pt x="31003" y="134475"/>
                  </a:lnTo>
                  <a:lnTo>
                    <a:pt x="26479" y="126222"/>
                  </a:lnTo>
                  <a:lnTo>
                    <a:pt x="15830" y="83593"/>
                  </a:lnTo>
                  <a:lnTo>
                    <a:pt x="15544" y="74929"/>
                  </a:lnTo>
                  <a:lnTo>
                    <a:pt x="15544" y="67309"/>
                  </a:lnTo>
                  <a:lnTo>
                    <a:pt x="23150" y="23717"/>
                  </a:lnTo>
                  <a:lnTo>
                    <a:pt x="31189" y="7715"/>
                  </a:lnTo>
                  <a:lnTo>
                    <a:pt x="36423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046225" y="2040001"/>
              <a:ext cx="36830" cy="142875"/>
            </a:xfrm>
            <a:custGeom>
              <a:avLst/>
              <a:gdLst/>
              <a:ahLst/>
              <a:cxnLst/>
              <a:rect l="l" t="t" r="r" b="b"/>
              <a:pathLst>
                <a:path w="36830" h="142875">
                  <a:moveTo>
                    <a:pt x="22402" y="0"/>
                  </a:moveTo>
                  <a:lnTo>
                    <a:pt x="36423" y="0"/>
                  </a:lnTo>
                  <a:lnTo>
                    <a:pt x="31189" y="7715"/>
                  </a:lnTo>
                  <a:lnTo>
                    <a:pt x="26765" y="15620"/>
                  </a:lnTo>
                  <a:lnTo>
                    <a:pt x="15844" y="58185"/>
                  </a:lnTo>
                  <a:lnTo>
                    <a:pt x="15544" y="67309"/>
                  </a:lnTo>
                  <a:lnTo>
                    <a:pt x="15544" y="74929"/>
                  </a:lnTo>
                  <a:lnTo>
                    <a:pt x="22850" y="117850"/>
                  </a:lnTo>
                  <a:lnTo>
                    <a:pt x="36423" y="142621"/>
                  </a:lnTo>
                  <a:lnTo>
                    <a:pt x="22402" y="142621"/>
                  </a:lnTo>
                  <a:lnTo>
                    <a:pt x="3086" y="102975"/>
                  </a:lnTo>
                  <a:lnTo>
                    <a:pt x="0" y="74168"/>
                  </a:lnTo>
                  <a:lnTo>
                    <a:pt x="0" y="68072"/>
                  </a:lnTo>
                  <a:lnTo>
                    <a:pt x="8601" y="22270"/>
                  </a:lnTo>
                  <a:lnTo>
                    <a:pt x="17059" y="6979"/>
                  </a:lnTo>
                  <a:lnTo>
                    <a:pt x="22402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085849" y="2036191"/>
              <a:ext cx="917575" cy="146050"/>
            </a:xfrm>
            <a:custGeom>
              <a:avLst/>
              <a:gdLst/>
              <a:ahLst/>
              <a:cxnLst/>
              <a:rect l="l" t="t" r="r" b="b"/>
              <a:pathLst>
                <a:path w="917575" h="146050">
                  <a:moveTo>
                    <a:pt x="177546" y="80136"/>
                  </a:moveTo>
                  <a:lnTo>
                    <a:pt x="162610" y="80136"/>
                  </a:lnTo>
                  <a:lnTo>
                    <a:pt x="162610" y="141858"/>
                  </a:lnTo>
                  <a:lnTo>
                    <a:pt x="250190" y="141858"/>
                  </a:lnTo>
                  <a:lnTo>
                    <a:pt x="250190" y="129031"/>
                  </a:lnTo>
                  <a:lnTo>
                    <a:pt x="177546" y="129031"/>
                  </a:lnTo>
                  <a:lnTo>
                    <a:pt x="177546" y="110616"/>
                  </a:lnTo>
                  <a:lnTo>
                    <a:pt x="250190" y="110616"/>
                  </a:lnTo>
                  <a:lnTo>
                    <a:pt x="250190" y="97916"/>
                  </a:lnTo>
                  <a:lnTo>
                    <a:pt x="177546" y="97916"/>
                  </a:lnTo>
                  <a:lnTo>
                    <a:pt x="177546" y="80136"/>
                  </a:lnTo>
                  <a:close/>
                </a:path>
                <a:path w="917575" h="146050">
                  <a:moveTo>
                    <a:pt x="250190" y="110616"/>
                  </a:moveTo>
                  <a:lnTo>
                    <a:pt x="235331" y="110616"/>
                  </a:lnTo>
                  <a:lnTo>
                    <a:pt x="235331" y="129031"/>
                  </a:lnTo>
                  <a:lnTo>
                    <a:pt x="250190" y="129031"/>
                  </a:lnTo>
                  <a:lnTo>
                    <a:pt x="250190" y="110616"/>
                  </a:lnTo>
                  <a:close/>
                </a:path>
                <a:path w="917575" h="146050">
                  <a:moveTo>
                    <a:pt x="250190" y="80136"/>
                  </a:moveTo>
                  <a:lnTo>
                    <a:pt x="235331" y="80136"/>
                  </a:lnTo>
                  <a:lnTo>
                    <a:pt x="235331" y="97916"/>
                  </a:lnTo>
                  <a:lnTo>
                    <a:pt x="250190" y="97916"/>
                  </a:lnTo>
                  <a:lnTo>
                    <a:pt x="250190" y="80136"/>
                  </a:lnTo>
                  <a:close/>
                </a:path>
                <a:path w="917575" h="146050">
                  <a:moveTo>
                    <a:pt x="466216" y="90042"/>
                  </a:moveTo>
                  <a:lnTo>
                    <a:pt x="452755" y="90042"/>
                  </a:lnTo>
                  <a:lnTo>
                    <a:pt x="446659" y="90677"/>
                  </a:lnTo>
                  <a:lnTo>
                    <a:pt x="415544" y="111632"/>
                  </a:lnTo>
                  <a:lnTo>
                    <a:pt x="415544" y="124078"/>
                  </a:lnTo>
                  <a:lnTo>
                    <a:pt x="416559" y="127380"/>
                  </a:lnTo>
                  <a:lnTo>
                    <a:pt x="418673" y="130555"/>
                  </a:lnTo>
                  <a:lnTo>
                    <a:pt x="420624" y="133603"/>
                  </a:lnTo>
                  <a:lnTo>
                    <a:pt x="452755" y="145795"/>
                  </a:lnTo>
                  <a:lnTo>
                    <a:pt x="466216" y="145795"/>
                  </a:lnTo>
                  <a:lnTo>
                    <a:pt x="472313" y="145160"/>
                  </a:lnTo>
                  <a:lnTo>
                    <a:pt x="477647" y="143763"/>
                  </a:lnTo>
                  <a:lnTo>
                    <a:pt x="483108" y="142493"/>
                  </a:lnTo>
                  <a:lnTo>
                    <a:pt x="487806" y="140715"/>
                  </a:lnTo>
                  <a:lnTo>
                    <a:pt x="495427" y="136143"/>
                  </a:lnTo>
                  <a:lnTo>
                    <a:pt x="498347" y="133476"/>
                  </a:lnTo>
                  <a:lnTo>
                    <a:pt x="455168" y="133476"/>
                  </a:lnTo>
                  <a:lnTo>
                    <a:pt x="451358" y="133095"/>
                  </a:lnTo>
                  <a:lnTo>
                    <a:pt x="430530" y="121411"/>
                  </a:lnTo>
                  <a:lnTo>
                    <a:pt x="430530" y="114426"/>
                  </a:lnTo>
                  <a:lnTo>
                    <a:pt x="455168" y="102361"/>
                  </a:lnTo>
                  <a:lnTo>
                    <a:pt x="498305" y="102361"/>
                  </a:lnTo>
                  <a:lnTo>
                    <a:pt x="495172" y="99567"/>
                  </a:lnTo>
                  <a:lnTo>
                    <a:pt x="487553" y="94995"/>
                  </a:lnTo>
                  <a:lnTo>
                    <a:pt x="482981" y="93217"/>
                  </a:lnTo>
                  <a:lnTo>
                    <a:pt x="472186" y="90677"/>
                  </a:lnTo>
                  <a:lnTo>
                    <a:pt x="466216" y="90042"/>
                  </a:lnTo>
                  <a:close/>
                </a:path>
                <a:path w="917575" h="146050">
                  <a:moveTo>
                    <a:pt x="498305" y="102361"/>
                  </a:moveTo>
                  <a:lnTo>
                    <a:pt x="463803" y="102361"/>
                  </a:lnTo>
                  <a:lnTo>
                    <a:pt x="467613" y="102742"/>
                  </a:lnTo>
                  <a:lnTo>
                    <a:pt x="474725" y="104266"/>
                  </a:lnTo>
                  <a:lnTo>
                    <a:pt x="488441" y="114426"/>
                  </a:lnTo>
                  <a:lnTo>
                    <a:pt x="488441" y="121411"/>
                  </a:lnTo>
                  <a:lnTo>
                    <a:pt x="463803" y="133476"/>
                  </a:lnTo>
                  <a:lnTo>
                    <a:pt x="498347" y="133476"/>
                  </a:lnTo>
                  <a:lnTo>
                    <a:pt x="502412" y="127380"/>
                  </a:lnTo>
                  <a:lnTo>
                    <a:pt x="503428" y="124078"/>
                  </a:lnTo>
                  <a:lnTo>
                    <a:pt x="503428" y="111632"/>
                  </a:lnTo>
                  <a:lnTo>
                    <a:pt x="502284" y="108330"/>
                  </a:lnTo>
                  <a:lnTo>
                    <a:pt x="498305" y="102361"/>
                  </a:lnTo>
                  <a:close/>
                </a:path>
                <a:path w="917575" h="146050">
                  <a:moveTo>
                    <a:pt x="637032" y="99567"/>
                  </a:moveTo>
                  <a:lnTo>
                    <a:pt x="542670" y="99567"/>
                  </a:lnTo>
                  <a:lnTo>
                    <a:pt x="542670" y="112267"/>
                  </a:lnTo>
                  <a:lnTo>
                    <a:pt x="621919" y="112267"/>
                  </a:lnTo>
                  <a:lnTo>
                    <a:pt x="621919" y="143509"/>
                  </a:lnTo>
                  <a:lnTo>
                    <a:pt x="637032" y="143509"/>
                  </a:lnTo>
                  <a:lnTo>
                    <a:pt x="637032" y="99567"/>
                  </a:lnTo>
                  <a:close/>
                </a:path>
                <a:path w="917575" h="146050">
                  <a:moveTo>
                    <a:pt x="701801" y="94741"/>
                  </a:moveTo>
                  <a:lnTo>
                    <a:pt x="686688" y="94741"/>
                  </a:lnTo>
                  <a:lnTo>
                    <a:pt x="686688" y="140334"/>
                  </a:lnTo>
                  <a:lnTo>
                    <a:pt x="777367" y="140334"/>
                  </a:lnTo>
                  <a:lnTo>
                    <a:pt x="777367" y="127253"/>
                  </a:lnTo>
                  <a:lnTo>
                    <a:pt x="701801" y="127253"/>
                  </a:lnTo>
                  <a:lnTo>
                    <a:pt x="701801" y="94741"/>
                  </a:lnTo>
                  <a:close/>
                </a:path>
                <a:path w="917575" h="146050">
                  <a:moveTo>
                    <a:pt x="774445" y="49783"/>
                  </a:moveTo>
                  <a:lnTo>
                    <a:pt x="759587" y="49783"/>
                  </a:lnTo>
                  <a:lnTo>
                    <a:pt x="759587" y="101600"/>
                  </a:lnTo>
                  <a:lnTo>
                    <a:pt x="774445" y="101600"/>
                  </a:lnTo>
                  <a:lnTo>
                    <a:pt x="774445" y="49783"/>
                  </a:lnTo>
                  <a:close/>
                </a:path>
                <a:path w="917575" h="146050">
                  <a:moveTo>
                    <a:pt x="680338" y="7874"/>
                  </a:moveTo>
                  <a:lnTo>
                    <a:pt x="665480" y="7874"/>
                  </a:lnTo>
                  <a:lnTo>
                    <a:pt x="665480" y="79248"/>
                  </a:lnTo>
                  <a:lnTo>
                    <a:pt x="732027" y="79248"/>
                  </a:lnTo>
                  <a:lnTo>
                    <a:pt x="732027" y="66420"/>
                  </a:lnTo>
                  <a:lnTo>
                    <a:pt x="680338" y="66420"/>
                  </a:lnTo>
                  <a:lnTo>
                    <a:pt x="680338" y="45338"/>
                  </a:lnTo>
                  <a:lnTo>
                    <a:pt x="774445" y="45338"/>
                  </a:lnTo>
                  <a:lnTo>
                    <a:pt x="774445" y="36956"/>
                  </a:lnTo>
                  <a:lnTo>
                    <a:pt x="732027" y="36956"/>
                  </a:lnTo>
                  <a:lnTo>
                    <a:pt x="732027" y="32765"/>
                  </a:lnTo>
                  <a:lnTo>
                    <a:pt x="680338" y="32765"/>
                  </a:lnTo>
                  <a:lnTo>
                    <a:pt x="680338" y="7874"/>
                  </a:lnTo>
                  <a:close/>
                </a:path>
                <a:path w="917575" h="146050">
                  <a:moveTo>
                    <a:pt x="774445" y="45338"/>
                  </a:moveTo>
                  <a:lnTo>
                    <a:pt x="717169" y="45338"/>
                  </a:lnTo>
                  <a:lnTo>
                    <a:pt x="717169" y="66420"/>
                  </a:lnTo>
                  <a:lnTo>
                    <a:pt x="732027" y="66420"/>
                  </a:lnTo>
                  <a:lnTo>
                    <a:pt x="732027" y="49783"/>
                  </a:lnTo>
                  <a:lnTo>
                    <a:pt x="774445" y="49783"/>
                  </a:lnTo>
                  <a:lnTo>
                    <a:pt x="774445" y="45338"/>
                  </a:lnTo>
                  <a:close/>
                </a:path>
                <a:path w="917575" h="146050">
                  <a:moveTo>
                    <a:pt x="774445" y="1269"/>
                  </a:moveTo>
                  <a:lnTo>
                    <a:pt x="759587" y="1269"/>
                  </a:lnTo>
                  <a:lnTo>
                    <a:pt x="759587" y="36956"/>
                  </a:lnTo>
                  <a:lnTo>
                    <a:pt x="774445" y="36956"/>
                  </a:lnTo>
                  <a:lnTo>
                    <a:pt x="774445" y="1269"/>
                  </a:lnTo>
                  <a:close/>
                </a:path>
                <a:path w="917575" h="146050">
                  <a:moveTo>
                    <a:pt x="732027" y="7874"/>
                  </a:moveTo>
                  <a:lnTo>
                    <a:pt x="717169" y="7874"/>
                  </a:lnTo>
                  <a:lnTo>
                    <a:pt x="717169" y="32765"/>
                  </a:lnTo>
                  <a:lnTo>
                    <a:pt x="732027" y="32765"/>
                  </a:lnTo>
                  <a:lnTo>
                    <a:pt x="732027" y="7874"/>
                  </a:lnTo>
                  <a:close/>
                </a:path>
                <a:path w="917575" h="146050">
                  <a:moveTo>
                    <a:pt x="373888" y="1269"/>
                  </a:moveTo>
                  <a:lnTo>
                    <a:pt x="358775" y="1269"/>
                  </a:lnTo>
                  <a:lnTo>
                    <a:pt x="358775" y="141858"/>
                  </a:lnTo>
                  <a:lnTo>
                    <a:pt x="373888" y="141858"/>
                  </a:lnTo>
                  <a:lnTo>
                    <a:pt x="373888" y="66420"/>
                  </a:lnTo>
                  <a:lnTo>
                    <a:pt x="395478" y="66420"/>
                  </a:lnTo>
                  <a:lnTo>
                    <a:pt x="395478" y="53339"/>
                  </a:lnTo>
                  <a:lnTo>
                    <a:pt x="373888" y="53339"/>
                  </a:lnTo>
                  <a:lnTo>
                    <a:pt x="373888" y="1269"/>
                  </a:lnTo>
                  <a:close/>
                </a:path>
                <a:path w="917575" h="146050">
                  <a:moveTo>
                    <a:pt x="524002" y="66548"/>
                  </a:moveTo>
                  <a:lnTo>
                    <a:pt x="394969" y="66548"/>
                  </a:lnTo>
                  <a:lnTo>
                    <a:pt x="394969" y="79375"/>
                  </a:lnTo>
                  <a:lnTo>
                    <a:pt x="524002" y="79375"/>
                  </a:lnTo>
                  <a:lnTo>
                    <a:pt x="524002" y="66548"/>
                  </a:lnTo>
                  <a:close/>
                </a:path>
                <a:path w="917575" h="146050">
                  <a:moveTo>
                    <a:pt x="504190" y="6476"/>
                  </a:moveTo>
                  <a:lnTo>
                    <a:pt x="414019" y="6476"/>
                  </a:lnTo>
                  <a:lnTo>
                    <a:pt x="414019" y="54482"/>
                  </a:lnTo>
                  <a:lnTo>
                    <a:pt x="505078" y="54482"/>
                  </a:lnTo>
                  <a:lnTo>
                    <a:pt x="505078" y="41655"/>
                  </a:lnTo>
                  <a:lnTo>
                    <a:pt x="429006" y="41655"/>
                  </a:lnTo>
                  <a:lnTo>
                    <a:pt x="429006" y="19303"/>
                  </a:lnTo>
                  <a:lnTo>
                    <a:pt x="504190" y="19303"/>
                  </a:lnTo>
                  <a:lnTo>
                    <a:pt x="504190" y="6476"/>
                  </a:lnTo>
                  <a:close/>
                </a:path>
                <a:path w="917575" h="146050">
                  <a:moveTo>
                    <a:pt x="917194" y="110235"/>
                  </a:moveTo>
                  <a:lnTo>
                    <a:pt x="788162" y="110235"/>
                  </a:lnTo>
                  <a:lnTo>
                    <a:pt x="788162" y="123062"/>
                  </a:lnTo>
                  <a:lnTo>
                    <a:pt x="917194" y="123062"/>
                  </a:lnTo>
                  <a:lnTo>
                    <a:pt x="917194" y="110235"/>
                  </a:lnTo>
                  <a:close/>
                </a:path>
                <a:path w="917575" h="146050">
                  <a:moveTo>
                    <a:pt x="859282" y="37337"/>
                  </a:moveTo>
                  <a:lnTo>
                    <a:pt x="846074" y="37337"/>
                  </a:lnTo>
                  <a:lnTo>
                    <a:pt x="840105" y="37973"/>
                  </a:lnTo>
                  <a:lnTo>
                    <a:pt x="809879" y="59308"/>
                  </a:lnTo>
                  <a:lnTo>
                    <a:pt x="809879" y="71247"/>
                  </a:lnTo>
                  <a:lnTo>
                    <a:pt x="819276" y="84962"/>
                  </a:lnTo>
                  <a:lnTo>
                    <a:pt x="822198" y="87249"/>
                  </a:lnTo>
                  <a:lnTo>
                    <a:pt x="825881" y="89026"/>
                  </a:lnTo>
                  <a:lnTo>
                    <a:pt x="830326" y="90550"/>
                  </a:lnTo>
                  <a:lnTo>
                    <a:pt x="834644" y="92075"/>
                  </a:lnTo>
                  <a:lnTo>
                    <a:pt x="839597" y="92963"/>
                  </a:lnTo>
                  <a:lnTo>
                    <a:pt x="845057" y="93344"/>
                  </a:lnTo>
                  <a:lnTo>
                    <a:pt x="845057" y="110235"/>
                  </a:lnTo>
                  <a:lnTo>
                    <a:pt x="860298" y="110235"/>
                  </a:lnTo>
                  <a:lnTo>
                    <a:pt x="860298" y="93344"/>
                  </a:lnTo>
                  <a:lnTo>
                    <a:pt x="865758" y="92963"/>
                  </a:lnTo>
                  <a:lnTo>
                    <a:pt x="870712" y="92075"/>
                  </a:lnTo>
                  <a:lnTo>
                    <a:pt x="879348" y="89026"/>
                  </a:lnTo>
                  <a:lnTo>
                    <a:pt x="883031" y="87249"/>
                  </a:lnTo>
                  <a:lnTo>
                    <a:pt x="886079" y="84962"/>
                  </a:lnTo>
                  <a:lnTo>
                    <a:pt x="889126" y="82803"/>
                  </a:lnTo>
                  <a:lnTo>
                    <a:pt x="890215" y="81533"/>
                  </a:lnTo>
                  <a:lnTo>
                    <a:pt x="847851" y="81533"/>
                  </a:lnTo>
                  <a:lnTo>
                    <a:pt x="843788" y="81025"/>
                  </a:lnTo>
                  <a:lnTo>
                    <a:pt x="840232" y="80136"/>
                  </a:lnTo>
                  <a:lnTo>
                    <a:pt x="836676" y="79375"/>
                  </a:lnTo>
                  <a:lnTo>
                    <a:pt x="833755" y="78231"/>
                  </a:lnTo>
                  <a:lnTo>
                    <a:pt x="824611" y="68833"/>
                  </a:lnTo>
                  <a:lnTo>
                    <a:pt x="824611" y="62229"/>
                  </a:lnTo>
                  <a:lnTo>
                    <a:pt x="847851" y="49529"/>
                  </a:lnTo>
                  <a:lnTo>
                    <a:pt x="890524" y="49529"/>
                  </a:lnTo>
                  <a:lnTo>
                    <a:pt x="887730" y="46862"/>
                  </a:lnTo>
                  <a:lnTo>
                    <a:pt x="884047" y="44576"/>
                  </a:lnTo>
                  <a:lnTo>
                    <a:pt x="880237" y="42290"/>
                  </a:lnTo>
                  <a:lnTo>
                    <a:pt x="875792" y="40512"/>
                  </a:lnTo>
                  <a:lnTo>
                    <a:pt x="865251" y="37973"/>
                  </a:lnTo>
                  <a:lnTo>
                    <a:pt x="859282" y="37337"/>
                  </a:lnTo>
                  <a:close/>
                </a:path>
                <a:path w="917575" h="146050">
                  <a:moveTo>
                    <a:pt x="890524" y="49529"/>
                  </a:moveTo>
                  <a:lnTo>
                    <a:pt x="857504" y="49529"/>
                  </a:lnTo>
                  <a:lnTo>
                    <a:pt x="861568" y="49910"/>
                  </a:lnTo>
                  <a:lnTo>
                    <a:pt x="868680" y="51688"/>
                  </a:lnTo>
                  <a:lnTo>
                    <a:pt x="880744" y="62229"/>
                  </a:lnTo>
                  <a:lnTo>
                    <a:pt x="880744" y="68833"/>
                  </a:lnTo>
                  <a:lnTo>
                    <a:pt x="865124" y="80136"/>
                  </a:lnTo>
                  <a:lnTo>
                    <a:pt x="861568" y="81025"/>
                  </a:lnTo>
                  <a:lnTo>
                    <a:pt x="857504" y="81533"/>
                  </a:lnTo>
                  <a:lnTo>
                    <a:pt x="890215" y="81533"/>
                  </a:lnTo>
                  <a:lnTo>
                    <a:pt x="891413" y="80136"/>
                  </a:lnTo>
                  <a:lnTo>
                    <a:pt x="893063" y="77342"/>
                  </a:lnTo>
                  <a:lnTo>
                    <a:pt x="894714" y="74422"/>
                  </a:lnTo>
                  <a:lnTo>
                    <a:pt x="895476" y="71247"/>
                  </a:lnTo>
                  <a:lnTo>
                    <a:pt x="895476" y="59308"/>
                  </a:lnTo>
                  <a:lnTo>
                    <a:pt x="894461" y="55879"/>
                  </a:lnTo>
                  <a:lnTo>
                    <a:pt x="892556" y="52704"/>
                  </a:lnTo>
                  <a:lnTo>
                    <a:pt x="890524" y="49529"/>
                  </a:lnTo>
                  <a:close/>
                </a:path>
                <a:path w="917575" h="146050">
                  <a:moveTo>
                    <a:pt x="250190" y="44703"/>
                  </a:moveTo>
                  <a:lnTo>
                    <a:pt x="235331" y="44703"/>
                  </a:lnTo>
                  <a:lnTo>
                    <a:pt x="235331" y="73278"/>
                  </a:lnTo>
                  <a:lnTo>
                    <a:pt x="250190" y="73278"/>
                  </a:lnTo>
                  <a:lnTo>
                    <a:pt x="250190" y="44703"/>
                  </a:lnTo>
                  <a:close/>
                </a:path>
                <a:path w="917575" h="146050">
                  <a:moveTo>
                    <a:pt x="177495" y="6223"/>
                  </a:moveTo>
                  <a:lnTo>
                    <a:pt x="166420" y="6223"/>
                  </a:lnTo>
                  <a:lnTo>
                    <a:pt x="161340" y="7111"/>
                  </a:lnTo>
                  <a:lnTo>
                    <a:pt x="137312" y="44957"/>
                  </a:lnTo>
                  <a:lnTo>
                    <a:pt x="138049" y="48513"/>
                  </a:lnTo>
                  <a:lnTo>
                    <a:pt x="139522" y="51942"/>
                  </a:lnTo>
                  <a:lnTo>
                    <a:pt x="140995" y="55499"/>
                  </a:lnTo>
                  <a:lnTo>
                    <a:pt x="143179" y="58674"/>
                  </a:lnTo>
                  <a:lnTo>
                    <a:pt x="148971" y="64261"/>
                  </a:lnTo>
                  <a:lnTo>
                    <a:pt x="152603" y="66548"/>
                  </a:lnTo>
                  <a:lnTo>
                    <a:pt x="156972" y="68199"/>
                  </a:lnTo>
                  <a:lnTo>
                    <a:pt x="161340" y="69976"/>
                  </a:lnTo>
                  <a:lnTo>
                    <a:pt x="166420" y="70865"/>
                  </a:lnTo>
                  <a:lnTo>
                    <a:pt x="177495" y="70865"/>
                  </a:lnTo>
                  <a:lnTo>
                    <a:pt x="182194" y="70103"/>
                  </a:lnTo>
                  <a:lnTo>
                    <a:pt x="186309" y="68579"/>
                  </a:lnTo>
                  <a:lnTo>
                    <a:pt x="190372" y="67182"/>
                  </a:lnTo>
                  <a:lnTo>
                    <a:pt x="193928" y="65150"/>
                  </a:lnTo>
                  <a:lnTo>
                    <a:pt x="199771" y="60325"/>
                  </a:lnTo>
                  <a:lnTo>
                    <a:pt x="201745" y="57911"/>
                  </a:lnTo>
                  <a:lnTo>
                    <a:pt x="168960" y="57911"/>
                  </a:lnTo>
                  <a:lnTo>
                    <a:pt x="166065" y="57403"/>
                  </a:lnTo>
                  <a:lnTo>
                    <a:pt x="160985" y="55372"/>
                  </a:lnTo>
                  <a:lnTo>
                    <a:pt x="158851" y="53975"/>
                  </a:lnTo>
                  <a:lnTo>
                    <a:pt x="157124" y="52324"/>
                  </a:lnTo>
                  <a:lnTo>
                    <a:pt x="155397" y="50800"/>
                  </a:lnTo>
                  <a:lnTo>
                    <a:pt x="154076" y="48894"/>
                  </a:lnTo>
                  <a:lnTo>
                    <a:pt x="152304" y="44957"/>
                  </a:lnTo>
                  <a:lnTo>
                    <a:pt x="152219" y="44703"/>
                  </a:lnTo>
                  <a:lnTo>
                    <a:pt x="151790" y="42799"/>
                  </a:lnTo>
                  <a:lnTo>
                    <a:pt x="151790" y="34289"/>
                  </a:lnTo>
                  <a:lnTo>
                    <a:pt x="152247" y="32130"/>
                  </a:lnTo>
                  <a:lnTo>
                    <a:pt x="154076" y="28066"/>
                  </a:lnTo>
                  <a:lnTo>
                    <a:pt x="155397" y="26288"/>
                  </a:lnTo>
                  <a:lnTo>
                    <a:pt x="157124" y="24764"/>
                  </a:lnTo>
                  <a:lnTo>
                    <a:pt x="158851" y="23113"/>
                  </a:lnTo>
                  <a:lnTo>
                    <a:pt x="160985" y="21843"/>
                  </a:lnTo>
                  <a:lnTo>
                    <a:pt x="166065" y="19811"/>
                  </a:lnTo>
                  <a:lnTo>
                    <a:pt x="168960" y="19303"/>
                  </a:lnTo>
                  <a:lnTo>
                    <a:pt x="201803" y="19303"/>
                  </a:lnTo>
                  <a:lnTo>
                    <a:pt x="199516" y="16636"/>
                  </a:lnTo>
                  <a:lnTo>
                    <a:pt x="182168" y="6984"/>
                  </a:lnTo>
                  <a:lnTo>
                    <a:pt x="177495" y="6223"/>
                  </a:lnTo>
                  <a:close/>
                </a:path>
                <a:path w="917575" h="146050">
                  <a:moveTo>
                    <a:pt x="201803" y="19303"/>
                  </a:moveTo>
                  <a:lnTo>
                    <a:pt x="175463" y="19303"/>
                  </a:lnTo>
                  <a:lnTo>
                    <a:pt x="178358" y="19811"/>
                  </a:lnTo>
                  <a:lnTo>
                    <a:pt x="183438" y="21843"/>
                  </a:lnTo>
                  <a:lnTo>
                    <a:pt x="192659" y="34289"/>
                  </a:lnTo>
                  <a:lnTo>
                    <a:pt x="192659" y="42799"/>
                  </a:lnTo>
                  <a:lnTo>
                    <a:pt x="175463" y="57911"/>
                  </a:lnTo>
                  <a:lnTo>
                    <a:pt x="201745" y="57911"/>
                  </a:lnTo>
                  <a:lnTo>
                    <a:pt x="202056" y="57530"/>
                  </a:lnTo>
                  <a:lnTo>
                    <a:pt x="205359" y="51180"/>
                  </a:lnTo>
                  <a:lnTo>
                    <a:pt x="206375" y="48005"/>
                  </a:lnTo>
                  <a:lnTo>
                    <a:pt x="206756" y="44703"/>
                  </a:lnTo>
                  <a:lnTo>
                    <a:pt x="250190" y="44703"/>
                  </a:lnTo>
                  <a:lnTo>
                    <a:pt x="250190" y="31750"/>
                  </a:lnTo>
                  <a:lnTo>
                    <a:pt x="206756" y="31750"/>
                  </a:lnTo>
                  <a:lnTo>
                    <a:pt x="206247" y="28575"/>
                  </a:lnTo>
                  <a:lnTo>
                    <a:pt x="205231" y="25400"/>
                  </a:lnTo>
                  <a:lnTo>
                    <a:pt x="203581" y="22351"/>
                  </a:lnTo>
                  <a:lnTo>
                    <a:pt x="201803" y="19303"/>
                  </a:lnTo>
                  <a:close/>
                </a:path>
                <a:path w="917575" h="146050">
                  <a:moveTo>
                    <a:pt x="250190" y="1269"/>
                  </a:moveTo>
                  <a:lnTo>
                    <a:pt x="235331" y="1269"/>
                  </a:lnTo>
                  <a:lnTo>
                    <a:pt x="235331" y="31750"/>
                  </a:lnTo>
                  <a:lnTo>
                    <a:pt x="250190" y="31750"/>
                  </a:lnTo>
                  <a:lnTo>
                    <a:pt x="250190" y="1269"/>
                  </a:lnTo>
                  <a:close/>
                </a:path>
                <a:path w="917575" h="146050">
                  <a:moveTo>
                    <a:pt x="313436" y="27177"/>
                  </a:moveTo>
                  <a:lnTo>
                    <a:pt x="298196" y="27177"/>
                  </a:lnTo>
                  <a:lnTo>
                    <a:pt x="298183" y="49783"/>
                  </a:lnTo>
                  <a:lnTo>
                    <a:pt x="298069" y="52069"/>
                  </a:lnTo>
                  <a:lnTo>
                    <a:pt x="292608" y="67436"/>
                  </a:lnTo>
                  <a:lnTo>
                    <a:pt x="291084" y="69723"/>
                  </a:lnTo>
                  <a:lnTo>
                    <a:pt x="263016" y="98298"/>
                  </a:lnTo>
                  <a:lnTo>
                    <a:pt x="272922" y="108457"/>
                  </a:lnTo>
                  <a:lnTo>
                    <a:pt x="278130" y="103631"/>
                  </a:lnTo>
                  <a:lnTo>
                    <a:pt x="282702" y="99313"/>
                  </a:lnTo>
                  <a:lnTo>
                    <a:pt x="286512" y="95376"/>
                  </a:lnTo>
                  <a:lnTo>
                    <a:pt x="290322" y="91566"/>
                  </a:lnTo>
                  <a:lnTo>
                    <a:pt x="293878" y="87883"/>
                  </a:lnTo>
                  <a:lnTo>
                    <a:pt x="297173" y="84200"/>
                  </a:lnTo>
                  <a:lnTo>
                    <a:pt x="299466" y="81787"/>
                  </a:lnTo>
                  <a:lnTo>
                    <a:pt x="301371" y="79501"/>
                  </a:lnTo>
                  <a:lnTo>
                    <a:pt x="304291" y="75818"/>
                  </a:lnTo>
                  <a:lnTo>
                    <a:pt x="305366" y="73913"/>
                  </a:lnTo>
                  <a:lnTo>
                    <a:pt x="306069" y="72389"/>
                  </a:lnTo>
                  <a:lnTo>
                    <a:pt x="323457" y="72389"/>
                  </a:lnTo>
                  <a:lnTo>
                    <a:pt x="313436" y="49783"/>
                  </a:lnTo>
                  <a:lnTo>
                    <a:pt x="313436" y="27177"/>
                  </a:lnTo>
                  <a:close/>
                </a:path>
                <a:path w="917575" h="146050">
                  <a:moveTo>
                    <a:pt x="323457" y="72389"/>
                  </a:moveTo>
                  <a:lnTo>
                    <a:pt x="306197" y="72389"/>
                  </a:lnTo>
                  <a:lnTo>
                    <a:pt x="306831" y="73913"/>
                  </a:lnTo>
                  <a:lnTo>
                    <a:pt x="307975" y="75691"/>
                  </a:lnTo>
                  <a:lnTo>
                    <a:pt x="309625" y="77724"/>
                  </a:lnTo>
                  <a:lnTo>
                    <a:pt x="313309" y="81914"/>
                  </a:lnTo>
                  <a:lnTo>
                    <a:pt x="315584" y="84327"/>
                  </a:lnTo>
                  <a:lnTo>
                    <a:pt x="318388" y="87375"/>
                  </a:lnTo>
                  <a:lnTo>
                    <a:pt x="321563" y="90677"/>
                  </a:lnTo>
                  <a:lnTo>
                    <a:pt x="332866" y="101600"/>
                  </a:lnTo>
                  <a:lnTo>
                    <a:pt x="338074" y="106299"/>
                  </a:lnTo>
                  <a:lnTo>
                    <a:pt x="347980" y="96138"/>
                  </a:lnTo>
                  <a:lnTo>
                    <a:pt x="343408" y="92201"/>
                  </a:lnTo>
                  <a:lnTo>
                    <a:pt x="339344" y="88518"/>
                  </a:lnTo>
                  <a:lnTo>
                    <a:pt x="335915" y="85343"/>
                  </a:lnTo>
                  <a:lnTo>
                    <a:pt x="329184" y="78612"/>
                  </a:lnTo>
                  <a:lnTo>
                    <a:pt x="326009" y="75056"/>
                  </a:lnTo>
                  <a:lnTo>
                    <a:pt x="323457" y="72389"/>
                  </a:lnTo>
                  <a:close/>
                </a:path>
                <a:path w="917575" h="146050">
                  <a:moveTo>
                    <a:pt x="342900" y="14097"/>
                  </a:moveTo>
                  <a:lnTo>
                    <a:pt x="268097" y="14097"/>
                  </a:lnTo>
                  <a:lnTo>
                    <a:pt x="268097" y="27177"/>
                  </a:lnTo>
                  <a:lnTo>
                    <a:pt x="342900" y="27177"/>
                  </a:lnTo>
                  <a:lnTo>
                    <a:pt x="342900" y="14097"/>
                  </a:lnTo>
                  <a:close/>
                </a:path>
                <a:path w="917575" h="146050">
                  <a:moveTo>
                    <a:pt x="51053" y="11556"/>
                  </a:moveTo>
                  <a:lnTo>
                    <a:pt x="35813" y="11556"/>
                  </a:lnTo>
                  <a:lnTo>
                    <a:pt x="35796" y="48386"/>
                  </a:lnTo>
                  <a:lnTo>
                    <a:pt x="35636" y="50673"/>
                  </a:lnTo>
                  <a:lnTo>
                    <a:pt x="34925" y="55244"/>
                  </a:lnTo>
                  <a:lnTo>
                    <a:pt x="34315" y="57403"/>
                  </a:lnTo>
                  <a:lnTo>
                    <a:pt x="33451" y="59562"/>
                  </a:lnTo>
                  <a:lnTo>
                    <a:pt x="32588" y="61849"/>
                  </a:lnTo>
                  <a:lnTo>
                    <a:pt x="6705" y="91035"/>
                  </a:lnTo>
                  <a:lnTo>
                    <a:pt x="0" y="97154"/>
                  </a:lnTo>
                  <a:lnTo>
                    <a:pt x="9906" y="107441"/>
                  </a:lnTo>
                  <a:lnTo>
                    <a:pt x="37033" y="80390"/>
                  </a:lnTo>
                  <a:lnTo>
                    <a:pt x="43434" y="71247"/>
                  </a:lnTo>
                  <a:lnTo>
                    <a:pt x="60703" y="71247"/>
                  </a:lnTo>
                  <a:lnTo>
                    <a:pt x="58953" y="69087"/>
                  </a:lnTo>
                  <a:lnTo>
                    <a:pt x="55803" y="64769"/>
                  </a:lnTo>
                  <a:lnTo>
                    <a:pt x="54559" y="62610"/>
                  </a:lnTo>
                  <a:lnTo>
                    <a:pt x="53644" y="60325"/>
                  </a:lnTo>
                  <a:lnTo>
                    <a:pt x="52730" y="58165"/>
                  </a:lnTo>
                  <a:lnTo>
                    <a:pt x="52069" y="55879"/>
                  </a:lnTo>
                  <a:lnTo>
                    <a:pt x="51257" y="51180"/>
                  </a:lnTo>
                  <a:lnTo>
                    <a:pt x="51053" y="48386"/>
                  </a:lnTo>
                  <a:lnTo>
                    <a:pt x="51053" y="11556"/>
                  </a:lnTo>
                  <a:close/>
                </a:path>
                <a:path w="917575" h="146050">
                  <a:moveTo>
                    <a:pt x="60703" y="71247"/>
                  </a:moveTo>
                  <a:lnTo>
                    <a:pt x="43586" y="71247"/>
                  </a:lnTo>
                  <a:lnTo>
                    <a:pt x="44196" y="72770"/>
                  </a:lnTo>
                  <a:lnTo>
                    <a:pt x="58953" y="89661"/>
                  </a:lnTo>
                  <a:lnTo>
                    <a:pt x="62560" y="93344"/>
                  </a:lnTo>
                  <a:lnTo>
                    <a:pt x="66166" y="96900"/>
                  </a:lnTo>
                  <a:lnTo>
                    <a:pt x="75895" y="106044"/>
                  </a:lnTo>
                  <a:lnTo>
                    <a:pt x="85648" y="95630"/>
                  </a:lnTo>
                  <a:lnTo>
                    <a:pt x="81076" y="91566"/>
                  </a:lnTo>
                  <a:lnTo>
                    <a:pt x="77012" y="87883"/>
                  </a:lnTo>
                  <a:lnTo>
                    <a:pt x="69900" y="81025"/>
                  </a:lnTo>
                  <a:lnTo>
                    <a:pt x="66497" y="77597"/>
                  </a:lnTo>
                  <a:lnTo>
                    <a:pt x="60909" y="71500"/>
                  </a:lnTo>
                  <a:lnTo>
                    <a:pt x="60703" y="71247"/>
                  </a:lnTo>
                  <a:close/>
                </a:path>
                <a:path w="917575" h="146050">
                  <a:moveTo>
                    <a:pt x="655066" y="76453"/>
                  </a:moveTo>
                  <a:lnTo>
                    <a:pt x="526034" y="76453"/>
                  </a:lnTo>
                  <a:lnTo>
                    <a:pt x="526034" y="88900"/>
                  </a:lnTo>
                  <a:lnTo>
                    <a:pt x="655066" y="88900"/>
                  </a:lnTo>
                  <a:lnTo>
                    <a:pt x="655066" y="76453"/>
                  </a:lnTo>
                  <a:close/>
                </a:path>
                <a:path w="917575" h="146050">
                  <a:moveTo>
                    <a:pt x="598169" y="64897"/>
                  </a:moveTo>
                  <a:lnTo>
                    <a:pt x="582930" y="64897"/>
                  </a:lnTo>
                  <a:lnTo>
                    <a:pt x="582930" y="76453"/>
                  </a:lnTo>
                  <a:lnTo>
                    <a:pt x="598169" y="76453"/>
                  </a:lnTo>
                  <a:lnTo>
                    <a:pt x="598169" y="64897"/>
                  </a:lnTo>
                  <a:close/>
                </a:path>
                <a:path w="917575" h="146050">
                  <a:moveTo>
                    <a:pt x="635635" y="6095"/>
                  </a:moveTo>
                  <a:lnTo>
                    <a:pt x="543941" y="6095"/>
                  </a:lnTo>
                  <a:lnTo>
                    <a:pt x="543941" y="18414"/>
                  </a:lnTo>
                  <a:lnTo>
                    <a:pt x="620902" y="18414"/>
                  </a:lnTo>
                  <a:lnTo>
                    <a:pt x="620902" y="29463"/>
                  </a:lnTo>
                  <a:lnTo>
                    <a:pt x="544702" y="29463"/>
                  </a:lnTo>
                  <a:lnTo>
                    <a:pt x="544702" y="64897"/>
                  </a:lnTo>
                  <a:lnTo>
                    <a:pt x="638429" y="64897"/>
                  </a:lnTo>
                  <a:lnTo>
                    <a:pt x="638429" y="52577"/>
                  </a:lnTo>
                  <a:lnTo>
                    <a:pt x="559435" y="52577"/>
                  </a:lnTo>
                  <a:lnTo>
                    <a:pt x="559435" y="41401"/>
                  </a:lnTo>
                  <a:lnTo>
                    <a:pt x="635635" y="41401"/>
                  </a:lnTo>
                  <a:lnTo>
                    <a:pt x="635635" y="6095"/>
                  </a:lnTo>
                  <a:close/>
                </a:path>
                <a:path w="917575" h="146050">
                  <a:moveTo>
                    <a:pt x="111709" y="1269"/>
                  </a:moveTo>
                  <a:lnTo>
                    <a:pt x="96621" y="1269"/>
                  </a:lnTo>
                  <a:lnTo>
                    <a:pt x="96621" y="141858"/>
                  </a:lnTo>
                  <a:lnTo>
                    <a:pt x="111709" y="141858"/>
                  </a:lnTo>
                  <a:lnTo>
                    <a:pt x="111709" y="65150"/>
                  </a:lnTo>
                  <a:lnTo>
                    <a:pt x="133350" y="65150"/>
                  </a:lnTo>
                  <a:lnTo>
                    <a:pt x="133350" y="52069"/>
                  </a:lnTo>
                  <a:lnTo>
                    <a:pt x="111709" y="52069"/>
                  </a:lnTo>
                  <a:lnTo>
                    <a:pt x="111709" y="1269"/>
                  </a:lnTo>
                  <a:close/>
                </a:path>
                <a:path w="917575" h="146050">
                  <a:moveTo>
                    <a:pt x="905129" y="17525"/>
                  </a:moveTo>
                  <a:lnTo>
                    <a:pt x="800226" y="17525"/>
                  </a:lnTo>
                  <a:lnTo>
                    <a:pt x="800226" y="30099"/>
                  </a:lnTo>
                  <a:lnTo>
                    <a:pt x="905129" y="30099"/>
                  </a:lnTo>
                  <a:lnTo>
                    <a:pt x="905129" y="17525"/>
                  </a:lnTo>
                  <a:close/>
                </a:path>
                <a:path w="917575" h="146050">
                  <a:moveTo>
                    <a:pt x="860425" y="0"/>
                  </a:moveTo>
                  <a:lnTo>
                    <a:pt x="844931" y="0"/>
                  </a:lnTo>
                  <a:lnTo>
                    <a:pt x="844931" y="17525"/>
                  </a:lnTo>
                  <a:lnTo>
                    <a:pt x="860425" y="17525"/>
                  </a:lnTo>
                  <a:lnTo>
                    <a:pt x="860425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085849" y="2036191"/>
              <a:ext cx="917575" cy="146050"/>
            </a:xfrm>
            <a:custGeom>
              <a:avLst/>
              <a:gdLst/>
              <a:ahLst/>
              <a:cxnLst/>
              <a:rect l="l" t="t" r="r" b="b"/>
              <a:pathLst>
                <a:path w="917575" h="146050">
                  <a:moveTo>
                    <a:pt x="177546" y="110616"/>
                  </a:moveTo>
                  <a:lnTo>
                    <a:pt x="177546" y="129031"/>
                  </a:lnTo>
                  <a:lnTo>
                    <a:pt x="235331" y="129031"/>
                  </a:lnTo>
                  <a:lnTo>
                    <a:pt x="235331" y="110616"/>
                  </a:lnTo>
                  <a:lnTo>
                    <a:pt x="177546" y="110616"/>
                  </a:lnTo>
                  <a:close/>
                </a:path>
                <a:path w="917575" h="146050">
                  <a:moveTo>
                    <a:pt x="459486" y="102361"/>
                  </a:moveTo>
                  <a:lnTo>
                    <a:pt x="455168" y="102361"/>
                  </a:lnTo>
                  <a:lnTo>
                    <a:pt x="451358" y="102742"/>
                  </a:lnTo>
                  <a:lnTo>
                    <a:pt x="447802" y="103504"/>
                  </a:lnTo>
                  <a:lnTo>
                    <a:pt x="444246" y="104266"/>
                  </a:lnTo>
                  <a:lnTo>
                    <a:pt x="441197" y="105282"/>
                  </a:lnTo>
                  <a:lnTo>
                    <a:pt x="438658" y="106552"/>
                  </a:lnTo>
                  <a:lnTo>
                    <a:pt x="436118" y="107823"/>
                  </a:lnTo>
                  <a:lnTo>
                    <a:pt x="434086" y="109347"/>
                  </a:lnTo>
                  <a:lnTo>
                    <a:pt x="432688" y="110998"/>
                  </a:lnTo>
                  <a:lnTo>
                    <a:pt x="431291" y="112649"/>
                  </a:lnTo>
                  <a:lnTo>
                    <a:pt x="430530" y="114426"/>
                  </a:lnTo>
                  <a:lnTo>
                    <a:pt x="430530" y="116204"/>
                  </a:lnTo>
                  <a:lnTo>
                    <a:pt x="430530" y="119633"/>
                  </a:lnTo>
                  <a:lnTo>
                    <a:pt x="430530" y="121411"/>
                  </a:lnTo>
                  <a:lnTo>
                    <a:pt x="431291" y="123189"/>
                  </a:lnTo>
                  <a:lnTo>
                    <a:pt x="432688" y="124840"/>
                  </a:lnTo>
                  <a:lnTo>
                    <a:pt x="434086" y="126491"/>
                  </a:lnTo>
                  <a:lnTo>
                    <a:pt x="436118" y="128015"/>
                  </a:lnTo>
                  <a:lnTo>
                    <a:pt x="438658" y="129285"/>
                  </a:lnTo>
                  <a:lnTo>
                    <a:pt x="441197" y="130555"/>
                  </a:lnTo>
                  <a:lnTo>
                    <a:pt x="444246" y="131572"/>
                  </a:lnTo>
                  <a:lnTo>
                    <a:pt x="447802" y="132333"/>
                  </a:lnTo>
                  <a:lnTo>
                    <a:pt x="451358" y="133095"/>
                  </a:lnTo>
                  <a:lnTo>
                    <a:pt x="455168" y="133476"/>
                  </a:lnTo>
                  <a:lnTo>
                    <a:pt x="459486" y="133476"/>
                  </a:lnTo>
                  <a:lnTo>
                    <a:pt x="463803" y="133476"/>
                  </a:lnTo>
                  <a:lnTo>
                    <a:pt x="467613" y="133095"/>
                  </a:lnTo>
                  <a:lnTo>
                    <a:pt x="471169" y="132333"/>
                  </a:lnTo>
                  <a:lnTo>
                    <a:pt x="474725" y="131572"/>
                  </a:lnTo>
                  <a:lnTo>
                    <a:pt x="477774" y="130555"/>
                  </a:lnTo>
                  <a:lnTo>
                    <a:pt x="480313" y="129285"/>
                  </a:lnTo>
                  <a:lnTo>
                    <a:pt x="482853" y="128015"/>
                  </a:lnTo>
                  <a:lnTo>
                    <a:pt x="484886" y="126491"/>
                  </a:lnTo>
                  <a:lnTo>
                    <a:pt x="486283" y="124840"/>
                  </a:lnTo>
                  <a:lnTo>
                    <a:pt x="487680" y="123189"/>
                  </a:lnTo>
                  <a:lnTo>
                    <a:pt x="488441" y="121411"/>
                  </a:lnTo>
                  <a:lnTo>
                    <a:pt x="488441" y="119633"/>
                  </a:lnTo>
                  <a:lnTo>
                    <a:pt x="488441" y="116204"/>
                  </a:lnTo>
                  <a:lnTo>
                    <a:pt x="488441" y="114426"/>
                  </a:lnTo>
                  <a:lnTo>
                    <a:pt x="487680" y="112649"/>
                  </a:lnTo>
                  <a:lnTo>
                    <a:pt x="486283" y="110998"/>
                  </a:lnTo>
                  <a:lnTo>
                    <a:pt x="484886" y="109347"/>
                  </a:lnTo>
                  <a:lnTo>
                    <a:pt x="482853" y="107823"/>
                  </a:lnTo>
                  <a:lnTo>
                    <a:pt x="480313" y="106552"/>
                  </a:lnTo>
                  <a:lnTo>
                    <a:pt x="477774" y="105282"/>
                  </a:lnTo>
                  <a:lnTo>
                    <a:pt x="474725" y="104266"/>
                  </a:lnTo>
                  <a:lnTo>
                    <a:pt x="471169" y="103504"/>
                  </a:lnTo>
                  <a:lnTo>
                    <a:pt x="467613" y="102742"/>
                  </a:lnTo>
                  <a:lnTo>
                    <a:pt x="463803" y="102361"/>
                  </a:lnTo>
                  <a:lnTo>
                    <a:pt x="459486" y="102361"/>
                  </a:lnTo>
                  <a:close/>
                </a:path>
                <a:path w="917575" h="146050">
                  <a:moveTo>
                    <a:pt x="542670" y="99567"/>
                  </a:moveTo>
                  <a:lnTo>
                    <a:pt x="637032" y="99567"/>
                  </a:lnTo>
                  <a:lnTo>
                    <a:pt x="637032" y="143509"/>
                  </a:lnTo>
                  <a:lnTo>
                    <a:pt x="621919" y="143509"/>
                  </a:lnTo>
                  <a:lnTo>
                    <a:pt x="621919" y="112267"/>
                  </a:lnTo>
                  <a:lnTo>
                    <a:pt x="542670" y="112267"/>
                  </a:lnTo>
                  <a:lnTo>
                    <a:pt x="542670" y="99567"/>
                  </a:lnTo>
                  <a:close/>
                </a:path>
                <a:path w="917575" h="146050">
                  <a:moveTo>
                    <a:pt x="686688" y="94741"/>
                  </a:moveTo>
                  <a:lnTo>
                    <a:pt x="701801" y="94741"/>
                  </a:lnTo>
                  <a:lnTo>
                    <a:pt x="701801" y="127253"/>
                  </a:lnTo>
                  <a:lnTo>
                    <a:pt x="777367" y="127253"/>
                  </a:lnTo>
                  <a:lnTo>
                    <a:pt x="777367" y="140334"/>
                  </a:lnTo>
                  <a:lnTo>
                    <a:pt x="686688" y="140334"/>
                  </a:lnTo>
                  <a:lnTo>
                    <a:pt x="686688" y="94741"/>
                  </a:lnTo>
                  <a:close/>
                </a:path>
                <a:path w="917575" h="146050">
                  <a:moveTo>
                    <a:pt x="459486" y="90042"/>
                  </a:moveTo>
                  <a:lnTo>
                    <a:pt x="466216" y="90042"/>
                  </a:lnTo>
                  <a:lnTo>
                    <a:pt x="472186" y="90677"/>
                  </a:lnTo>
                  <a:lnTo>
                    <a:pt x="477647" y="91948"/>
                  </a:lnTo>
                  <a:lnTo>
                    <a:pt x="482981" y="93217"/>
                  </a:lnTo>
                  <a:lnTo>
                    <a:pt x="487553" y="94995"/>
                  </a:lnTo>
                  <a:lnTo>
                    <a:pt x="491363" y="97281"/>
                  </a:lnTo>
                  <a:lnTo>
                    <a:pt x="495172" y="99567"/>
                  </a:lnTo>
                  <a:lnTo>
                    <a:pt x="498221" y="102234"/>
                  </a:lnTo>
                  <a:lnTo>
                    <a:pt x="500253" y="105282"/>
                  </a:lnTo>
                  <a:lnTo>
                    <a:pt x="502284" y="108330"/>
                  </a:lnTo>
                  <a:lnTo>
                    <a:pt x="503428" y="111632"/>
                  </a:lnTo>
                  <a:lnTo>
                    <a:pt x="503428" y="115315"/>
                  </a:lnTo>
                  <a:lnTo>
                    <a:pt x="503428" y="120523"/>
                  </a:lnTo>
                  <a:lnTo>
                    <a:pt x="503428" y="124078"/>
                  </a:lnTo>
                  <a:lnTo>
                    <a:pt x="502412" y="127380"/>
                  </a:lnTo>
                  <a:lnTo>
                    <a:pt x="477647" y="143763"/>
                  </a:lnTo>
                  <a:lnTo>
                    <a:pt x="472313" y="145160"/>
                  </a:lnTo>
                  <a:lnTo>
                    <a:pt x="466216" y="145795"/>
                  </a:lnTo>
                  <a:lnTo>
                    <a:pt x="459486" y="145795"/>
                  </a:lnTo>
                  <a:lnTo>
                    <a:pt x="452755" y="145795"/>
                  </a:lnTo>
                  <a:lnTo>
                    <a:pt x="446659" y="145160"/>
                  </a:lnTo>
                  <a:lnTo>
                    <a:pt x="441325" y="143890"/>
                  </a:lnTo>
                  <a:lnTo>
                    <a:pt x="435863" y="142620"/>
                  </a:lnTo>
                  <a:lnTo>
                    <a:pt x="418591" y="130428"/>
                  </a:lnTo>
                  <a:lnTo>
                    <a:pt x="416559" y="127380"/>
                  </a:lnTo>
                  <a:lnTo>
                    <a:pt x="415544" y="124078"/>
                  </a:lnTo>
                  <a:lnTo>
                    <a:pt x="415544" y="120523"/>
                  </a:lnTo>
                  <a:lnTo>
                    <a:pt x="415544" y="115315"/>
                  </a:lnTo>
                  <a:lnTo>
                    <a:pt x="415544" y="111632"/>
                  </a:lnTo>
                  <a:lnTo>
                    <a:pt x="416559" y="108330"/>
                  </a:lnTo>
                  <a:lnTo>
                    <a:pt x="441325" y="91948"/>
                  </a:lnTo>
                  <a:lnTo>
                    <a:pt x="446659" y="90677"/>
                  </a:lnTo>
                  <a:lnTo>
                    <a:pt x="452755" y="90042"/>
                  </a:lnTo>
                  <a:lnTo>
                    <a:pt x="459486" y="90042"/>
                  </a:lnTo>
                  <a:close/>
                </a:path>
                <a:path w="917575" h="146050">
                  <a:moveTo>
                    <a:pt x="162610" y="80136"/>
                  </a:moveTo>
                  <a:lnTo>
                    <a:pt x="177546" y="80136"/>
                  </a:lnTo>
                  <a:lnTo>
                    <a:pt x="177546" y="97916"/>
                  </a:lnTo>
                  <a:lnTo>
                    <a:pt x="235331" y="97916"/>
                  </a:lnTo>
                  <a:lnTo>
                    <a:pt x="235331" y="80136"/>
                  </a:lnTo>
                  <a:lnTo>
                    <a:pt x="250190" y="80136"/>
                  </a:lnTo>
                  <a:lnTo>
                    <a:pt x="250190" y="141858"/>
                  </a:lnTo>
                  <a:lnTo>
                    <a:pt x="162610" y="141858"/>
                  </a:lnTo>
                  <a:lnTo>
                    <a:pt x="162610" y="80136"/>
                  </a:lnTo>
                  <a:close/>
                </a:path>
                <a:path w="917575" h="146050">
                  <a:moveTo>
                    <a:pt x="394969" y="66548"/>
                  </a:moveTo>
                  <a:lnTo>
                    <a:pt x="524002" y="66548"/>
                  </a:lnTo>
                  <a:lnTo>
                    <a:pt x="524002" y="79375"/>
                  </a:lnTo>
                  <a:lnTo>
                    <a:pt x="394969" y="79375"/>
                  </a:lnTo>
                  <a:lnTo>
                    <a:pt x="394969" y="66548"/>
                  </a:lnTo>
                  <a:close/>
                </a:path>
                <a:path w="917575" h="146050">
                  <a:moveTo>
                    <a:pt x="852677" y="49529"/>
                  </a:moveTo>
                  <a:lnTo>
                    <a:pt x="847851" y="49529"/>
                  </a:lnTo>
                  <a:lnTo>
                    <a:pt x="843788" y="49910"/>
                  </a:lnTo>
                  <a:lnTo>
                    <a:pt x="840232" y="50800"/>
                  </a:lnTo>
                  <a:lnTo>
                    <a:pt x="836676" y="51688"/>
                  </a:lnTo>
                  <a:lnTo>
                    <a:pt x="833755" y="52704"/>
                  </a:lnTo>
                  <a:lnTo>
                    <a:pt x="831469" y="54101"/>
                  </a:lnTo>
                  <a:lnTo>
                    <a:pt x="829182" y="55499"/>
                  </a:lnTo>
                  <a:lnTo>
                    <a:pt x="827405" y="57023"/>
                  </a:lnTo>
                  <a:lnTo>
                    <a:pt x="826262" y="58800"/>
                  </a:lnTo>
                  <a:lnTo>
                    <a:pt x="825245" y="60451"/>
                  </a:lnTo>
                  <a:lnTo>
                    <a:pt x="824611" y="62229"/>
                  </a:lnTo>
                  <a:lnTo>
                    <a:pt x="824611" y="63753"/>
                  </a:lnTo>
                  <a:lnTo>
                    <a:pt x="824611" y="67182"/>
                  </a:lnTo>
                  <a:lnTo>
                    <a:pt x="824611" y="68833"/>
                  </a:lnTo>
                  <a:lnTo>
                    <a:pt x="825245" y="70611"/>
                  </a:lnTo>
                  <a:lnTo>
                    <a:pt x="826262" y="72262"/>
                  </a:lnTo>
                  <a:lnTo>
                    <a:pt x="827405" y="73913"/>
                  </a:lnTo>
                  <a:lnTo>
                    <a:pt x="829182" y="75437"/>
                  </a:lnTo>
                  <a:lnTo>
                    <a:pt x="831469" y="76834"/>
                  </a:lnTo>
                  <a:lnTo>
                    <a:pt x="833755" y="78231"/>
                  </a:lnTo>
                  <a:lnTo>
                    <a:pt x="836676" y="79375"/>
                  </a:lnTo>
                  <a:lnTo>
                    <a:pt x="840232" y="80136"/>
                  </a:lnTo>
                  <a:lnTo>
                    <a:pt x="843788" y="81025"/>
                  </a:lnTo>
                  <a:lnTo>
                    <a:pt x="847851" y="81533"/>
                  </a:lnTo>
                  <a:lnTo>
                    <a:pt x="852677" y="81533"/>
                  </a:lnTo>
                  <a:lnTo>
                    <a:pt x="857504" y="81533"/>
                  </a:lnTo>
                  <a:lnTo>
                    <a:pt x="861568" y="81025"/>
                  </a:lnTo>
                  <a:lnTo>
                    <a:pt x="865124" y="80136"/>
                  </a:lnTo>
                  <a:lnTo>
                    <a:pt x="868680" y="79375"/>
                  </a:lnTo>
                  <a:lnTo>
                    <a:pt x="871601" y="78231"/>
                  </a:lnTo>
                  <a:lnTo>
                    <a:pt x="873887" y="76834"/>
                  </a:lnTo>
                  <a:lnTo>
                    <a:pt x="876173" y="75437"/>
                  </a:lnTo>
                  <a:lnTo>
                    <a:pt x="877951" y="73913"/>
                  </a:lnTo>
                  <a:lnTo>
                    <a:pt x="879094" y="72262"/>
                  </a:lnTo>
                  <a:lnTo>
                    <a:pt x="880110" y="70611"/>
                  </a:lnTo>
                  <a:lnTo>
                    <a:pt x="880744" y="68833"/>
                  </a:lnTo>
                  <a:lnTo>
                    <a:pt x="880744" y="67182"/>
                  </a:lnTo>
                  <a:lnTo>
                    <a:pt x="880744" y="63753"/>
                  </a:lnTo>
                  <a:lnTo>
                    <a:pt x="880744" y="62229"/>
                  </a:lnTo>
                  <a:lnTo>
                    <a:pt x="880110" y="60451"/>
                  </a:lnTo>
                  <a:lnTo>
                    <a:pt x="879094" y="58800"/>
                  </a:lnTo>
                  <a:lnTo>
                    <a:pt x="877951" y="57023"/>
                  </a:lnTo>
                  <a:lnTo>
                    <a:pt x="876173" y="55499"/>
                  </a:lnTo>
                  <a:lnTo>
                    <a:pt x="873887" y="54101"/>
                  </a:lnTo>
                  <a:lnTo>
                    <a:pt x="871601" y="52704"/>
                  </a:lnTo>
                  <a:lnTo>
                    <a:pt x="868680" y="51688"/>
                  </a:lnTo>
                  <a:lnTo>
                    <a:pt x="865124" y="50800"/>
                  </a:lnTo>
                  <a:lnTo>
                    <a:pt x="861568" y="49910"/>
                  </a:lnTo>
                  <a:lnTo>
                    <a:pt x="857504" y="49529"/>
                  </a:lnTo>
                  <a:lnTo>
                    <a:pt x="852677" y="49529"/>
                  </a:lnTo>
                  <a:close/>
                </a:path>
                <a:path w="917575" h="146050">
                  <a:moveTo>
                    <a:pt x="680338" y="45338"/>
                  </a:moveTo>
                  <a:lnTo>
                    <a:pt x="680338" y="66420"/>
                  </a:lnTo>
                  <a:lnTo>
                    <a:pt x="717169" y="66420"/>
                  </a:lnTo>
                  <a:lnTo>
                    <a:pt x="717169" y="45338"/>
                  </a:lnTo>
                  <a:lnTo>
                    <a:pt x="680338" y="45338"/>
                  </a:lnTo>
                  <a:close/>
                </a:path>
                <a:path w="917575" h="146050">
                  <a:moveTo>
                    <a:pt x="852677" y="37337"/>
                  </a:moveTo>
                  <a:lnTo>
                    <a:pt x="859282" y="37337"/>
                  </a:lnTo>
                  <a:lnTo>
                    <a:pt x="865251" y="37973"/>
                  </a:lnTo>
                  <a:lnTo>
                    <a:pt x="870457" y="39242"/>
                  </a:lnTo>
                  <a:lnTo>
                    <a:pt x="875792" y="40512"/>
                  </a:lnTo>
                  <a:lnTo>
                    <a:pt x="895476" y="59308"/>
                  </a:lnTo>
                  <a:lnTo>
                    <a:pt x="895476" y="62991"/>
                  </a:lnTo>
                  <a:lnTo>
                    <a:pt x="895476" y="67944"/>
                  </a:lnTo>
                  <a:lnTo>
                    <a:pt x="895476" y="71247"/>
                  </a:lnTo>
                  <a:lnTo>
                    <a:pt x="894714" y="74422"/>
                  </a:lnTo>
                  <a:lnTo>
                    <a:pt x="893063" y="77342"/>
                  </a:lnTo>
                  <a:lnTo>
                    <a:pt x="891413" y="80136"/>
                  </a:lnTo>
                  <a:lnTo>
                    <a:pt x="889126" y="82803"/>
                  </a:lnTo>
                  <a:lnTo>
                    <a:pt x="886079" y="84962"/>
                  </a:lnTo>
                  <a:lnTo>
                    <a:pt x="883031" y="87249"/>
                  </a:lnTo>
                  <a:lnTo>
                    <a:pt x="879348" y="89026"/>
                  </a:lnTo>
                  <a:lnTo>
                    <a:pt x="875030" y="90550"/>
                  </a:lnTo>
                  <a:lnTo>
                    <a:pt x="870712" y="92075"/>
                  </a:lnTo>
                  <a:lnTo>
                    <a:pt x="865758" y="92963"/>
                  </a:lnTo>
                  <a:lnTo>
                    <a:pt x="860298" y="93344"/>
                  </a:lnTo>
                  <a:lnTo>
                    <a:pt x="860298" y="110235"/>
                  </a:lnTo>
                  <a:lnTo>
                    <a:pt x="917194" y="110235"/>
                  </a:lnTo>
                  <a:lnTo>
                    <a:pt x="917194" y="123062"/>
                  </a:lnTo>
                  <a:lnTo>
                    <a:pt x="788162" y="123062"/>
                  </a:lnTo>
                  <a:lnTo>
                    <a:pt x="788162" y="110235"/>
                  </a:lnTo>
                  <a:lnTo>
                    <a:pt x="845057" y="110235"/>
                  </a:lnTo>
                  <a:lnTo>
                    <a:pt x="845057" y="93344"/>
                  </a:lnTo>
                  <a:lnTo>
                    <a:pt x="839597" y="92963"/>
                  </a:lnTo>
                  <a:lnTo>
                    <a:pt x="834644" y="92075"/>
                  </a:lnTo>
                  <a:lnTo>
                    <a:pt x="830326" y="90550"/>
                  </a:lnTo>
                  <a:lnTo>
                    <a:pt x="825881" y="89026"/>
                  </a:lnTo>
                  <a:lnTo>
                    <a:pt x="822198" y="87249"/>
                  </a:lnTo>
                  <a:lnTo>
                    <a:pt x="819276" y="84962"/>
                  </a:lnTo>
                  <a:lnTo>
                    <a:pt x="816229" y="82803"/>
                  </a:lnTo>
                  <a:lnTo>
                    <a:pt x="813943" y="80136"/>
                  </a:lnTo>
                  <a:lnTo>
                    <a:pt x="812292" y="77342"/>
                  </a:lnTo>
                  <a:lnTo>
                    <a:pt x="810641" y="74422"/>
                  </a:lnTo>
                  <a:lnTo>
                    <a:pt x="809879" y="71247"/>
                  </a:lnTo>
                  <a:lnTo>
                    <a:pt x="809879" y="67944"/>
                  </a:lnTo>
                  <a:lnTo>
                    <a:pt x="809879" y="62991"/>
                  </a:lnTo>
                  <a:lnTo>
                    <a:pt x="809879" y="59308"/>
                  </a:lnTo>
                  <a:lnTo>
                    <a:pt x="810894" y="55879"/>
                  </a:lnTo>
                  <a:lnTo>
                    <a:pt x="834898" y="39242"/>
                  </a:lnTo>
                  <a:lnTo>
                    <a:pt x="840105" y="37973"/>
                  </a:lnTo>
                  <a:lnTo>
                    <a:pt x="846074" y="37337"/>
                  </a:lnTo>
                  <a:lnTo>
                    <a:pt x="852677" y="37337"/>
                  </a:lnTo>
                  <a:close/>
                </a:path>
                <a:path w="917575" h="146050">
                  <a:moveTo>
                    <a:pt x="172212" y="19303"/>
                  </a:moveTo>
                  <a:lnTo>
                    <a:pt x="168960" y="19303"/>
                  </a:lnTo>
                  <a:lnTo>
                    <a:pt x="166065" y="19811"/>
                  </a:lnTo>
                  <a:lnTo>
                    <a:pt x="163525" y="20827"/>
                  </a:lnTo>
                  <a:lnTo>
                    <a:pt x="160985" y="21843"/>
                  </a:lnTo>
                  <a:lnTo>
                    <a:pt x="158851" y="23113"/>
                  </a:lnTo>
                  <a:lnTo>
                    <a:pt x="157124" y="24764"/>
                  </a:lnTo>
                  <a:lnTo>
                    <a:pt x="155397" y="26288"/>
                  </a:lnTo>
                  <a:lnTo>
                    <a:pt x="154076" y="28066"/>
                  </a:lnTo>
                  <a:lnTo>
                    <a:pt x="153162" y="30099"/>
                  </a:lnTo>
                  <a:lnTo>
                    <a:pt x="152247" y="32130"/>
                  </a:lnTo>
                  <a:lnTo>
                    <a:pt x="151790" y="34289"/>
                  </a:lnTo>
                  <a:lnTo>
                    <a:pt x="151790" y="36322"/>
                  </a:lnTo>
                  <a:lnTo>
                    <a:pt x="151790" y="40639"/>
                  </a:lnTo>
                  <a:lnTo>
                    <a:pt x="151790" y="42799"/>
                  </a:lnTo>
                  <a:lnTo>
                    <a:pt x="152247" y="44830"/>
                  </a:lnTo>
                  <a:lnTo>
                    <a:pt x="153162" y="46862"/>
                  </a:lnTo>
                  <a:lnTo>
                    <a:pt x="154076" y="48894"/>
                  </a:lnTo>
                  <a:lnTo>
                    <a:pt x="155397" y="50800"/>
                  </a:lnTo>
                  <a:lnTo>
                    <a:pt x="157124" y="52324"/>
                  </a:lnTo>
                  <a:lnTo>
                    <a:pt x="158851" y="53975"/>
                  </a:lnTo>
                  <a:lnTo>
                    <a:pt x="160985" y="55372"/>
                  </a:lnTo>
                  <a:lnTo>
                    <a:pt x="163525" y="56387"/>
                  </a:lnTo>
                  <a:lnTo>
                    <a:pt x="166065" y="57403"/>
                  </a:lnTo>
                  <a:lnTo>
                    <a:pt x="168960" y="57911"/>
                  </a:lnTo>
                  <a:lnTo>
                    <a:pt x="172212" y="57911"/>
                  </a:lnTo>
                  <a:lnTo>
                    <a:pt x="175463" y="57911"/>
                  </a:lnTo>
                  <a:lnTo>
                    <a:pt x="178358" y="57403"/>
                  </a:lnTo>
                  <a:lnTo>
                    <a:pt x="180898" y="56387"/>
                  </a:lnTo>
                  <a:lnTo>
                    <a:pt x="183438" y="55372"/>
                  </a:lnTo>
                  <a:lnTo>
                    <a:pt x="185547" y="53975"/>
                  </a:lnTo>
                  <a:lnTo>
                    <a:pt x="187325" y="52324"/>
                  </a:lnTo>
                  <a:lnTo>
                    <a:pt x="188975" y="50800"/>
                  </a:lnTo>
                  <a:lnTo>
                    <a:pt x="190372" y="48894"/>
                  </a:lnTo>
                  <a:lnTo>
                    <a:pt x="191262" y="46862"/>
                  </a:lnTo>
                  <a:lnTo>
                    <a:pt x="192150" y="44830"/>
                  </a:lnTo>
                  <a:lnTo>
                    <a:pt x="192659" y="42799"/>
                  </a:lnTo>
                  <a:lnTo>
                    <a:pt x="192659" y="40639"/>
                  </a:lnTo>
                  <a:lnTo>
                    <a:pt x="192659" y="36322"/>
                  </a:lnTo>
                  <a:lnTo>
                    <a:pt x="192659" y="34289"/>
                  </a:lnTo>
                  <a:lnTo>
                    <a:pt x="192150" y="32130"/>
                  </a:lnTo>
                  <a:lnTo>
                    <a:pt x="191262" y="30099"/>
                  </a:lnTo>
                  <a:lnTo>
                    <a:pt x="190372" y="28066"/>
                  </a:lnTo>
                  <a:lnTo>
                    <a:pt x="188975" y="26288"/>
                  </a:lnTo>
                  <a:lnTo>
                    <a:pt x="187325" y="24764"/>
                  </a:lnTo>
                  <a:lnTo>
                    <a:pt x="185547" y="23113"/>
                  </a:lnTo>
                  <a:lnTo>
                    <a:pt x="183438" y="21843"/>
                  </a:lnTo>
                  <a:lnTo>
                    <a:pt x="180898" y="20827"/>
                  </a:lnTo>
                  <a:lnTo>
                    <a:pt x="178358" y="19811"/>
                  </a:lnTo>
                  <a:lnTo>
                    <a:pt x="175463" y="19303"/>
                  </a:lnTo>
                  <a:lnTo>
                    <a:pt x="172212" y="19303"/>
                  </a:lnTo>
                  <a:close/>
                </a:path>
                <a:path w="917575" h="146050">
                  <a:moveTo>
                    <a:pt x="268097" y="14097"/>
                  </a:moveTo>
                  <a:lnTo>
                    <a:pt x="342900" y="14097"/>
                  </a:lnTo>
                  <a:lnTo>
                    <a:pt x="342900" y="27177"/>
                  </a:lnTo>
                  <a:lnTo>
                    <a:pt x="313436" y="27177"/>
                  </a:lnTo>
                  <a:lnTo>
                    <a:pt x="313436" y="46735"/>
                  </a:lnTo>
                  <a:lnTo>
                    <a:pt x="313436" y="49783"/>
                  </a:lnTo>
                  <a:lnTo>
                    <a:pt x="313690" y="52450"/>
                  </a:lnTo>
                  <a:lnTo>
                    <a:pt x="313944" y="54609"/>
                  </a:lnTo>
                  <a:lnTo>
                    <a:pt x="314197" y="56895"/>
                  </a:lnTo>
                  <a:lnTo>
                    <a:pt x="326009" y="75056"/>
                  </a:lnTo>
                  <a:lnTo>
                    <a:pt x="329184" y="78612"/>
                  </a:lnTo>
                  <a:lnTo>
                    <a:pt x="347980" y="96138"/>
                  </a:lnTo>
                  <a:lnTo>
                    <a:pt x="338074" y="106299"/>
                  </a:lnTo>
                  <a:lnTo>
                    <a:pt x="332866" y="101600"/>
                  </a:lnTo>
                  <a:lnTo>
                    <a:pt x="328549" y="97408"/>
                  </a:lnTo>
                  <a:lnTo>
                    <a:pt x="325119" y="94106"/>
                  </a:lnTo>
                  <a:lnTo>
                    <a:pt x="321563" y="90677"/>
                  </a:lnTo>
                  <a:lnTo>
                    <a:pt x="318388" y="87375"/>
                  </a:lnTo>
                  <a:lnTo>
                    <a:pt x="315468" y="84200"/>
                  </a:lnTo>
                  <a:lnTo>
                    <a:pt x="313309" y="81914"/>
                  </a:lnTo>
                  <a:lnTo>
                    <a:pt x="306197" y="72389"/>
                  </a:lnTo>
                  <a:lnTo>
                    <a:pt x="306069" y="72389"/>
                  </a:lnTo>
                  <a:lnTo>
                    <a:pt x="305308" y="74040"/>
                  </a:lnTo>
                  <a:lnTo>
                    <a:pt x="304291" y="75818"/>
                  </a:lnTo>
                  <a:lnTo>
                    <a:pt x="302768" y="77724"/>
                  </a:lnTo>
                  <a:lnTo>
                    <a:pt x="301371" y="79501"/>
                  </a:lnTo>
                  <a:lnTo>
                    <a:pt x="299466" y="81787"/>
                  </a:lnTo>
                  <a:lnTo>
                    <a:pt x="297053" y="84327"/>
                  </a:lnTo>
                  <a:lnTo>
                    <a:pt x="293878" y="87883"/>
                  </a:lnTo>
                  <a:lnTo>
                    <a:pt x="290322" y="91566"/>
                  </a:lnTo>
                  <a:lnTo>
                    <a:pt x="286512" y="95376"/>
                  </a:lnTo>
                  <a:lnTo>
                    <a:pt x="282702" y="99313"/>
                  </a:lnTo>
                  <a:lnTo>
                    <a:pt x="278130" y="103631"/>
                  </a:lnTo>
                  <a:lnTo>
                    <a:pt x="272922" y="108457"/>
                  </a:lnTo>
                  <a:lnTo>
                    <a:pt x="263016" y="98298"/>
                  </a:lnTo>
                  <a:lnTo>
                    <a:pt x="267588" y="94106"/>
                  </a:lnTo>
                  <a:lnTo>
                    <a:pt x="271780" y="90169"/>
                  </a:lnTo>
                  <a:lnTo>
                    <a:pt x="275590" y="86359"/>
                  </a:lnTo>
                  <a:lnTo>
                    <a:pt x="279400" y="82550"/>
                  </a:lnTo>
                  <a:lnTo>
                    <a:pt x="283083" y="78739"/>
                  </a:lnTo>
                  <a:lnTo>
                    <a:pt x="286512" y="74929"/>
                  </a:lnTo>
                  <a:lnTo>
                    <a:pt x="289052" y="72135"/>
                  </a:lnTo>
                  <a:lnTo>
                    <a:pt x="291084" y="69723"/>
                  </a:lnTo>
                  <a:lnTo>
                    <a:pt x="292608" y="67436"/>
                  </a:lnTo>
                  <a:lnTo>
                    <a:pt x="294131" y="65277"/>
                  </a:lnTo>
                  <a:lnTo>
                    <a:pt x="295275" y="62991"/>
                  </a:lnTo>
                  <a:lnTo>
                    <a:pt x="298196" y="49529"/>
                  </a:lnTo>
                  <a:lnTo>
                    <a:pt x="298196" y="46735"/>
                  </a:lnTo>
                  <a:lnTo>
                    <a:pt x="298196" y="27177"/>
                  </a:lnTo>
                  <a:lnTo>
                    <a:pt x="268097" y="27177"/>
                  </a:lnTo>
                  <a:lnTo>
                    <a:pt x="268097" y="14097"/>
                  </a:lnTo>
                  <a:close/>
                </a:path>
                <a:path w="917575" h="146050">
                  <a:moveTo>
                    <a:pt x="35813" y="11556"/>
                  </a:moveTo>
                  <a:lnTo>
                    <a:pt x="51053" y="11556"/>
                  </a:lnTo>
                  <a:lnTo>
                    <a:pt x="51053" y="45338"/>
                  </a:lnTo>
                  <a:lnTo>
                    <a:pt x="51053" y="48386"/>
                  </a:lnTo>
                  <a:lnTo>
                    <a:pt x="51257" y="51180"/>
                  </a:lnTo>
                  <a:lnTo>
                    <a:pt x="51663" y="53466"/>
                  </a:lnTo>
                  <a:lnTo>
                    <a:pt x="52069" y="55879"/>
                  </a:lnTo>
                  <a:lnTo>
                    <a:pt x="52730" y="58165"/>
                  </a:lnTo>
                  <a:lnTo>
                    <a:pt x="53644" y="60325"/>
                  </a:lnTo>
                  <a:lnTo>
                    <a:pt x="54559" y="62610"/>
                  </a:lnTo>
                  <a:lnTo>
                    <a:pt x="63246" y="74040"/>
                  </a:lnTo>
                  <a:lnTo>
                    <a:pt x="66497" y="77597"/>
                  </a:lnTo>
                  <a:lnTo>
                    <a:pt x="69900" y="81025"/>
                  </a:lnTo>
                  <a:lnTo>
                    <a:pt x="73456" y="84454"/>
                  </a:lnTo>
                  <a:lnTo>
                    <a:pt x="77012" y="87883"/>
                  </a:lnTo>
                  <a:lnTo>
                    <a:pt x="81076" y="91566"/>
                  </a:lnTo>
                  <a:lnTo>
                    <a:pt x="85648" y="95630"/>
                  </a:lnTo>
                  <a:lnTo>
                    <a:pt x="75895" y="106044"/>
                  </a:lnTo>
                  <a:lnTo>
                    <a:pt x="70612" y="101091"/>
                  </a:lnTo>
                  <a:lnTo>
                    <a:pt x="66166" y="96900"/>
                  </a:lnTo>
                  <a:lnTo>
                    <a:pt x="62560" y="93344"/>
                  </a:lnTo>
                  <a:lnTo>
                    <a:pt x="58953" y="89661"/>
                  </a:lnTo>
                  <a:lnTo>
                    <a:pt x="55676" y="86359"/>
                  </a:lnTo>
                  <a:lnTo>
                    <a:pt x="52730" y="83184"/>
                  </a:lnTo>
                  <a:lnTo>
                    <a:pt x="50596" y="80772"/>
                  </a:lnTo>
                  <a:lnTo>
                    <a:pt x="48691" y="78612"/>
                  </a:lnTo>
                  <a:lnTo>
                    <a:pt x="47015" y="76580"/>
                  </a:lnTo>
                  <a:lnTo>
                    <a:pt x="45338" y="74549"/>
                  </a:lnTo>
                  <a:lnTo>
                    <a:pt x="44196" y="72770"/>
                  </a:lnTo>
                  <a:lnTo>
                    <a:pt x="43586" y="71247"/>
                  </a:lnTo>
                  <a:lnTo>
                    <a:pt x="43434" y="71247"/>
                  </a:lnTo>
                  <a:lnTo>
                    <a:pt x="15087" y="102615"/>
                  </a:lnTo>
                  <a:lnTo>
                    <a:pt x="9906" y="107441"/>
                  </a:lnTo>
                  <a:lnTo>
                    <a:pt x="0" y="97154"/>
                  </a:lnTo>
                  <a:lnTo>
                    <a:pt x="6705" y="91035"/>
                  </a:lnTo>
                  <a:lnTo>
                    <a:pt x="12953" y="85058"/>
                  </a:lnTo>
                  <a:lnTo>
                    <a:pt x="33451" y="59562"/>
                  </a:lnTo>
                  <a:lnTo>
                    <a:pt x="34315" y="57403"/>
                  </a:lnTo>
                  <a:lnTo>
                    <a:pt x="34925" y="55244"/>
                  </a:lnTo>
                  <a:lnTo>
                    <a:pt x="35280" y="52958"/>
                  </a:lnTo>
                  <a:lnTo>
                    <a:pt x="35636" y="50673"/>
                  </a:lnTo>
                  <a:lnTo>
                    <a:pt x="35813" y="48132"/>
                  </a:lnTo>
                  <a:lnTo>
                    <a:pt x="35813" y="45338"/>
                  </a:lnTo>
                  <a:lnTo>
                    <a:pt x="35813" y="11556"/>
                  </a:lnTo>
                  <a:close/>
                </a:path>
                <a:path w="917575" h="146050">
                  <a:moveTo>
                    <a:pt x="414019" y="6476"/>
                  </a:moveTo>
                  <a:lnTo>
                    <a:pt x="504190" y="6476"/>
                  </a:lnTo>
                  <a:lnTo>
                    <a:pt x="504190" y="19303"/>
                  </a:lnTo>
                  <a:lnTo>
                    <a:pt x="429006" y="19303"/>
                  </a:lnTo>
                  <a:lnTo>
                    <a:pt x="429006" y="41655"/>
                  </a:lnTo>
                  <a:lnTo>
                    <a:pt x="505078" y="41655"/>
                  </a:lnTo>
                  <a:lnTo>
                    <a:pt x="505078" y="54482"/>
                  </a:lnTo>
                  <a:lnTo>
                    <a:pt x="414019" y="54482"/>
                  </a:lnTo>
                  <a:lnTo>
                    <a:pt x="414019" y="6476"/>
                  </a:lnTo>
                  <a:close/>
                </a:path>
                <a:path w="917575" h="146050">
                  <a:moveTo>
                    <a:pt x="543941" y="6095"/>
                  </a:moveTo>
                  <a:lnTo>
                    <a:pt x="635635" y="6095"/>
                  </a:lnTo>
                  <a:lnTo>
                    <a:pt x="635635" y="41401"/>
                  </a:lnTo>
                  <a:lnTo>
                    <a:pt x="559435" y="41401"/>
                  </a:lnTo>
                  <a:lnTo>
                    <a:pt x="559435" y="52577"/>
                  </a:lnTo>
                  <a:lnTo>
                    <a:pt x="638429" y="52577"/>
                  </a:lnTo>
                  <a:lnTo>
                    <a:pt x="638429" y="64897"/>
                  </a:lnTo>
                  <a:lnTo>
                    <a:pt x="598169" y="64897"/>
                  </a:lnTo>
                  <a:lnTo>
                    <a:pt x="598169" y="76453"/>
                  </a:lnTo>
                  <a:lnTo>
                    <a:pt x="655066" y="76453"/>
                  </a:lnTo>
                  <a:lnTo>
                    <a:pt x="655066" y="88900"/>
                  </a:lnTo>
                  <a:lnTo>
                    <a:pt x="526034" y="88900"/>
                  </a:lnTo>
                  <a:lnTo>
                    <a:pt x="526034" y="76453"/>
                  </a:lnTo>
                  <a:lnTo>
                    <a:pt x="582930" y="76453"/>
                  </a:lnTo>
                  <a:lnTo>
                    <a:pt x="582930" y="64897"/>
                  </a:lnTo>
                  <a:lnTo>
                    <a:pt x="544702" y="64897"/>
                  </a:lnTo>
                  <a:lnTo>
                    <a:pt x="544702" y="29463"/>
                  </a:lnTo>
                  <a:lnTo>
                    <a:pt x="620902" y="29463"/>
                  </a:lnTo>
                  <a:lnTo>
                    <a:pt x="620902" y="18414"/>
                  </a:lnTo>
                  <a:lnTo>
                    <a:pt x="543941" y="18414"/>
                  </a:lnTo>
                  <a:lnTo>
                    <a:pt x="543941" y="6095"/>
                  </a:lnTo>
                  <a:close/>
                </a:path>
                <a:path w="917575" h="146050">
                  <a:moveTo>
                    <a:pt x="759587" y="1269"/>
                  </a:moveTo>
                  <a:lnTo>
                    <a:pt x="774445" y="1269"/>
                  </a:lnTo>
                  <a:lnTo>
                    <a:pt x="774445" y="101600"/>
                  </a:lnTo>
                  <a:lnTo>
                    <a:pt x="759587" y="101600"/>
                  </a:lnTo>
                  <a:lnTo>
                    <a:pt x="759587" y="49783"/>
                  </a:lnTo>
                  <a:lnTo>
                    <a:pt x="732027" y="49783"/>
                  </a:lnTo>
                  <a:lnTo>
                    <a:pt x="732027" y="79248"/>
                  </a:lnTo>
                  <a:lnTo>
                    <a:pt x="665480" y="79248"/>
                  </a:lnTo>
                  <a:lnTo>
                    <a:pt x="665480" y="7874"/>
                  </a:lnTo>
                  <a:lnTo>
                    <a:pt x="680338" y="7874"/>
                  </a:lnTo>
                  <a:lnTo>
                    <a:pt x="680338" y="32765"/>
                  </a:lnTo>
                  <a:lnTo>
                    <a:pt x="717169" y="32765"/>
                  </a:lnTo>
                  <a:lnTo>
                    <a:pt x="717169" y="7874"/>
                  </a:lnTo>
                  <a:lnTo>
                    <a:pt x="732027" y="7874"/>
                  </a:lnTo>
                  <a:lnTo>
                    <a:pt x="732027" y="36956"/>
                  </a:lnTo>
                  <a:lnTo>
                    <a:pt x="759587" y="36956"/>
                  </a:lnTo>
                  <a:lnTo>
                    <a:pt x="759587" y="1269"/>
                  </a:lnTo>
                  <a:close/>
                </a:path>
                <a:path w="917575" h="146050">
                  <a:moveTo>
                    <a:pt x="358775" y="1269"/>
                  </a:moveTo>
                  <a:lnTo>
                    <a:pt x="373888" y="1269"/>
                  </a:lnTo>
                  <a:lnTo>
                    <a:pt x="373888" y="53339"/>
                  </a:lnTo>
                  <a:lnTo>
                    <a:pt x="395478" y="53339"/>
                  </a:lnTo>
                  <a:lnTo>
                    <a:pt x="395478" y="66420"/>
                  </a:lnTo>
                  <a:lnTo>
                    <a:pt x="373888" y="66420"/>
                  </a:lnTo>
                  <a:lnTo>
                    <a:pt x="373888" y="141858"/>
                  </a:lnTo>
                  <a:lnTo>
                    <a:pt x="358775" y="141858"/>
                  </a:lnTo>
                  <a:lnTo>
                    <a:pt x="358775" y="1269"/>
                  </a:lnTo>
                  <a:close/>
                </a:path>
                <a:path w="917575" h="146050">
                  <a:moveTo>
                    <a:pt x="235331" y="1269"/>
                  </a:moveTo>
                  <a:lnTo>
                    <a:pt x="250190" y="1269"/>
                  </a:lnTo>
                  <a:lnTo>
                    <a:pt x="250190" y="73278"/>
                  </a:lnTo>
                  <a:lnTo>
                    <a:pt x="235331" y="73278"/>
                  </a:lnTo>
                  <a:lnTo>
                    <a:pt x="235331" y="44703"/>
                  </a:lnTo>
                  <a:lnTo>
                    <a:pt x="206756" y="44703"/>
                  </a:lnTo>
                  <a:lnTo>
                    <a:pt x="196850" y="62737"/>
                  </a:lnTo>
                  <a:lnTo>
                    <a:pt x="193928" y="65150"/>
                  </a:lnTo>
                  <a:lnTo>
                    <a:pt x="190372" y="67182"/>
                  </a:lnTo>
                  <a:lnTo>
                    <a:pt x="186309" y="68579"/>
                  </a:lnTo>
                  <a:lnTo>
                    <a:pt x="182194" y="70103"/>
                  </a:lnTo>
                  <a:lnTo>
                    <a:pt x="177495" y="70865"/>
                  </a:lnTo>
                  <a:lnTo>
                    <a:pt x="172212" y="70865"/>
                  </a:lnTo>
                  <a:lnTo>
                    <a:pt x="166420" y="70865"/>
                  </a:lnTo>
                  <a:lnTo>
                    <a:pt x="161340" y="69976"/>
                  </a:lnTo>
                  <a:lnTo>
                    <a:pt x="156972" y="68199"/>
                  </a:lnTo>
                  <a:lnTo>
                    <a:pt x="152603" y="66548"/>
                  </a:lnTo>
                  <a:lnTo>
                    <a:pt x="148971" y="64261"/>
                  </a:lnTo>
                  <a:lnTo>
                    <a:pt x="146075" y="61467"/>
                  </a:lnTo>
                  <a:lnTo>
                    <a:pt x="143179" y="58674"/>
                  </a:lnTo>
                  <a:lnTo>
                    <a:pt x="140995" y="55499"/>
                  </a:lnTo>
                  <a:lnTo>
                    <a:pt x="139522" y="51942"/>
                  </a:lnTo>
                  <a:lnTo>
                    <a:pt x="138049" y="48513"/>
                  </a:lnTo>
                  <a:lnTo>
                    <a:pt x="137312" y="44957"/>
                  </a:lnTo>
                  <a:lnTo>
                    <a:pt x="137312" y="41401"/>
                  </a:lnTo>
                  <a:lnTo>
                    <a:pt x="137312" y="35559"/>
                  </a:lnTo>
                  <a:lnTo>
                    <a:pt x="137312" y="32003"/>
                  </a:lnTo>
                  <a:lnTo>
                    <a:pt x="138049" y="28575"/>
                  </a:lnTo>
                  <a:lnTo>
                    <a:pt x="166420" y="6223"/>
                  </a:lnTo>
                  <a:lnTo>
                    <a:pt x="172212" y="6223"/>
                  </a:lnTo>
                  <a:lnTo>
                    <a:pt x="177495" y="6223"/>
                  </a:lnTo>
                  <a:lnTo>
                    <a:pt x="206756" y="31750"/>
                  </a:lnTo>
                  <a:lnTo>
                    <a:pt x="235331" y="31750"/>
                  </a:lnTo>
                  <a:lnTo>
                    <a:pt x="235331" y="1269"/>
                  </a:lnTo>
                  <a:close/>
                </a:path>
                <a:path w="917575" h="146050">
                  <a:moveTo>
                    <a:pt x="96621" y="1269"/>
                  </a:moveTo>
                  <a:lnTo>
                    <a:pt x="111709" y="1269"/>
                  </a:lnTo>
                  <a:lnTo>
                    <a:pt x="111709" y="52069"/>
                  </a:lnTo>
                  <a:lnTo>
                    <a:pt x="133350" y="52069"/>
                  </a:lnTo>
                  <a:lnTo>
                    <a:pt x="133350" y="65150"/>
                  </a:lnTo>
                  <a:lnTo>
                    <a:pt x="111709" y="65150"/>
                  </a:lnTo>
                  <a:lnTo>
                    <a:pt x="111709" y="141858"/>
                  </a:lnTo>
                  <a:lnTo>
                    <a:pt x="96621" y="141858"/>
                  </a:lnTo>
                  <a:lnTo>
                    <a:pt x="96621" y="1269"/>
                  </a:lnTo>
                  <a:close/>
                </a:path>
                <a:path w="917575" h="146050">
                  <a:moveTo>
                    <a:pt x="844931" y="0"/>
                  </a:moveTo>
                  <a:lnTo>
                    <a:pt x="860425" y="0"/>
                  </a:lnTo>
                  <a:lnTo>
                    <a:pt x="860425" y="17525"/>
                  </a:lnTo>
                  <a:lnTo>
                    <a:pt x="905129" y="17525"/>
                  </a:lnTo>
                  <a:lnTo>
                    <a:pt x="905129" y="30099"/>
                  </a:lnTo>
                  <a:lnTo>
                    <a:pt x="800226" y="30099"/>
                  </a:lnTo>
                  <a:lnTo>
                    <a:pt x="800226" y="17525"/>
                  </a:lnTo>
                  <a:lnTo>
                    <a:pt x="844931" y="17525"/>
                  </a:lnTo>
                  <a:lnTo>
                    <a:pt x="844931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007615" y="2040001"/>
              <a:ext cx="36830" cy="142875"/>
            </a:xfrm>
            <a:custGeom>
              <a:avLst/>
              <a:gdLst/>
              <a:ahLst/>
              <a:cxnLst/>
              <a:rect l="l" t="t" r="r" b="b"/>
              <a:pathLst>
                <a:path w="36830" h="142875">
                  <a:moveTo>
                    <a:pt x="13969" y="0"/>
                  </a:moveTo>
                  <a:lnTo>
                    <a:pt x="0" y="0"/>
                  </a:lnTo>
                  <a:lnTo>
                    <a:pt x="5214" y="7715"/>
                  </a:lnTo>
                  <a:lnTo>
                    <a:pt x="9620" y="15620"/>
                  </a:lnTo>
                  <a:lnTo>
                    <a:pt x="20520" y="58185"/>
                  </a:lnTo>
                  <a:lnTo>
                    <a:pt x="20827" y="67309"/>
                  </a:lnTo>
                  <a:lnTo>
                    <a:pt x="20827" y="74929"/>
                  </a:lnTo>
                  <a:lnTo>
                    <a:pt x="13519" y="117850"/>
                  </a:lnTo>
                  <a:lnTo>
                    <a:pt x="0" y="142621"/>
                  </a:lnTo>
                  <a:lnTo>
                    <a:pt x="13969" y="142621"/>
                  </a:lnTo>
                  <a:lnTo>
                    <a:pt x="33268" y="102975"/>
                  </a:lnTo>
                  <a:lnTo>
                    <a:pt x="36321" y="68072"/>
                  </a:lnTo>
                  <a:lnTo>
                    <a:pt x="35986" y="58074"/>
                  </a:lnTo>
                  <a:lnTo>
                    <a:pt x="23891" y="14398"/>
                  </a:lnTo>
                  <a:lnTo>
                    <a:pt x="19305" y="6979"/>
                  </a:lnTo>
                  <a:lnTo>
                    <a:pt x="13969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007615" y="2040001"/>
              <a:ext cx="36830" cy="142875"/>
            </a:xfrm>
            <a:custGeom>
              <a:avLst/>
              <a:gdLst/>
              <a:ahLst/>
              <a:cxnLst/>
              <a:rect l="l" t="t" r="r" b="b"/>
              <a:pathLst>
                <a:path w="36830" h="142875">
                  <a:moveTo>
                    <a:pt x="0" y="0"/>
                  </a:moveTo>
                  <a:lnTo>
                    <a:pt x="13969" y="0"/>
                  </a:lnTo>
                  <a:lnTo>
                    <a:pt x="19305" y="6979"/>
                  </a:lnTo>
                  <a:lnTo>
                    <a:pt x="34972" y="48482"/>
                  </a:lnTo>
                  <a:lnTo>
                    <a:pt x="36321" y="68072"/>
                  </a:lnTo>
                  <a:lnTo>
                    <a:pt x="36321" y="74168"/>
                  </a:lnTo>
                  <a:lnTo>
                    <a:pt x="27739" y="120189"/>
                  </a:lnTo>
                  <a:lnTo>
                    <a:pt x="13969" y="142621"/>
                  </a:lnTo>
                  <a:lnTo>
                    <a:pt x="0" y="142621"/>
                  </a:lnTo>
                  <a:lnTo>
                    <a:pt x="5379" y="134475"/>
                  </a:lnTo>
                  <a:lnTo>
                    <a:pt x="9890" y="126222"/>
                  </a:lnTo>
                  <a:lnTo>
                    <a:pt x="20542" y="83593"/>
                  </a:lnTo>
                  <a:lnTo>
                    <a:pt x="20827" y="74929"/>
                  </a:lnTo>
                  <a:lnTo>
                    <a:pt x="20827" y="67309"/>
                  </a:lnTo>
                  <a:lnTo>
                    <a:pt x="13215" y="23717"/>
                  </a:lnTo>
                  <a:lnTo>
                    <a:pt x="5214" y="7715"/>
                  </a:lnTo>
                  <a:lnTo>
                    <a:pt x="0" y="0"/>
                  </a:lnTo>
                  <a:close/>
                </a:path>
              </a:pathLst>
            </a:custGeom>
            <a:ln w="9143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6" name="object 36"/>
          <p:cNvGrpSpPr/>
          <p:nvPr/>
        </p:nvGrpSpPr>
        <p:grpSpPr>
          <a:xfrm>
            <a:off x="1683385" y="2353843"/>
            <a:ext cx="59055" cy="22225"/>
            <a:chOff x="1683385" y="2353843"/>
            <a:chExt cx="59055" cy="22225"/>
          </a:xfrm>
        </p:grpSpPr>
        <p:sp>
          <p:nvSpPr>
            <p:cNvPr id="37" name="object 37"/>
            <p:cNvSpPr/>
            <p:nvPr/>
          </p:nvSpPr>
          <p:spPr>
            <a:xfrm>
              <a:off x="1687957" y="2358415"/>
              <a:ext cx="50165" cy="13335"/>
            </a:xfrm>
            <a:custGeom>
              <a:avLst/>
              <a:gdLst/>
              <a:ahLst/>
              <a:cxnLst/>
              <a:rect l="l" t="t" r="r" b="b"/>
              <a:pathLst>
                <a:path w="50164" h="13335">
                  <a:moveTo>
                    <a:pt x="49682" y="0"/>
                  </a:moveTo>
                  <a:lnTo>
                    <a:pt x="0" y="0"/>
                  </a:lnTo>
                  <a:lnTo>
                    <a:pt x="0" y="12801"/>
                  </a:lnTo>
                  <a:lnTo>
                    <a:pt x="49682" y="12801"/>
                  </a:lnTo>
                  <a:lnTo>
                    <a:pt x="49682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687957" y="2358415"/>
              <a:ext cx="50165" cy="13335"/>
            </a:xfrm>
            <a:custGeom>
              <a:avLst/>
              <a:gdLst/>
              <a:ahLst/>
              <a:cxnLst/>
              <a:rect l="l" t="t" r="r" b="b"/>
              <a:pathLst>
                <a:path w="50164" h="13335">
                  <a:moveTo>
                    <a:pt x="0" y="12801"/>
                  </a:moveTo>
                  <a:lnTo>
                    <a:pt x="49682" y="12801"/>
                  </a:lnTo>
                  <a:lnTo>
                    <a:pt x="49682" y="0"/>
                  </a:lnTo>
                  <a:lnTo>
                    <a:pt x="0" y="0"/>
                  </a:lnTo>
                  <a:lnTo>
                    <a:pt x="0" y="12801"/>
                  </a:lnTo>
                  <a:close/>
                </a:path>
              </a:pathLst>
            </a:custGeom>
            <a:ln w="9143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/>
          <p:nvPr/>
        </p:nvSpPr>
        <p:spPr>
          <a:xfrm>
            <a:off x="114300" y="2519172"/>
            <a:ext cx="3200400" cy="0"/>
          </a:xfrm>
          <a:custGeom>
            <a:avLst/>
            <a:gdLst/>
            <a:ahLst/>
            <a:cxnLst/>
            <a:rect l="l" t="t" r="r" b="b"/>
            <a:pathLst>
              <a:path w="3200400">
                <a:moveTo>
                  <a:pt x="0" y="0"/>
                </a:moveTo>
                <a:lnTo>
                  <a:pt x="3200400" y="0"/>
                </a:lnTo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0" name="object 40"/>
          <p:cNvGrpSpPr/>
          <p:nvPr/>
        </p:nvGrpSpPr>
        <p:grpSpPr>
          <a:xfrm>
            <a:off x="202234" y="2654807"/>
            <a:ext cx="269240" cy="146050"/>
            <a:chOff x="202234" y="2654807"/>
            <a:chExt cx="269240" cy="146050"/>
          </a:xfrm>
        </p:grpSpPr>
        <p:sp>
          <p:nvSpPr>
            <p:cNvPr id="41" name="object 41"/>
            <p:cNvSpPr/>
            <p:nvPr/>
          </p:nvSpPr>
          <p:spPr>
            <a:xfrm>
              <a:off x="206806" y="2659379"/>
              <a:ext cx="260350" cy="137160"/>
            </a:xfrm>
            <a:custGeom>
              <a:avLst/>
              <a:gdLst/>
              <a:ahLst/>
              <a:cxnLst/>
              <a:rect l="l" t="t" r="r" b="b"/>
              <a:pathLst>
                <a:path w="260350" h="137160">
                  <a:moveTo>
                    <a:pt x="164744" y="95376"/>
                  </a:moveTo>
                  <a:lnTo>
                    <a:pt x="149656" y="95376"/>
                  </a:lnTo>
                  <a:lnTo>
                    <a:pt x="149656" y="135381"/>
                  </a:lnTo>
                  <a:lnTo>
                    <a:pt x="244144" y="135381"/>
                  </a:lnTo>
                  <a:lnTo>
                    <a:pt x="244144" y="122174"/>
                  </a:lnTo>
                  <a:lnTo>
                    <a:pt x="164744" y="122174"/>
                  </a:lnTo>
                  <a:lnTo>
                    <a:pt x="164744" y="95376"/>
                  </a:lnTo>
                  <a:close/>
                </a:path>
                <a:path w="260350" h="137160">
                  <a:moveTo>
                    <a:pt x="204978" y="81279"/>
                  </a:moveTo>
                  <a:lnTo>
                    <a:pt x="189738" y="81279"/>
                  </a:lnTo>
                  <a:lnTo>
                    <a:pt x="189738" y="107315"/>
                  </a:lnTo>
                  <a:lnTo>
                    <a:pt x="204978" y="107315"/>
                  </a:lnTo>
                  <a:lnTo>
                    <a:pt x="204978" y="81279"/>
                  </a:lnTo>
                  <a:close/>
                </a:path>
                <a:path w="260350" h="137160">
                  <a:moveTo>
                    <a:pt x="259994" y="68452"/>
                  </a:moveTo>
                  <a:lnTo>
                    <a:pt x="131064" y="68452"/>
                  </a:lnTo>
                  <a:lnTo>
                    <a:pt x="131064" y="81279"/>
                  </a:lnTo>
                  <a:lnTo>
                    <a:pt x="259994" y="81279"/>
                  </a:lnTo>
                  <a:lnTo>
                    <a:pt x="259994" y="68452"/>
                  </a:lnTo>
                  <a:close/>
                </a:path>
                <a:path w="260350" h="137160">
                  <a:moveTo>
                    <a:pt x="164439" y="126"/>
                  </a:moveTo>
                  <a:lnTo>
                    <a:pt x="149504" y="126"/>
                  </a:lnTo>
                  <a:lnTo>
                    <a:pt x="149504" y="55879"/>
                  </a:lnTo>
                  <a:lnTo>
                    <a:pt x="241401" y="55879"/>
                  </a:lnTo>
                  <a:lnTo>
                    <a:pt x="241401" y="43306"/>
                  </a:lnTo>
                  <a:lnTo>
                    <a:pt x="164439" y="43306"/>
                  </a:lnTo>
                  <a:lnTo>
                    <a:pt x="164439" y="28828"/>
                  </a:lnTo>
                  <a:lnTo>
                    <a:pt x="241401" y="28828"/>
                  </a:lnTo>
                  <a:lnTo>
                    <a:pt x="241401" y="16637"/>
                  </a:lnTo>
                  <a:lnTo>
                    <a:pt x="164439" y="16637"/>
                  </a:lnTo>
                  <a:lnTo>
                    <a:pt x="164439" y="126"/>
                  </a:lnTo>
                  <a:close/>
                </a:path>
                <a:path w="260350" h="137160">
                  <a:moveTo>
                    <a:pt x="241401" y="28828"/>
                  </a:moveTo>
                  <a:lnTo>
                    <a:pt x="226466" y="28828"/>
                  </a:lnTo>
                  <a:lnTo>
                    <a:pt x="226466" y="43306"/>
                  </a:lnTo>
                  <a:lnTo>
                    <a:pt x="241401" y="43306"/>
                  </a:lnTo>
                  <a:lnTo>
                    <a:pt x="241401" y="28828"/>
                  </a:lnTo>
                  <a:close/>
                </a:path>
                <a:path w="260350" h="137160">
                  <a:moveTo>
                    <a:pt x="241401" y="0"/>
                  </a:moveTo>
                  <a:lnTo>
                    <a:pt x="226466" y="0"/>
                  </a:lnTo>
                  <a:lnTo>
                    <a:pt x="226466" y="16637"/>
                  </a:lnTo>
                  <a:lnTo>
                    <a:pt x="241401" y="16637"/>
                  </a:lnTo>
                  <a:lnTo>
                    <a:pt x="241401" y="0"/>
                  </a:lnTo>
                  <a:close/>
                </a:path>
                <a:path w="260350" h="137160">
                  <a:moveTo>
                    <a:pt x="72085" y="81025"/>
                  </a:moveTo>
                  <a:lnTo>
                    <a:pt x="56845" y="81025"/>
                  </a:lnTo>
                  <a:lnTo>
                    <a:pt x="56845" y="136905"/>
                  </a:lnTo>
                  <a:lnTo>
                    <a:pt x="72085" y="136905"/>
                  </a:lnTo>
                  <a:lnTo>
                    <a:pt x="72085" y="81025"/>
                  </a:lnTo>
                  <a:close/>
                </a:path>
                <a:path w="260350" h="137160">
                  <a:moveTo>
                    <a:pt x="128930" y="68325"/>
                  </a:moveTo>
                  <a:lnTo>
                    <a:pt x="0" y="68325"/>
                  </a:lnTo>
                  <a:lnTo>
                    <a:pt x="0" y="81025"/>
                  </a:lnTo>
                  <a:lnTo>
                    <a:pt x="128930" y="81025"/>
                  </a:lnTo>
                  <a:lnTo>
                    <a:pt x="128930" y="68325"/>
                  </a:lnTo>
                  <a:close/>
                </a:path>
                <a:path w="260350" h="137160">
                  <a:moveTo>
                    <a:pt x="109423" y="5079"/>
                  </a:moveTo>
                  <a:lnTo>
                    <a:pt x="16154" y="5079"/>
                  </a:lnTo>
                  <a:lnTo>
                    <a:pt x="16154" y="18288"/>
                  </a:lnTo>
                  <a:lnTo>
                    <a:pt x="94335" y="18288"/>
                  </a:lnTo>
                  <a:lnTo>
                    <a:pt x="94335" y="33274"/>
                  </a:lnTo>
                  <a:lnTo>
                    <a:pt x="94005" y="40131"/>
                  </a:lnTo>
                  <a:lnTo>
                    <a:pt x="92684" y="53594"/>
                  </a:lnTo>
                  <a:lnTo>
                    <a:pt x="91541" y="60705"/>
                  </a:lnTo>
                  <a:lnTo>
                    <a:pt x="89916" y="68325"/>
                  </a:lnTo>
                  <a:lnTo>
                    <a:pt x="105156" y="68325"/>
                  </a:lnTo>
                  <a:lnTo>
                    <a:pt x="106578" y="60705"/>
                  </a:lnTo>
                  <a:lnTo>
                    <a:pt x="107645" y="53086"/>
                  </a:lnTo>
                  <a:lnTo>
                    <a:pt x="109067" y="37846"/>
                  </a:lnTo>
                  <a:lnTo>
                    <a:pt x="109423" y="30352"/>
                  </a:lnTo>
                  <a:lnTo>
                    <a:pt x="109423" y="5079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2" name="object 4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02234" y="2654807"/>
              <a:ext cx="269138" cy="146050"/>
            </a:xfrm>
            <a:prstGeom prst="rect">
              <a:avLst/>
            </a:prstGeom>
          </p:spPr>
        </p:pic>
      </p:grpSp>
      <p:sp>
        <p:nvSpPr>
          <p:cNvPr id="43" name="object 43"/>
          <p:cNvSpPr/>
          <p:nvPr/>
        </p:nvSpPr>
        <p:spPr>
          <a:xfrm>
            <a:off x="114300" y="3116579"/>
            <a:ext cx="3200400" cy="0"/>
          </a:xfrm>
          <a:custGeom>
            <a:avLst/>
            <a:gdLst/>
            <a:ahLst/>
            <a:cxnLst/>
            <a:rect l="l" t="t" r="r" b="b"/>
            <a:pathLst>
              <a:path w="3200400">
                <a:moveTo>
                  <a:pt x="0" y="0"/>
                </a:moveTo>
                <a:lnTo>
                  <a:pt x="3200400" y="0"/>
                </a:lnTo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4" name="object 44"/>
          <p:cNvGrpSpPr/>
          <p:nvPr/>
        </p:nvGrpSpPr>
        <p:grpSpPr>
          <a:xfrm>
            <a:off x="683031" y="2641854"/>
            <a:ext cx="395605" cy="137795"/>
            <a:chOff x="683031" y="2641854"/>
            <a:chExt cx="395605" cy="137795"/>
          </a:xfrm>
        </p:grpSpPr>
        <p:sp>
          <p:nvSpPr>
            <p:cNvPr id="45" name="object 45"/>
            <p:cNvSpPr/>
            <p:nvPr/>
          </p:nvSpPr>
          <p:spPr>
            <a:xfrm>
              <a:off x="687603" y="2655569"/>
              <a:ext cx="97790" cy="97790"/>
            </a:xfrm>
            <a:custGeom>
              <a:avLst/>
              <a:gdLst/>
              <a:ahLst/>
              <a:cxnLst/>
              <a:rect l="l" t="t" r="r" b="b"/>
              <a:pathLst>
                <a:path w="97790" h="97789">
                  <a:moveTo>
                    <a:pt x="97307" y="9271"/>
                  </a:moveTo>
                  <a:lnTo>
                    <a:pt x="88480" y="9271"/>
                  </a:lnTo>
                  <a:lnTo>
                    <a:pt x="88480" y="88646"/>
                  </a:lnTo>
                  <a:lnTo>
                    <a:pt x="97307" y="88646"/>
                  </a:lnTo>
                  <a:lnTo>
                    <a:pt x="97307" y="9271"/>
                  </a:lnTo>
                  <a:close/>
                </a:path>
                <a:path w="97790" h="97789">
                  <a:moveTo>
                    <a:pt x="97307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0" y="88900"/>
                  </a:lnTo>
                  <a:lnTo>
                    <a:pt x="0" y="97790"/>
                  </a:lnTo>
                  <a:lnTo>
                    <a:pt x="97307" y="97790"/>
                  </a:lnTo>
                  <a:lnTo>
                    <a:pt x="97307" y="88900"/>
                  </a:lnTo>
                  <a:lnTo>
                    <a:pt x="8978" y="88900"/>
                  </a:lnTo>
                  <a:lnTo>
                    <a:pt x="8978" y="8890"/>
                  </a:lnTo>
                  <a:lnTo>
                    <a:pt x="97307" y="8890"/>
                  </a:lnTo>
                  <a:lnTo>
                    <a:pt x="97307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87603" y="2655951"/>
              <a:ext cx="97790" cy="97790"/>
            </a:xfrm>
            <a:custGeom>
              <a:avLst/>
              <a:gdLst/>
              <a:ahLst/>
              <a:cxnLst/>
              <a:rect l="l" t="t" r="r" b="b"/>
              <a:pathLst>
                <a:path w="97790" h="97789">
                  <a:moveTo>
                    <a:pt x="8978" y="8890"/>
                  </a:moveTo>
                  <a:lnTo>
                    <a:pt x="8978" y="88265"/>
                  </a:lnTo>
                  <a:lnTo>
                    <a:pt x="88480" y="88265"/>
                  </a:lnTo>
                  <a:lnTo>
                    <a:pt x="88480" y="8890"/>
                  </a:lnTo>
                  <a:lnTo>
                    <a:pt x="8978" y="8890"/>
                  </a:lnTo>
                  <a:close/>
                </a:path>
                <a:path w="97790" h="97789">
                  <a:moveTo>
                    <a:pt x="0" y="0"/>
                  </a:moveTo>
                  <a:lnTo>
                    <a:pt x="97307" y="0"/>
                  </a:lnTo>
                  <a:lnTo>
                    <a:pt x="97307" y="97281"/>
                  </a:lnTo>
                  <a:lnTo>
                    <a:pt x="0" y="97281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7" name="object 4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30414" y="2641854"/>
              <a:ext cx="248157" cy="137287"/>
            </a:xfrm>
            <a:prstGeom prst="rect">
              <a:avLst/>
            </a:prstGeom>
          </p:spPr>
        </p:pic>
      </p:grpSp>
      <p:grpSp>
        <p:nvGrpSpPr>
          <p:cNvPr id="48" name="object 48"/>
          <p:cNvGrpSpPr/>
          <p:nvPr/>
        </p:nvGrpSpPr>
        <p:grpSpPr>
          <a:xfrm>
            <a:off x="1435861" y="2651379"/>
            <a:ext cx="106680" cy="106680"/>
            <a:chOff x="1435861" y="2651379"/>
            <a:chExt cx="106680" cy="106680"/>
          </a:xfrm>
        </p:grpSpPr>
        <p:sp>
          <p:nvSpPr>
            <p:cNvPr id="49" name="object 49"/>
            <p:cNvSpPr/>
            <p:nvPr/>
          </p:nvSpPr>
          <p:spPr>
            <a:xfrm>
              <a:off x="1440434" y="2655569"/>
              <a:ext cx="97790" cy="97790"/>
            </a:xfrm>
            <a:custGeom>
              <a:avLst/>
              <a:gdLst/>
              <a:ahLst/>
              <a:cxnLst/>
              <a:rect l="l" t="t" r="r" b="b"/>
              <a:pathLst>
                <a:path w="97790" h="97789">
                  <a:moveTo>
                    <a:pt x="97282" y="9271"/>
                  </a:moveTo>
                  <a:lnTo>
                    <a:pt x="88519" y="9271"/>
                  </a:lnTo>
                  <a:lnTo>
                    <a:pt x="88519" y="88646"/>
                  </a:lnTo>
                  <a:lnTo>
                    <a:pt x="97282" y="88646"/>
                  </a:lnTo>
                  <a:lnTo>
                    <a:pt x="97282" y="9271"/>
                  </a:lnTo>
                  <a:close/>
                </a:path>
                <a:path w="97790" h="97789">
                  <a:moveTo>
                    <a:pt x="97282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0" y="88900"/>
                  </a:lnTo>
                  <a:lnTo>
                    <a:pt x="0" y="97790"/>
                  </a:lnTo>
                  <a:lnTo>
                    <a:pt x="97282" y="97790"/>
                  </a:lnTo>
                  <a:lnTo>
                    <a:pt x="97282" y="88900"/>
                  </a:lnTo>
                  <a:lnTo>
                    <a:pt x="9017" y="88900"/>
                  </a:lnTo>
                  <a:lnTo>
                    <a:pt x="9017" y="8890"/>
                  </a:lnTo>
                  <a:lnTo>
                    <a:pt x="97282" y="8890"/>
                  </a:lnTo>
                  <a:lnTo>
                    <a:pt x="97282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440433" y="2655951"/>
              <a:ext cx="97790" cy="97790"/>
            </a:xfrm>
            <a:custGeom>
              <a:avLst/>
              <a:gdLst/>
              <a:ahLst/>
              <a:cxnLst/>
              <a:rect l="l" t="t" r="r" b="b"/>
              <a:pathLst>
                <a:path w="97790" h="97789">
                  <a:moveTo>
                    <a:pt x="9016" y="8890"/>
                  </a:moveTo>
                  <a:lnTo>
                    <a:pt x="9016" y="88265"/>
                  </a:lnTo>
                  <a:lnTo>
                    <a:pt x="88518" y="88265"/>
                  </a:lnTo>
                  <a:lnTo>
                    <a:pt x="88518" y="8890"/>
                  </a:lnTo>
                  <a:lnTo>
                    <a:pt x="9016" y="8890"/>
                  </a:lnTo>
                  <a:close/>
                </a:path>
                <a:path w="97790" h="97789">
                  <a:moveTo>
                    <a:pt x="0" y="0"/>
                  </a:moveTo>
                  <a:lnTo>
                    <a:pt x="97281" y="0"/>
                  </a:lnTo>
                  <a:lnTo>
                    <a:pt x="97281" y="97281"/>
                  </a:lnTo>
                  <a:lnTo>
                    <a:pt x="0" y="97281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1" name="object 51"/>
          <p:cNvGrpSpPr/>
          <p:nvPr/>
        </p:nvGrpSpPr>
        <p:grpSpPr>
          <a:xfrm>
            <a:off x="1583308" y="2637154"/>
            <a:ext cx="360680" cy="139700"/>
            <a:chOff x="1583308" y="2637154"/>
            <a:chExt cx="360680" cy="139700"/>
          </a:xfrm>
        </p:grpSpPr>
        <p:sp>
          <p:nvSpPr>
            <p:cNvPr id="52" name="object 52"/>
            <p:cNvSpPr/>
            <p:nvPr/>
          </p:nvSpPr>
          <p:spPr>
            <a:xfrm>
              <a:off x="1587880" y="2641726"/>
              <a:ext cx="351790" cy="130810"/>
            </a:xfrm>
            <a:custGeom>
              <a:avLst/>
              <a:gdLst/>
              <a:ahLst/>
              <a:cxnLst/>
              <a:rect l="l" t="t" r="r" b="b"/>
              <a:pathLst>
                <a:path w="351789" h="130810">
                  <a:moveTo>
                    <a:pt x="277875" y="93345"/>
                  </a:moveTo>
                  <a:lnTo>
                    <a:pt x="264032" y="93345"/>
                  </a:lnTo>
                  <a:lnTo>
                    <a:pt x="264032" y="128016"/>
                  </a:lnTo>
                  <a:lnTo>
                    <a:pt x="351408" y="128016"/>
                  </a:lnTo>
                  <a:lnTo>
                    <a:pt x="351408" y="116077"/>
                  </a:lnTo>
                  <a:lnTo>
                    <a:pt x="277875" y="116077"/>
                  </a:lnTo>
                  <a:lnTo>
                    <a:pt x="277875" y="93345"/>
                  </a:lnTo>
                  <a:close/>
                </a:path>
                <a:path w="351789" h="130810">
                  <a:moveTo>
                    <a:pt x="348742" y="0"/>
                  </a:moveTo>
                  <a:lnTo>
                    <a:pt x="335025" y="0"/>
                  </a:lnTo>
                  <a:lnTo>
                    <a:pt x="335025" y="76962"/>
                  </a:lnTo>
                  <a:lnTo>
                    <a:pt x="307594" y="76962"/>
                  </a:lnTo>
                  <a:lnTo>
                    <a:pt x="307594" y="88519"/>
                  </a:lnTo>
                  <a:lnTo>
                    <a:pt x="335025" y="88519"/>
                  </a:lnTo>
                  <a:lnTo>
                    <a:pt x="335025" y="100075"/>
                  </a:lnTo>
                  <a:lnTo>
                    <a:pt x="348742" y="100075"/>
                  </a:lnTo>
                  <a:lnTo>
                    <a:pt x="348742" y="0"/>
                  </a:lnTo>
                  <a:close/>
                </a:path>
                <a:path w="351789" h="130810">
                  <a:moveTo>
                    <a:pt x="288798" y="69596"/>
                  </a:moveTo>
                  <a:lnTo>
                    <a:pt x="275081" y="69596"/>
                  </a:lnTo>
                  <a:lnTo>
                    <a:pt x="275081" y="88138"/>
                  </a:lnTo>
                  <a:lnTo>
                    <a:pt x="288798" y="88138"/>
                  </a:lnTo>
                  <a:lnTo>
                    <a:pt x="288798" y="69596"/>
                  </a:lnTo>
                  <a:close/>
                </a:path>
                <a:path w="351789" h="130810">
                  <a:moveTo>
                    <a:pt x="325627" y="54864"/>
                  </a:moveTo>
                  <a:lnTo>
                    <a:pt x="310769" y="56133"/>
                  </a:lnTo>
                  <a:lnTo>
                    <a:pt x="290956" y="57276"/>
                  </a:lnTo>
                  <a:lnTo>
                    <a:pt x="278002" y="57784"/>
                  </a:lnTo>
                  <a:lnTo>
                    <a:pt x="271525" y="57912"/>
                  </a:lnTo>
                  <a:lnTo>
                    <a:pt x="258063" y="57912"/>
                  </a:lnTo>
                  <a:lnTo>
                    <a:pt x="250951" y="58039"/>
                  </a:lnTo>
                  <a:lnTo>
                    <a:pt x="243077" y="58039"/>
                  </a:lnTo>
                  <a:lnTo>
                    <a:pt x="243077" y="70103"/>
                  </a:lnTo>
                  <a:lnTo>
                    <a:pt x="259746" y="69945"/>
                  </a:lnTo>
                  <a:lnTo>
                    <a:pt x="275081" y="69596"/>
                  </a:lnTo>
                  <a:lnTo>
                    <a:pt x="288798" y="69596"/>
                  </a:lnTo>
                  <a:lnTo>
                    <a:pt x="288798" y="69215"/>
                  </a:lnTo>
                  <a:lnTo>
                    <a:pt x="295656" y="68961"/>
                  </a:lnTo>
                  <a:lnTo>
                    <a:pt x="308356" y="68199"/>
                  </a:lnTo>
                  <a:lnTo>
                    <a:pt x="320548" y="67182"/>
                  </a:lnTo>
                  <a:lnTo>
                    <a:pt x="326517" y="66548"/>
                  </a:lnTo>
                  <a:lnTo>
                    <a:pt x="325627" y="54864"/>
                  </a:lnTo>
                  <a:close/>
                </a:path>
                <a:path w="351789" h="130810">
                  <a:moveTo>
                    <a:pt x="288289" y="2286"/>
                  </a:moveTo>
                  <a:lnTo>
                    <a:pt x="278383" y="2286"/>
                  </a:lnTo>
                  <a:lnTo>
                    <a:pt x="273938" y="2921"/>
                  </a:lnTo>
                  <a:lnTo>
                    <a:pt x="270001" y="4191"/>
                  </a:lnTo>
                  <a:lnTo>
                    <a:pt x="266192" y="5333"/>
                  </a:lnTo>
                  <a:lnTo>
                    <a:pt x="262763" y="6984"/>
                  </a:lnTo>
                  <a:lnTo>
                    <a:pt x="257301" y="11175"/>
                  </a:lnTo>
                  <a:lnTo>
                    <a:pt x="255143" y="13462"/>
                  </a:lnTo>
                  <a:lnTo>
                    <a:pt x="253745" y="16128"/>
                  </a:lnTo>
                  <a:lnTo>
                    <a:pt x="252221" y="18669"/>
                  </a:lnTo>
                  <a:lnTo>
                    <a:pt x="251673" y="21081"/>
                  </a:lnTo>
                  <a:lnTo>
                    <a:pt x="251644" y="32003"/>
                  </a:lnTo>
                  <a:lnTo>
                    <a:pt x="252221" y="34544"/>
                  </a:lnTo>
                  <a:lnTo>
                    <a:pt x="253745" y="37211"/>
                  </a:lnTo>
                  <a:lnTo>
                    <a:pt x="255143" y="39877"/>
                  </a:lnTo>
                  <a:lnTo>
                    <a:pt x="257301" y="42164"/>
                  </a:lnTo>
                  <a:lnTo>
                    <a:pt x="260095" y="44196"/>
                  </a:lnTo>
                  <a:lnTo>
                    <a:pt x="262763" y="46227"/>
                  </a:lnTo>
                  <a:lnTo>
                    <a:pt x="266192" y="47751"/>
                  </a:lnTo>
                  <a:lnTo>
                    <a:pt x="270001" y="49022"/>
                  </a:lnTo>
                  <a:lnTo>
                    <a:pt x="273938" y="50292"/>
                  </a:lnTo>
                  <a:lnTo>
                    <a:pt x="278383" y="50800"/>
                  </a:lnTo>
                  <a:lnTo>
                    <a:pt x="288289" y="50800"/>
                  </a:lnTo>
                  <a:lnTo>
                    <a:pt x="311893" y="39243"/>
                  </a:lnTo>
                  <a:lnTo>
                    <a:pt x="280416" y="39243"/>
                  </a:lnTo>
                  <a:lnTo>
                    <a:pt x="277749" y="38862"/>
                  </a:lnTo>
                  <a:lnTo>
                    <a:pt x="264794" y="29337"/>
                  </a:lnTo>
                  <a:lnTo>
                    <a:pt x="264794" y="23749"/>
                  </a:lnTo>
                  <a:lnTo>
                    <a:pt x="280416" y="14097"/>
                  </a:lnTo>
                  <a:lnTo>
                    <a:pt x="311893" y="14097"/>
                  </a:lnTo>
                  <a:lnTo>
                    <a:pt x="311531" y="13462"/>
                  </a:lnTo>
                  <a:lnTo>
                    <a:pt x="296671" y="4191"/>
                  </a:lnTo>
                  <a:lnTo>
                    <a:pt x="292735" y="2921"/>
                  </a:lnTo>
                  <a:lnTo>
                    <a:pt x="288289" y="2286"/>
                  </a:lnTo>
                  <a:close/>
                </a:path>
                <a:path w="351789" h="130810">
                  <a:moveTo>
                    <a:pt x="311893" y="14097"/>
                  </a:moveTo>
                  <a:lnTo>
                    <a:pt x="286385" y="14097"/>
                  </a:lnTo>
                  <a:lnTo>
                    <a:pt x="289051" y="14477"/>
                  </a:lnTo>
                  <a:lnTo>
                    <a:pt x="293624" y="15748"/>
                  </a:lnTo>
                  <a:lnTo>
                    <a:pt x="300736" y="21081"/>
                  </a:lnTo>
                  <a:lnTo>
                    <a:pt x="301625" y="22478"/>
                  </a:lnTo>
                  <a:lnTo>
                    <a:pt x="302006" y="23749"/>
                  </a:lnTo>
                  <a:lnTo>
                    <a:pt x="302006" y="29337"/>
                  </a:lnTo>
                  <a:lnTo>
                    <a:pt x="301625" y="30733"/>
                  </a:lnTo>
                  <a:lnTo>
                    <a:pt x="300736" y="32003"/>
                  </a:lnTo>
                  <a:lnTo>
                    <a:pt x="299974" y="33400"/>
                  </a:lnTo>
                  <a:lnTo>
                    <a:pt x="286385" y="39243"/>
                  </a:lnTo>
                  <a:lnTo>
                    <a:pt x="311893" y="39243"/>
                  </a:lnTo>
                  <a:lnTo>
                    <a:pt x="313055" y="37211"/>
                  </a:lnTo>
                  <a:lnTo>
                    <a:pt x="314451" y="34544"/>
                  </a:lnTo>
                  <a:lnTo>
                    <a:pt x="315144" y="32003"/>
                  </a:lnTo>
                  <a:lnTo>
                    <a:pt x="315110" y="21081"/>
                  </a:lnTo>
                  <a:lnTo>
                    <a:pt x="314451" y="18669"/>
                  </a:lnTo>
                  <a:lnTo>
                    <a:pt x="313055" y="16128"/>
                  </a:lnTo>
                  <a:lnTo>
                    <a:pt x="311893" y="14097"/>
                  </a:lnTo>
                  <a:close/>
                </a:path>
                <a:path w="351789" h="130810">
                  <a:moveTo>
                    <a:pt x="227456" y="81788"/>
                  </a:moveTo>
                  <a:lnTo>
                    <a:pt x="142367" y="81788"/>
                  </a:lnTo>
                  <a:lnTo>
                    <a:pt x="142367" y="93725"/>
                  </a:lnTo>
                  <a:lnTo>
                    <a:pt x="213613" y="93725"/>
                  </a:lnTo>
                  <a:lnTo>
                    <a:pt x="213613" y="130428"/>
                  </a:lnTo>
                  <a:lnTo>
                    <a:pt x="227456" y="130428"/>
                  </a:lnTo>
                  <a:lnTo>
                    <a:pt x="227456" y="81788"/>
                  </a:lnTo>
                  <a:close/>
                </a:path>
                <a:path w="351789" h="130810">
                  <a:moveTo>
                    <a:pt x="118618" y="100202"/>
                  </a:moveTo>
                  <a:lnTo>
                    <a:pt x="0" y="100202"/>
                  </a:lnTo>
                  <a:lnTo>
                    <a:pt x="0" y="112014"/>
                  </a:lnTo>
                  <a:lnTo>
                    <a:pt x="118618" y="112014"/>
                  </a:lnTo>
                  <a:lnTo>
                    <a:pt x="118618" y="100202"/>
                  </a:lnTo>
                  <a:close/>
                </a:path>
                <a:path w="351789" h="130810">
                  <a:moveTo>
                    <a:pt x="40512" y="55499"/>
                  </a:moveTo>
                  <a:lnTo>
                    <a:pt x="26924" y="55499"/>
                  </a:lnTo>
                  <a:lnTo>
                    <a:pt x="26924" y="100202"/>
                  </a:lnTo>
                  <a:lnTo>
                    <a:pt x="40512" y="100202"/>
                  </a:lnTo>
                  <a:lnTo>
                    <a:pt x="40512" y="55499"/>
                  </a:lnTo>
                  <a:close/>
                </a:path>
                <a:path w="351789" h="130810">
                  <a:moveTo>
                    <a:pt x="71246" y="55499"/>
                  </a:moveTo>
                  <a:lnTo>
                    <a:pt x="57531" y="55499"/>
                  </a:lnTo>
                  <a:lnTo>
                    <a:pt x="57531" y="100202"/>
                  </a:lnTo>
                  <a:lnTo>
                    <a:pt x="71246" y="100202"/>
                  </a:lnTo>
                  <a:lnTo>
                    <a:pt x="71246" y="55499"/>
                  </a:lnTo>
                  <a:close/>
                </a:path>
                <a:path w="351789" h="130810">
                  <a:moveTo>
                    <a:pt x="102488" y="11429"/>
                  </a:moveTo>
                  <a:lnTo>
                    <a:pt x="14605" y="11429"/>
                  </a:lnTo>
                  <a:lnTo>
                    <a:pt x="14605" y="23495"/>
                  </a:lnTo>
                  <a:lnTo>
                    <a:pt x="88773" y="23495"/>
                  </a:lnTo>
                  <a:lnTo>
                    <a:pt x="88773" y="42037"/>
                  </a:lnTo>
                  <a:lnTo>
                    <a:pt x="88510" y="50419"/>
                  </a:lnTo>
                  <a:lnTo>
                    <a:pt x="87502" y="66040"/>
                  </a:lnTo>
                  <a:lnTo>
                    <a:pt x="86487" y="74549"/>
                  </a:lnTo>
                  <a:lnTo>
                    <a:pt x="84708" y="83312"/>
                  </a:lnTo>
                  <a:lnTo>
                    <a:pt x="98425" y="85090"/>
                  </a:lnTo>
                  <a:lnTo>
                    <a:pt x="102488" y="34671"/>
                  </a:lnTo>
                  <a:lnTo>
                    <a:pt x="102488" y="11429"/>
                  </a:lnTo>
                  <a:close/>
                </a:path>
                <a:path w="351789" h="130810">
                  <a:moveTo>
                    <a:pt x="169418" y="19430"/>
                  </a:moveTo>
                  <a:lnTo>
                    <a:pt x="155448" y="19430"/>
                  </a:lnTo>
                  <a:lnTo>
                    <a:pt x="155448" y="26924"/>
                  </a:lnTo>
                  <a:lnTo>
                    <a:pt x="154939" y="31115"/>
                  </a:lnTo>
                  <a:lnTo>
                    <a:pt x="123570" y="64262"/>
                  </a:lnTo>
                  <a:lnTo>
                    <a:pt x="131699" y="74295"/>
                  </a:lnTo>
                  <a:lnTo>
                    <a:pt x="153416" y="57403"/>
                  </a:lnTo>
                  <a:lnTo>
                    <a:pt x="155701" y="55499"/>
                  </a:lnTo>
                  <a:lnTo>
                    <a:pt x="157733" y="53594"/>
                  </a:lnTo>
                  <a:lnTo>
                    <a:pt x="159512" y="51434"/>
                  </a:lnTo>
                  <a:lnTo>
                    <a:pt x="161289" y="49402"/>
                  </a:lnTo>
                  <a:lnTo>
                    <a:pt x="162432" y="47751"/>
                  </a:lnTo>
                  <a:lnTo>
                    <a:pt x="162813" y="46481"/>
                  </a:lnTo>
                  <a:lnTo>
                    <a:pt x="180422" y="46481"/>
                  </a:lnTo>
                  <a:lnTo>
                    <a:pt x="179958" y="46100"/>
                  </a:lnTo>
                  <a:lnTo>
                    <a:pt x="176783" y="43179"/>
                  </a:lnTo>
                  <a:lnTo>
                    <a:pt x="175132" y="41782"/>
                  </a:lnTo>
                  <a:lnTo>
                    <a:pt x="173862" y="40386"/>
                  </a:lnTo>
                  <a:lnTo>
                    <a:pt x="172974" y="38989"/>
                  </a:lnTo>
                  <a:lnTo>
                    <a:pt x="171957" y="37592"/>
                  </a:lnTo>
                  <a:lnTo>
                    <a:pt x="171323" y="36195"/>
                  </a:lnTo>
                  <a:lnTo>
                    <a:pt x="170814" y="34671"/>
                  </a:lnTo>
                  <a:lnTo>
                    <a:pt x="170306" y="33274"/>
                  </a:lnTo>
                  <a:lnTo>
                    <a:pt x="169925" y="31623"/>
                  </a:lnTo>
                  <a:lnTo>
                    <a:pt x="169671" y="29845"/>
                  </a:lnTo>
                  <a:lnTo>
                    <a:pt x="169477" y="26924"/>
                  </a:lnTo>
                  <a:lnTo>
                    <a:pt x="169418" y="19430"/>
                  </a:lnTo>
                  <a:close/>
                </a:path>
                <a:path w="351789" h="130810">
                  <a:moveTo>
                    <a:pt x="180422" y="46481"/>
                  </a:moveTo>
                  <a:lnTo>
                    <a:pt x="162941" y="46481"/>
                  </a:lnTo>
                  <a:lnTo>
                    <a:pt x="163449" y="47498"/>
                  </a:lnTo>
                  <a:lnTo>
                    <a:pt x="164337" y="48768"/>
                  </a:lnTo>
                  <a:lnTo>
                    <a:pt x="165735" y="50038"/>
                  </a:lnTo>
                  <a:lnTo>
                    <a:pt x="167131" y="51434"/>
                  </a:lnTo>
                  <a:lnTo>
                    <a:pt x="191262" y="70230"/>
                  </a:lnTo>
                  <a:lnTo>
                    <a:pt x="199136" y="60071"/>
                  </a:lnTo>
                  <a:lnTo>
                    <a:pt x="194944" y="57403"/>
                  </a:lnTo>
                  <a:lnTo>
                    <a:pt x="191007" y="54609"/>
                  </a:lnTo>
                  <a:lnTo>
                    <a:pt x="187198" y="51816"/>
                  </a:lnTo>
                  <a:lnTo>
                    <a:pt x="183514" y="49022"/>
                  </a:lnTo>
                  <a:lnTo>
                    <a:pt x="180422" y="46481"/>
                  </a:lnTo>
                  <a:close/>
                </a:path>
                <a:path w="351789" h="130810">
                  <a:moveTo>
                    <a:pt x="195325" y="7493"/>
                  </a:moveTo>
                  <a:lnTo>
                    <a:pt x="127888" y="7493"/>
                  </a:lnTo>
                  <a:lnTo>
                    <a:pt x="127888" y="19430"/>
                  </a:lnTo>
                  <a:lnTo>
                    <a:pt x="195325" y="19430"/>
                  </a:lnTo>
                  <a:lnTo>
                    <a:pt x="195325" y="7493"/>
                  </a:lnTo>
                  <a:close/>
                </a:path>
                <a:path w="351789" h="130810">
                  <a:moveTo>
                    <a:pt x="227456" y="0"/>
                  </a:moveTo>
                  <a:lnTo>
                    <a:pt x="213741" y="0"/>
                  </a:lnTo>
                  <a:lnTo>
                    <a:pt x="213741" y="75056"/>
                  </a:lnTo>
                  <a:lnTo>
                    <a:pt x="227456" y="75056"/>
                  </a:lnTo>
                  <a:lnTo>
                    <a:pt x="227456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3" name="object 5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583308" y="2637154"/>
              <a:ext cx="360553" cy="139573"/>
            </a:xfrm>
            <a:prstGeom prst="rect">
              <a:avLst/>
            </a:prstGeom>
          </p:spPr>
        </p:pic>
      </p:grpSp>
      <p:grpSp>
        <p:nvGrpSpPr>
          <p:cNvPr id="54" name="object 54"/>
          <p:cNvGrpSpPr/>
          <p:nvPr/>
        </p:nvGrpSpPr>
        <p:grpSpPr>
          <a:xfrm>
            <a:off x="2063750" y="2635376"/>
            <a:ext cx="508000" cy="144145"/>
            <a:chOff x="2063750" y="2635376"/>
            <a:chExt cx="508000" cy="144145"/>
          </a:xfrm>
        </p:grpSpPr>
        <p:sp>
          <p:nvSpPr>
            <p:cNvPr id="55" name="object 55"/>
            <p:cNvSpPr/>
            <p:nvPr/>
          </p:nvSpPr>
          <p:spPr>
            <a:xfrm>
              <a:off x="2068322" y="2655569"/>
              <a:ext cx="97790" cy="97790"/>
            </a:xfrm>
            <a:custGeom>
              <a:avLst/>
              <a:gdLst/>
              <a:ahLst/>
              <a:cxnLst/>
              <a:rect l="l" t="t" r="r" b="b"/>
              <a:pathLst>
                <a:path w="97789" h="97789">
                  <a:moveTo>
                    <a:pt x="97282" y="9271"/>
                  </a:moveTo>
                  <a:lnTo>
                    <a:pt x="88519" y="9271"/>
                  </a:lnTo>
                  <a:lnTo>
                    <a:pt x="88519" y="88646"/>
                  </a:lnTo>
                  <a:lnTo>
                    <a:pt x="97282" y="88646"/>
                  </a:lnTo>
                  <a:lnTo>
                    <a:pt x="97282" y="9271"/>
                  </a:lnTo>
                  <a:close/>
                </a:path>
                <a:path w="97789" h="97789">
                  <a:moveTo>
                    <a:pt x="97282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0" y="88900"/>
                  </a:lnTo>
                  <a:lnTo>
                    <a:pt x="0" y="97790"/>
                  </a:lnTo>
                  <a:lnTo>
                    <a:pt x="97282" y="97790"/>
                  </a:lnTo>
                  <a:lnTo>
                    <a:pt x="97282" y="88900"/>
                  </a:lnTo>
                  <a:lnTo>
                    <a:pt x="9017" y="88900"/>
                  </a:lnTo>
                  <a:lnTo>
                    <a:pt x="9017" y="8890"/>
                  </a:lnTo>
                  <a:lnTo>
                    <a:pt x="97282" y="8890"/>
                  </a:lnTo>
                  <a:lnTo>
                    <a:pt x="97282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2068322" y="2655950"/>
              <a:ext cx="97790" cy="97790"/>
            </a:xfrm>
            <a:custGeom>
              <a:avLst/>
              <a:gdLst/>
              <a:ahLst/>
              <a:cxnLst/>
              <a:rect l="l" t="t" r="r" b="b"/>
              <a:pathLst>
                <a:path w="97789" h="97789">
                  <a:moveTo>
                    <a:pt x="9016" y="8890"/>
                  </a:moveTo>
                  <a:lnTo>
                    <a:pt x="9016" y="88265"/>
                  </a:lnTo>
                  <a:lnTo>
                    <a:pt x="88518" y="88265"/>
                  </a:lnTo>
                  <a:lnTo>
                    <a:pt x="88518" y="8890"/>
                  </a:lnTo>
                  <a:lnTo>
                    <a:pt x="9016" y="8890"/>
                  </a:lnTo>
                  <a:close/>
                </a:path>
                <a:path w="97789" h="97789">
                  <a:moveTo>
                    <a:pt x="0" y="0"/>
                  </a:moveTo>
                  <a:lnTo>
                    <a:pt x="97281" y="0"/>
                  </a:lnTo>
                  <a:lnTo>
                    <a:pt x="97281" y="97281"/>
                  </a:lnTo>
                  <a:lnTo>
                    <a:pt x="0" y="97281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2212975" y="2639948"/>
              <a:ext cx="354330" cy="134620"/>
            </a:xfrm>
            <a:custGeom>
              <a:avLst/>
              <a:gdLst/>
              <a:ahLst/>
              <a:cxnLst/>
              <a:rect l="l" t="t" r="r" b="b"/>
              <a:pathLst>
                <a:path w="354330" h="134619">
                  <a:moveTo>
                    <a:pt x="319658" y="81025"/>
                  </a:moveTo>
                  <a:lnTo>
                    <a:pt x="307339" y="81025"/>
                  </a:lnTo>
                  <a:lnTo>
                    <a:pt x="301751" y="81660"/>
                  </a:lnTo>
                  <a:lnTo>
                    <a:pt x="296799" y="82930"/>
                  </a:lnTo>
                  <a:lnTo>
                    <a:pt x="291719" y="84074"/>
                  </a:lnTo>
                  <a:lnTo>
                    <a:pt x="287527" y="85851"/>
                  </a:lnTo>
                  <a:lnTo>
                    <a:pt x="283972" y="88010"/>
                  </a:lnTo>
                  <a:lnTo>
                    <a:pt x="280543" y="90043"/>
                  </a:lnTo>
                  <a:lnTo>
                    <a:pt x="277749" y="92582"/>
                  </a:lnTo>
                  <a:lnTo>
                    <a:pt x="275970" y="95503"/>
                  </a:lnTo>
                  <a:lnTo>
                    <a:pt x="274066" y="98425"/>
                  </a:lnTo>
                  <a:lnTo>
                    <a:pt x="273176" y="101600"/>
                  </a:lnTo>
                  <a:lnTo>
                    <a:pt x="273176" y="114173"/>
                  </a:lnTo>
                  <a:lnTo>
                    <a:pt x="274066" y="117348"/>
                  </a:lnTo>
                  <a:lnTo>
                    <a:pt x="275970" y="120142"/>
                  </a:lnTo>
                  <a:lnTo>
                    <a:pt x="277749" y="123062"/>
                  </a:lnTo>
                  <a:lnTo>
                    <a:pt x="307339" y="134620"/>
                  </a:lnTo>
                  <a:lnTo>
                    <a:pt x="319658" y="134620"/>
                  </a:lnTo>
                  <a:lnTo>
                    <a:pt x="348856" y="123317"/>
                  </a:lnTo>
                  <a:lnTo>
                    <a:pt x="309625" y="123317"/>
                  </a:lnTo>
                  <a:lnTo>
                    <a:pt x="305943" y="122935"/>
                  </a:lnTo>
                  <a:lnTo>
                    <a:pt x="286766" y="111505"/>
                  </a:lnTo>
                  <a:lnTo>
                    <a:pt x="286766" y="104267"/>
                  </a:lnTo>
                  <a:lnTo>
                    <a:pt x="309625" y="92455"/>
                  </a:lnTo>
                  <a:lnTo>
                    <a:pt x="348869" y="92455"/>
                  </a:lnTo>
                  <a:lnTo>
                    <a:pt x="346456" y="90043"/>
                  </a:lnTo>
                  <a:lnTo>
                    <a:pt x="342900" y="88010"/>
                  </a:lnTo>
                  <a:lnTo>
                    <a:pt x="339344" y="85851"/>
                  </a:lnTo>
                  <a:lnTo>
                    <a:pt x="335152" y="84074"/>
                  </a:lnTo>
                  <a:lnTo>
                    <a:pt x="330200" y="82930"/>
                  </a:lnTo>
                  <a:lnTo>
                    <a:pt x="325247" y="81660"/>
                  </a:lnTo>
                  <a:lnTo>
                    <a:pt x="319658" y="81025"/>
                  </a:lnTo>
                  <a:close/>
                </a:path>
                <a:path w="354330" h="134619">
                  <a:moveTo>
                    <a:pt x="348869" y="92455"/>
                  </a:moveTo>
                  <a:lnTo>
                    <a:pt x="317500" y="92455"/>
                  </a:lnTo>
                  <a:lnTo>
                    <a:pt x="321056" y="92836"/>
                  </a:lnTo>
                  <a:lnTo>
                    <a:pt x="327660" y="94360"/>
                  </a:lnTo>
                  <a:lnTo>
                    <a:pt x="340232" y="104267"/>
                  </a:lnTo>
                  <a:lnTo>
                    <a:pt x="340232" y="111505"/>
                  </a:lnTo>
                  <a:lnTo>
                    <a:pt x="317500" y="123317"/>
                  </a:lnTo>
                  <a:lnTo>
                    <a:pt x="348856" y="123317"/>
                  </a:lnTo>
                  <a:lnTo>
                    <a:pt x="349123" y="123062"/>
                  </a:lnTo>
                  <a:lnTo>
                    <a:pt x="352932" y="117221"/>
                  </a:lnTo>
                  <a:lnTo>
                    <a:pt x="353908" y="114173"/>
                  </a:lnTo>
                  <a:lnTo>
                    <a:pt x="353908" y="101600"/>
                  </a:lnTo>
                  <a:lnTo>
                    <a:pt x="352932" y="98551"/>
                  </a:lnTo>
                  <a:lnTo>
                    <a:pt x="349123" y="92709"/>
                  </a:lnTo>
                  <a:lnTo>
                    <a:pt x="348869" y="92455"/>
                  </a:lnTo>
                  <a:close/>
                </a:path>
                <a:path w="354330" h="134619">
                  <a:moveTo>
                    <a:pt x="225170" y="89026"/>
                  </a:moveTo>
                  <a:lnTo>
                    <a:pt x="143510" y="89026"/>
                  </a:lnTo>
                  <a:lnTo>
                    <a:pt x="143510" y="100965"/>
                  </a:lnTo>
                  <a:lnTo>
                    <a:pt x="211327" y="100965"/>
                  </a:lnTo>
                  <a:lnTo>
                    <a:pt x="211327" y="132206"/>
                  </a:lnTo>
                  <a:lnTo>
                    <a:pt x="225170" y="132206"/>
                  </a:lnTo>
                  <a:lnTo>
                    <a:pt x="225170" y="89026"/>
                  </a:lnTo>
                  <a:close/>
                </a:path>
                <a:path w="354330" h="134619">
                  <a:moveTo>
                    <a:pt x="167005" y="31750"/>
                  </a:moveTo>
                  <a:lnTo>
                    <a:pt x="156591" y="31750"/>
                  </a:lnTo>
                  <a:lnTo>
                    <a:pt x="152145" y="32384"/>
                  </a:lnTo>
                  <a:lnTo>
                    <a:pt x="131699" y="51053"/>
                  </a:lnTo>
                  <a:lnTo>
                    <a:pt x="131699" y="60959"/>
                  </a:lnTo>
                  <a:lnTo>
                    <a:pt x="148336" y="78231"/>
                  </a:lnTo>
                  <a:lnTo>
                    <a:pt x="152145" y="79628"/>
                  </a:lnTo>
                  <a:lnTo>
                    <a:pt x="156591" y="80264"/>
                  </a:lnTo>
                  <a:lnTo>
                    <a:pt x="167005" y="80264"/>
                  </a:lnTo>
                  <a:lnTo>
                    <a:pt x="171450" y="79628"/>
                  </a:lnTo>
                  <a:lnTo>
                    <a:pt x="175260" y="78231"/>
                  </a:lnTo>
                  <a:lnTo>
                    <a:pt x="179197" y="76961"/>
                  </a:lnTo>
                  <a:lnTo>
                    <a:pt x="182244" y="75310"/>
                  </a:lnTo>
                  <a:lnTo>
                    <a:pt x="187198" y="71120"/>
                  </a:lnTo>
                  <a:lnTo>
                    <a:pt x="188679" y="69215"/>
                  </a:lnTo>
                  <a:lnTo>
                    <a:pt x="159004" y="69215"/>
                  </a:lnTo>
                  <a:lnTo>
                    <a:pt x="156591" y="68833"/>
                  </a:lnTo>
                  <a:lnTo>
                    <a:pt x="154431" y="68072"/>
                  </a:lnTo>
                  <a:lnTo>
                    <a:pt x="152273" y="67436"/>
                  </a:lnTo>
                  <a:lnTo>
                    <a:pt x="150494" y="66548"/>
                  </a:lnTo>
                  <a:lnTo>
                    <a:pt x="149098" y="65404"/>
                  </a:lnTo>
                  <a:lnTo>
                    <a:pt x="147700" y="64389"/>
                  </a:lnTo>
                  <a:lnTo>
                    <a:pt x="146685" y="63119"/>
                  </a:lnTo>
                  <a:lnTo>
                    <a:pt x="145923" y="61722"/>
                  </a:lnTo>
                  <a:lnTo>
                    <a:pt x="145287" y="60325"/>
                  </a:lnTo>
                  <a:lnTo>
                    <a:pt x="144906" y="58927"/>
                  </a:lnTo>
                  <a:lnTo>
                    <a:pt x="144906" y="53085"/>
                  </a:lnTo>
                  <a:lnTo>
                    <a:pt x="159004" y="42799"/>
                  </a:lnTo>
                  <a:lnTo>
                    <a:pt x="188695" y="42799"/>
                  </a:lnTo>
                  <a:lnTo>
                    <a:pt x="187198" y="40767"/>
                  </a:lnTo>
                  <a:lnTo>
                    <a:pt x="184657" y="38734"/>
                  </a:lnTo>
                  <a:lnTo>
                    <a:pt x="182244" y="36702"/>
                  </a:lnTo>
                  <a:lnTo>
                    <a:pt x="179197" y="35051"/>
                  </a:lnTo>
                  <a:lnTo>
                    <a:pt x="175260" y="33654"/>
                  </a:lnTo>
                  <a:lnTo>
                    <a:pt x="171450" y="32384"/>
                  </a:lnTo>
                  <a:lnTo>
                    <a:pt x="167005" y="31750"/>
                  </a:lnTo>
                  <a:close/>
                </a:path>
                <a:path w="354330" h="134619">
                  <a:moveTo>
                    <a:pt x="188695" y="42799"/>
                  </a:moveTo>
                  <a:lnTo>
                    <a:pt x="164719" y="42799"/>
                  </a:lnTo>
                  <a:lnTo>
                    <a:pt x="167258" y="43179"/>
                  </a:lnTo>
                  <a:lnTo>
                    <a:pt x="169291" y="43815"/>
                  </a:lnTo>
                  <a:lnTo>
                    <a:pt x="178816" y="53085"/>
                  </a:lnTo>
                  <a:lnTo>
                    <a:pt x="178816" y="58927"/>
                  </a:lnTo>
                  <a:lnTo>
                    <a:pt x="174625" y="65404"/>
                  </a:lnTo>
                  <a:lnTo>
                    <a:pt x="173227" y="66548"/>
                  </a:lnTo>
                  <a:lnTo>
                    <a:pt x="171450" y="67436"/>
                  </a:lnTo>
                  <a:lnTo>
                    <a:pt x="169291" y="68072"/>
                  </a:lnTo>
                  <a:lnTo>
                    <a:pt x="167131" y="68833"/>
                  </a:lnTo>
                  <a:lnTo>
                    <a:pt x="164719" y="69215"/>
                  </a:lnTo>
                  <a:lnTo>
                    <a:pt x="188679" y="69215"/>
                  </a:lnTo>
                  <a:lnTo>
                    <a:pt x="188975" y="68833"/>
                  </a:lnTo>
                  <a:lnTo>
                    <a:pt x="190119" y="66167"/>
                  </a:lnTo>
                  <a:lnTo>
                    <a:pt x="191388" y="63626"/>
                  </a:lnTo>
                  <a:lnTo>
                    <a:pt x="192024" y="60959"/>
                  </a:lnTo>
                  <a:lnTo>
                    <a:pt x="191993" y="51053"/>
                  </a:lnTo>
                  <a:lnTo>
                    <a:pt x="191388" y="48514"/>
                  </a:lnTo>
                  <a:lnTo>
                    <a:pt x="189955" y="45466"/>
                  </a:lnTo>
                  <a:lnTo>
                    <a:pt x="188975" y="43179"/>
                  </a:lnTo>
                  <a:lnTo>
                    <a:pt x="188695" y="42799"/>
                  </a:lnTo>
                  <a:close/>
                </a:path>
                <a:path w="354330" h="134619">
                  <a:moveTo>
                    <a:pt x="42163" y="25780"/>
                  </a:moveTo>
                  <a:lnTo>
                    <a:pt x="28701" y="25780"/>
                  </a:lnTo>
                  <a:lnTo>
                    <a:pt x="28701" y="48386"/>
                  </a:lnTo>
                  <a:lnTo>
                    <a:pt x="28193" y="52197"/>
                  </a:lnTo>
                  <a:lnTo>
                    <a:pt x="11683" y="78104"/>
                  </a:lnTo>
                  <a:lnTo>
                    <a:pt x="8127" y="81915"/>
                  </a:lnTo>
                  <a:lnTo>
                    <a:pt x="4191" y="85851"/>
                  </a:lnTo>
                  <a:lnTo>
                    <a:pt x="0" y="89916"/>
                  </a:lnTo>
                  <a:lnTo>
                    <a:pt x="9398" y="99314"/>
                  </a:lnTo>
                  <a:lnTo>
                    <a:pt x="13081" y="95503"/>
                  </a:lnTo>
                  <a:lnTo>
                    <a:pt x="16637" y="91694"/>
                  </a:lnTo>
                  <a:lnTo>
                    <a:pt x="20193" y="88010"/>
                  </a:lnTo>
                  <a:lnTo>
                    <a:pt x="35560" y="68072"/>
                  </a:lnTo>
                  <a:lnTo>
                    <a:pt x="51004" y="68072"/>
                  </a:lnTo>
                  <a:lnTo>
                    <a:pt x="46736" y="62610"/>
                  </a:lnTo>
                  <a:lnTo>
                    <a:pt x="44831" y="59054"/>
                  </a:lnTo>
                  <a:lnTo>
                    <a:pt x="43814" y="55499"/>
                  </a:lnTo>
                  <a:lnTo>
                    <a:pt x="42672" y="52070"/>
                  </a:lnTo>
                  <a:lnTo>
                    <a:pt x="42163" y="48386"/>
                  </a:lnTo>
                  <a:lnTo>
                    <a:pt x="42163" y="25780"/>
                  </a:lnTo>
                  <a:close/>
                </a:path>
                <a:path w="354330" h="134619">
                  <a:moveTo>
                    <a:pt x="51004" y="68072"/>
                  </a:moveTo>
                  <a:lnTo>
                    <a:pt x="35687" y="68072"/>
                  </a:lnTo>
                  <a:lnTo>
                    <a:pt x="36194" y="69469"/>
                  </a:lnTo>
                  <a:lnTo>
                    <a:pt x="50418" y="87122"/>
                  </a:lnTo>
                  <a:lnTo>
                    <a:pt x="53339" y="90424"/>
                  </a:lnTo>
                  <a:lnTo>
                    <a:pt x="60579" y="97662"/>
                  </a:lnTo>
                  <a:lnTo>
                    <a:pt x="69976" y="88392"/>
                  </a:lnTo>
                  <a:lnTo>
                    <a:pt x="65658" y="84327"/>
                  </a:lnTo>
                  <a:lnTo>
                    <a:pt x="61975" y="80645"/>
                  </a:lnTo>
                  <a:lnTo>
                    <a:pt x="58800" y="77216"/>
                  </a:lnTo>
                  <a:lnTo>
                    <a:pt x="55625" y="73659"/>
                  </a:lnTo>
                  <a:lnTo>
                    <a:pt x="52577" y="70103"/>
                  </a:lnTo>
                  <a:lnTo>
                    <a:pt x="51004" y="68072"/>
                  </a:lnTo>
                  <a:close/>
                </a:path>
                <a:path w="354330" h="134619">
                  <a:moveTo>
                    <a:pt x="62864" y="14224"/>
                  </a:moveTo>
                  <a:lnTo>
                    <a:pt x="6604" y="14224"/>
                  </a:lnTo>
                  <a:lnTo>
                    <a:pt x="6604" y="25780"/>
                  </a:lnTo>
                  <a:lnTo>
                    <a:pt x="62864" y="25780"/>
                  </a:lnTo>
                  <a:lnTo>
                    <a:pt x="62864" y="14224"/>
                  </a:lnTo>
                  <a:close/>
                </a:path>
                <a:path w="354330" h="134619">
                  <a:moveTo>
                    <a:pt x="225170" y="1777"/>
                  </a:moveTo>
                  <a:lnTo>
                    <a:pt x="211455" y="1777"/>
                  </a:lnTo>
                  <a:lnTo>
                    <a:pt x="211455" y="82296"/>
                  </a:lnTo>
                  <a:lnTo>
                    <a:pt x="225170" y="82296"/>
                  </a:lnTo>
                  <a:lnTo>
                    <a:pt x="225170" y="47751"/>
                  </a:lnTo>
                  <a:lnTo>
                    <a:pt x="243586" y="47751"/>
                  </a:lnTo>
                  <a:lnTo>
                    <a:pt x="243586" y="35686"/>
                  </a:lnTo>
                  <a:lnTo>
                    <a:pt x="225170" y="35686"/>
                  </a:lnTo>
                  <a:lnTo>
                    <a:pt x="225170" y="1777"/>
                  </a:lnTo>
                  <a:close/>
                </a:path>
                <a:path w="354330" h="134619">
                  <a:moveTo>
                    <a:pt x="282194" y="8254"/>
                  </a:moveTo>
                  <a:lnTo>
                    <a:pt x="268731" y="8254"/>
                  </a:lnTo>
                  <a:lnTo>
                    <a:pt x="268666" y="31369"/>
                  </a:lnTo>
                  <a:lnTo>
                    <a:pt x="268477" y="33908"/>
                  </a:lnTo>
                  <a:lnTo>
                    <a:pt x="261874" y="47117"/>
                  </a:lnTo>
                  <a:lnTo>
                    <a:pt x="260095" y="49529"/>
                  </a:lnTo>
                  <a:lnTo>
                    <a:pt x="257301" y="52450"/>
                  </a:lnTo>
                  <a:lnTo>
                    <a:pt x="253619" y="55879"/>
                  </a:lnTo>
                  <a:lnTo>
                    <a:pt x="249936" y="59435"/>
                  </a:lnTo>
                  <a:lnTo>
                    <a:pt x="245872" y="63119"/>
                  </a:lnTo>
                  <a:lnTo>
                    <a:pt x="241426" y="67055"/>
                  </a:lnTo>
                  <a:lnTo>
                    <a:pt x="250317" y="76453"/>
                  </a:lnTo>
                  <a:lnTo>
                    <a:pt x="269875" y="57657"/>
                  </a:lnTo>
                  <a:lnTo>
                    <a:pt x="271018" y="56515"/>
                  </a:lnTo>
                  <a:lnTo>
                    <a:pt x="272161" y="54991"/>
                  </a:lnTo>
                  <a:lnTo>
                    <a:pt x="273431" y="53467"/>
                  </a:lnTo>
                  <a:lnTo>
                    <a:pt x="274700" y="51816"/>
                  </a:lnTo>
                  <a:lnTo>
                    <a:pt x="275463" y="50546"/>
                  </a:lnTo>
                  <a:lnTo>
                    <a:pt x="275844" y="49402"/>
                  </a:lnTo>
                  <a:lnTo>
                    <a:pt x="291754" y="49402"/>
                  </a:lnTo>
                  <a:lnTo>
                    <a:pt x="288036" y="45084"/>
                  </a:lnTo>
                  <a:lnTo>
                    <a:pt x="286766" y="43306"/>
                  </a:lnTo>
                  <a:lnTo>
                    <a:pt x="285876" y="41655"/>
                  </a:lnTo>
                  <a:lnTo>
                    <a:pt x="284861" y="40004"/>
                  </a:lnTo>
                  <a:lnTo>
                    <a:pt x="284099" y="38353"/>
                  </a:lnTo>
                  <a:lnTo>
                    <a:pt x="283082" y="34798"/>
                  </a:lnTo>
                  <a:lnTo>
                    <a:pt x="282701" y="33020"/>
                  </a:lnTo>
                  <a:lnTo>
                    <a:pt x="282575" y="31369"/>
                  </a:lnTo>
                  <a:lnTo>
                    <a:pt x="282320" y="29591"/>
                  </a:lnTo>
                  <a:lnTo>
                    <a:pt x="282194" y="8254"/>
                  </a:lnTo>
                  <a:close/>
                </a:path>
                <a:path w="354330" h="134619">
                  <a:moveTo>
                    <a:pt x="291754" y="49402"/>
                  </a:moveTo>
                  <a:lnTo>
                    <a:pt x="275970" y="49402"/>
                  </a:lnTo>
                  <a:lnTo>
                    <a:pt x="276351" y="50419"/>
                  </a:lnTo>
                  <a:lnTo>
                    <a:pt x="277113" y="51689"/>
                  </a:lnTo>
                  <a:lnTo>
                    <a:pt x="278383" y="53085"/>
                  </a:lnTo>
                  <a:lnTo>
                    <a:pt x="279654" y="54609"/>
                  </a:lnTo>
                  <a:lnTo>
                    <a:pt x="284861" y="59817"/>
                  </a:lnTo>
                  <a:lnTo>
                    <a:pt x="292481" y="67055"/>
                  </a:lnTo>
                  <a:lnTo>
                    <a:pt x="295529" y="69723"/>
                  </a:lnTo>
                  <a:lnTo>
                    <a:pt x="298704" y="72390"/>
                  </a:lnTo>
                  <a:lnTo>
                    <a:pt x="307339" y="63119"/>
                  </a:lnTo>
                  <a:lnTo>
                    <a:pt x="304038" y="60451"/>
                  </a:lnTo>
                  <a:lnTo>
                    <a:pt x="300736" y="57657"/>
                  </a:lnTo>
                  <a:lnTo>
                    <a:pt x="294639" y="52324"/>
                  </a:lnTo>
                  <a:lnTo>
                    <a:pt x="291754" y="49402"/>
                  </a:lnTo>
                  <a:close/>
                </a:path>
                <a:path w="354330" h="134619">
                  <a:moveTo>
                    <a:pt x="353060" y="42925"/>
                  </a:moveTo>
                  <a:lnTo>
                    <a:pt x="339725" y="42925"/>
                  </a:lnTo>
                  <a:lnTo>
                    <a:pt x="339725" y="79375"/>
                  </a:lnTo>
                  <a:lnTo>
                    <a:pt x="353060" y="79375"/>
                  </a:lnTo>
                  <a:lnTo>
                    <a:pt x="353060" y="42925"/>
                  </a:lnTo>
                  <a:close/>
                </a:path>
                <a:path w="354330" h="134619">
                  <a:moveTo>
                    <a:pt x="326517" y="3428"/>
                  </a:moveTo>
                  <a:lnTo>
                    <a:pt x="313436" y="3428"/>
                  </a:lnTo>
                  <a:lnTo>
                    <a:pt x="313436" y="74295"/>
                  </a:lnTo>
                  <a:lnTo>
                    <a:pt x="326517" y="74295"/>
                  </a:lnTo>
                  <a:lnTo>
                    <a:pt x="326517" y="42925"/>
                  </a:lnTo>
                  <a:lnTo>
                    <a:pt x="353060" y="42925"/>
                  </a:lnTo>
                  <a:lnTo>
                    <a:pt x="353060" y="30987"/>
                  </a:lnTo>
                  <a:lnTo>
                    <a:pt x="326517" y="30987"/>
                  </a:lnTo>
                  <a:lnTo>
                    <a:pt x="326517" y="3428"/>
                  </a:lnTo>
                  <a:close/>
                </a:path>
                <a:path w="354330" h="134619">
                  <a:moveTo>
                    <a:pt x="353060" y="1777"/>
                  </a:moveTo>
                  <a:lnTo>
                    <a:pt x="339725" y="1777"/>
                  </a:lnTo>
                  <a:lnTo>
                    <a:pt x="339725" y="30987"/>
                  </a:lnTo>
                  <a:lnTo>
                    <a:pt x="353060" y="30987"/>
                  </a:lnTo>
                  <a:lnTo>
                    <a:pt x="353060" y="1777"/>
                  </a:lnTo>
                  <a:close/>
                </a:path>
                <a:path w="354330" h="134619">
                  <a:moveTo>
                    <a:pt x="115316" y="59817"/>
                  </a:moveTo>
                  <a:lnTo>
                    <a:pt x="101726" y="59817"/>
                  </a:lnTo>
                  <a:lnTo>
                    <a:pt x="101726" y="130936"/>
                  </a:lnTo>
                  <a:lnTo>
                    <a:pt x="115316" y="130936"/>
                  </a:lnTo>
                  <a:lnTo>
                    <a:pt x="115316" y="59817"/>
                  </a:lnTo>
                  <a:close/>
                </a:path>
                <a:path w="354330" h="134619">
                  <a:moveTo>
                    <a:pt x="86994" y="4445"/>
                  </a:moveTo>
                  <a:lnTo>
                    <a:pt x="73406" y="4445"/>
                  </a:lnTo>
                  <a:lnTo>
                    <a:pt x="73406" y="124714"/>
                  </a:lnTo>
                  <a:lnTo>
                    <a:pt x="86994" y="124714"/>
                  </a:lnTo>
                  <a:lnTo>
                    <a:pt x="86994" y="59817"/>
                  </a:lnTo>
                  <a:lnTo>
                    <a:pt x="115316" y="59817"/>
                  </a:lnTo>
                  <a:lnTo>
                    <a:pt x="115316" y="47751"/>
                  </a:lnTo>
                  <a:lnTo>
                    <a:pt x="86994" y="47751"/>
                  </a:lnTo>
                  <a:lnTo>
                    <a:pt x="86994" y="4445"/>
                  </a:lnTo>
                  <a:close/>
                </a:path>
                <a:path w="354330" h="134619">
                  <a:moveTo>
                    <a:pt x="115316" y="1777"/>
                  </a:moveTo>
                  <a:lnTo>
                    <a:pt x="101726" y="1777"/>
                  </a:lnTo>
                  <a:lnTo>
                    <a:pt x="101726" y="47751"/>
                  </a:lnTo>
                  <a:lnTo>
                    <a:pt x="115316" y="47751"/>
                  </a:lnTo>
                  <a:lnTo>
                    <a:pt x="115316" y="1777"/>
                  </a:lnTo>
                  <a:close/>
                </a:path>
                <a:path w="354330" h="134619">
                  <a:moveTo>
                    <a:pt x="198881" y="15367"/>
                  </a:moveTo>
                  <a:lnTo>
                    <a:pt x="124713" y="15367"/>
                  </a:lnTo>
                  <a:lnTo>
                    <a:pt x="124713" y="26924"/>
                  </a:lnTo>
                  <a:lnTo>
                    <a:pt x="198881" y="26924"/>
                  </a:lnTo>
                  <a:lnTo>
                    <a:pt x="198881" y="15367"/>
                  </a:lnTo>
                  <a:close/>
                </a:path>
                <a:path w="354330" h="134619">
                  <a:moveTo>
                    <a:pt x="168782" y="0"/>
                  </a:moveTo>
                  <a:lnTo>
                    <a:pt x="154939" y="0"/>
                  </a:lnTo>
                  <a:lnTo>
                    <a:pt x="154939" y="15367"/>
                  </a:lnTo>
                  <a:lnTo>
                    <a:pt x="168782" y="15367"/>
                  </a:lnTo>
                  <a:lnTo>
                    <a:pt x="168782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8" name="object 58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208403" y="2635376"/>
              <a:ext cx="363093" cy="143764"/>
            </a:xfrm>
            <a:prstGeom prst="rect">
              <a:avLst/>
            </a:prstGeom>
          </p:spPr>
        </p:pic>
      </p:grpSp>
      <p:grpSp>
        <p:nvGrpSpPr>
          <p:cNvPr id="59" name="object 59"/>
          <p:cNvGrpSpPr/>
          <p:nvPr/>
        </p:nvGrpSpPr>
        <p:grpSpPr>
          <a:xfrm>
            <a:off x="2728214" y="2651379"/>
            <a:ext cx="106680" cy="106680"/>
            <a:chOff x="2728214" y="2651379"/>
            <a:chExt cx="106680" cy="106680"/>
          </a:xfrm>
        </p:grpSpPr>
        <p:sp>
          <p:nvSpPr>
            <p:cNvPr id="60" name="object 60"/>
            <p:cNvSpPr/>
            <p:nvPr/>
          </p:nvSpPr>
          <p:spPr>
            <a:xfrm>
              <a:off x="2732786" y="2655569"/>
              <a:ext cx="97790" cy="97790"/>
            </a:xfrm>
            <a:custGeom>
              <a:avLst/>
              <a:gdLst/>
              <a:ahLst/>
              <a:cxnLst/>
              <a:rect l="l" t="t" r="r" b="b"/>
              <a:pathLst>
                <a:path w="97789" h="97789">
                  <a:moveTo>
                    <a:pt x="97282" y="9271"/>
                  </a:moveTo>
                  <a:lnTo>
                    <a:pt x="88519" y="9271"/>
                  </a:lnTo>
                  <a:lnTo>
                    <a:pt x="88519" y="88646"/>
                  </a:lnTo>
                  <a:lnTo>
                    <a:pt x="97282" y="88646"/>
                  </a:lnTo>
                  <a:lnTo>
                    <a:pt x="97282" y="9271"/>
                  </a:lnTo>
                  <a:close/>
                </a:path>
                <a:path w="97789" h="97789">
                  <a:moveTo>
                    <a:pt x="97282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0" y="88900"/>
                  </a:lnTo>
                  <a:lnTo>
                    <a:pt x="0" y="97790"/>
                  </a:lnTo>
                  <a:lnTo>
                    <a:pt x="97282" y="97790"/>
                  </a:lnTo>
                  <a:lnTo>
                    <a:pt x="97282" y="88900"/>
                  </a:lnTo>
                  <a:lnTo>
                    <a:pt x="9017" y="88900"/>
                  </a:lnTo>
                  <a:lnTo>
                    <a:pt x="9017" y="8890"/>
                  </a:lnTo>
                  <a:lnTo>
                    <a:pt x="97282" y="8890"/>
                  </a:lnTo>
                  <a:lnTo>
                    <a:pt x="97282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2732786" y="2655951"/>
              <a:ext cx="97790" cy="97790"/>
            </a:xfrm>
            <a:custGeom>
              <a:avLst/>
              <a:gdLst/>
              <a:ahLst/>
              <a:cxnLst/>
              <a:rect l="l" t="t" r="r" b="b"/>
              <a:pathLst>
                <a:path w="97789" h="97789">
                  <a:moveTo>
                    <a:pt x="9016" y="8890"/>
                  </a:moveTo>
                  <a:lnTo>
                    <a:pt x="9016" y="88265"/>
                  </a:lnTo>
                  <a:lnTo>
                    <a:pt x="88518" y="88265"/>
                  </a:lnTo>
                  <a:lnTo>
                    <a:pt x="88518" y="8890"/>
                  </a:lnTo>
                  <a:lnTo>
                    <a:pt x="9016" y="8890"/>
                  </a:lnTo>
                  <a:close/>
                </a:path>
                <a:path w="97789" h="97789">
                  <a:moveTo>
                    <a:pt x="0" y="0"/>
                  </a:moveTo>
                  <a:lnTo>
                    <a:pt x="97281" y="0"/>
                  </a:lnTo>
                  <a:lnTo>
                    <a:pt x="97281" y="97281"/>
                  </a:lnTo>
                  <a:lnTo>
                    <a:pt x="0" y="97281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2" name="object 62"/>
          <p:cNvGrpSpPr/>
          <p:nvPr/>
        </p:nvGrpSpPr>
        <p:grpSpPr>
          <a:xfrm>
            <a:off x="2877185" y="2635376"/>
            <a:ext cx="367030" cy="141605"/>
            <a:chOff x="2877185" y="2635376"/>
            <a:chExt cx="367030" cy="141605"/>
          </a:xfrm>
        </p:grpSpPr>
        <p:sp>
          <p:nvSpPr>
            <p:cNvPr id="63" name="object 63"/>
            <p:cNvSpPr/>
            <p:nvPr/>
          </p:nvSpPr>
          <p:spPr>
            <a:xfrm>
              <a:off x="2881757" y="2639948"/>
              <a:ext cx="358140" cy="132715"/>
            </a:xfrm>
            <a:custGeom>
              <a:avLst/>
              <a:gdLst/>
              <a:ahLst/>
              <a:cxnLst/>
              <a:rect l="l" t="t" r="r" b="b"/>
              <a:pathLst>
                <a:path w="358139" h="132714">
                  <a:moveTo>
                    <a:pt x="100456" y="89026"/>
                  </a:moveTo>
                  <a:lnTo>
                    <a:pt x="18795" y="89026"/>
                  </a:lnTo>
                  <a:lnTo>
                    <a:pt x="18795" y="100965"/>
                  </a:lnTo>
                  <a:lnTo>
                    <a:pt x="86613" y="100965"/>
                  </a:lnTo>
                  <a:lnTo>
                    <a:pt x="86613" y="132206"/>
                  </a:lnTo>
                  <a:lnTo>
                    <a:pt x="100456" y="132206"/>
                  </a:lnTo>
                  <a:lnTo>
                    <a:pt x="100456" y="89026"/>
                  </a:lnTo>
                  <a:close/>
                </a:path>
                <a:path w="358139" h="132714">
                  <a:moveTo>
                    <a:pt x="185166" y="89916"/>
                  </a:moveTo>
                  <a:lnTo>
                    <a:pt x="171195" y="89916"/>
                  </a:lnTo>
                  <a:lnTo>
                    <a:pt x="171195" y="130936"/>
                  </a:lnTo>
                  <a:lnTo>
                    <a:pt x="185166" y="130936"/>
                  </a:lnTo>
                  <a:lnTo>
                    <a:pt x="185166" y="89916"/>
                  </a:lnTo>
                  <a:close/>
                </a:path>
                <a:path w="358139" h="132714">
                  <a:moveTo>
                    <a:pt x="237490" y="78104"/>
                  </a:moveTo>
                  <a:lnTo>
                    <a:pt x="118872" y="78104"/>
                  </a:lnTo>
                  <a:lnTo>
                    <a:pt x="118872" y="89916"/>
                  </a:lnTo>
                  <a:lnTo>
                    <a:pt x="237490" y="89916"/>
                  </a:lnTo>
                  <a:lnTo>
                    <a:pt x="237490" y="78104"/>
                  </a:lnTo>
                  <a:close/>
                </a:path>
                <a:path w="358139" h="132714">
                  <a:moveTo>
                    <a:pt x="100456" y="1777"/>
                  </a:moveTo>
                  <a:lnTo>
                    <a:pt x="86741" y="1777"/>
                  </a:lnTo>
                  <a:lnTo>
                    <a:pt x="86741" y="82296"/>
                  </a:lnTo>
                  <a:lnTo>
                    <a:pt x="100456" y="82296"/>
                  </a:lnTo>
                  <a:lnTo>
                    <a:pt x="100456" y="47751"/>
                  </a:lnTo>
                  <a:lnTo>
                    <a:pt x="118872" y="47751"/>
                  </a:lnTo>
                  <a:lnTo>
                    <a:pt x="118872" y="35686"/>
                  </a:lnTo>
                  <a:lnTo>
                    <a:pt x="100456" y="35686"/>
                  </a:lnTo>
                  <a:lnTo>
                    <a:pt x="100456" y="1777"/>
                  </a:lnTo>
                  <a:close/>
                </a:path>
                <a:path w="358139" h="132714">
                  <a:moveTo>
                    <a:pt x="149351" y="6730"/>
                  </a:moveTo>
                  <a:lnTo>
                    <a:pt x="135636" y="6730"/>
                  </a:lnTo>
                  <a:lnTo>
                    <a:pt x="135636" y="64007"/>
                  </a:lnTo>
                  <a:lnTo>
                    <a:pt x="220599" y="64007"/>
                  </a:lnTo>
                  <a:lnTo>
                    <a:pt x="220599" y="52070"/>
                  </a:lnTo>
                  <a:lnTo>
                    <a:pt x="149351" y="52070"/>
                  </a:lnTo>
                  <a:lnTo>
                    <a:pt x="149351" y="36195"/>
                  </a:lnTo>
                  <a:lnTo>
                    <a:pt x="220599" y="36195"/>
                  </a:lnTo>
                  <a:lnTo>
                    <a:pt x="220599" y="24383"/>
                  </a:lnTo>
                  <a:lnTo>
                    <a:pt x="149351" y="24383"/>
                  </a:lnTo>
                  <a:lnTo>
                    <a:pt x="149351" y="6730"/>
                  </a:lnTo>
                  <a:close/>
                </a:path>
                <a:path w="358139" h="132714">
                  <a:moveTo>
                    <a:pt x="220599" y="36195"/>
                  </a:moveTo>
                  <a:lnTo>
                    <a:pt x="206882" y="36195"/>
                  </a:lnTo>
                  <a:lnTo>
                    <a:pt x="206882" y="52070"/>
                  </a:lnTo>
                  <a:lnTo>
                    <a:pt x="220599" y="52070"/>
                  </a:lnTo>
                  <a:lnTo>
                    <a:pt x="220599" y="36195"/>
                  </a:lnTo>
                  <a:close/>
                </a:path>
                <a:path w="358139" h="132714">
                  <a:moveTo>
                    <a:pt x="220599" y="6603"/>
                  </a:moveTo>
                  <a:lnTo>
                    <a:pt x="206882" y="6603"/>
                  </a:lnTo>
                  <a:lnTo>
                    <a:pt x="206882" y="24383"/>
                  </a:lnTo>
                  <a:lnTo>
                    <a:pt x="220599" y="24383"/>
                  </a:lnTo>
                  <a:lnTo>
                    <a:pt x="220599" y="6603"/>
                  </a:lnTo>
                  <a:close/>
                </a:path>
                <a:path w="358139" h="132714">
                  <a:moveTo>
                    <a:pt x="42291" y="31750"/>
                  </a:moveTo>
                  <a:lnTo>
                    <a:pt x="31876" y="31750"/>
                  </a:lnTo>
                  <a:lnTo>
                    <a:pt x="27431" y="32384"/>
                  </a:lnTo>
                  <a:lnTo>
                    <a:pt x="6985" y="51053"/>
                  </a:lnTo>
                  <a:lnTo>
                    <a:pt x="6985" y="60959"/>
                  </a:lnTo>
                  <a:lnTo>
                    <a:pt x="23622" y="78231"/>
                  </a:lnTo>
                  <a:lnTo>
                    <a:pt x="27431" y="79628"/>
                  </a:lnTo>
                  <a:lnTo>
                    <a:pt x="31876" y="80264"/>
                  </a:lnTo>
                  <a:lnTo>
                    <a:pt x="42291" y="80264"/>
                  </a:lnTo>
                  <a:lnTo>
                    <a:pt x="46736" y="79628"/>
                  </a:lnTo>
                  <a:lnTo>
                    <a:pt x="50545" y="78231"/>
                  </a:lnTo>
                  <a:lnTo>
                    <a:pt x="54482" y="76961"/>
                  </a:lnTo>
                  <a:lnTo>
                    <a:pt x="57531" y="75310"/>
                  </a:lnTo>
                  <a:lnTo>
                    <a:pt x="62484" y="71120"/>
                  </a:lnTo>
                  <a:lnTo>
                    <a:pt x="63965" y="69215"/>
                  </a:lnTo>
                  <a:lnTo>
                    <a:pt x="34290" y="69215"/>
                  </a:lnTo>
                  <a:lnTo>
                    <a:pt x="31876" y="68833"/>
                  </a:lnTo>
                  <a:lnTo>
                    <a:pt x="29718" y="68072"/>
                  </a:lnTo>
                  <a:lnTo>
                    <a:pt x="27559" y="67436"/>
                  </a:lnTo>
                  <a:lnTo>
                    <a:pt x="25781" y="66548"/>
                  </a:lnTo>
                  <a:lnTo>
                    <a:pt x="24384" y="65404"/>
                  </a:lnTo>
                  <a:lnTo>
                    <a:pt x="22987" y="64389"/>
                  </a:lnTo>
                  <a:lnTo>
                    <a:pt x="21970" y="63119"/>
                  </a:lnTo>
                  <a:lnTo>
                    <a:pt x="21209" y="61722"/>
                  </a:lnTo>
                  <a:lnTo>
                    <a:pt x="20574" y="60325"/>
                  </a:lnTo>
                  <a:lnTo>
                    <a:pt x="20193" y="58927"/>
                  </a:lnTo>
                  <a:lnTo>
                    <a:pt x="20193" y="53085"/>
                  </a:lnTo>
                  <a:lnTo>
                    <a:pt x="34290" y="42799"/>
                  </a:lnTo>
                  <a:lnTo>
                    <a:pt x="63981" y="42799"/>
                  </a:lnTo>
                  <a:lnTo>
                    <a:pt x="62484" y="40767"/>
                  </a:lnTo>
                  <a:lnTo>
                    <a:pt x="59943" y="38734"/>
                  </a:lnTo>
                  <a:lnTo>
                    <a:pt x="57531" y="36702"/>
                  </a:lnTo>
                  <a:lnTo>
                    <a:pt x="54482" y="35051"/>
                  </a:lnTo>
                  <a:lnTo>
                    <a:pt x="50545" y="33654"/>
                  </a:lnTo>
                  <a:lnTo>
                    <a:pt x="46736" y="32384"/>
                  </a:lnTo>
                  <a:lnTo>
                    <a:pt x="42291" y="31750"/>
                  </a:lnTo>
                  <a:close/>
                </a:path>
                <a:path w="358139" h="132714">
                  <a:moveTo>
                    <a:pt x="63981" y="42799"/>
                  </a:moveTo>
                  <a:lnTo>
                    <a:pt x="40005" y="42799"/>
                  </a:lnTo>
                  <a:lnTo>
                    <a:pt x="42544" y="43179"/>
                  </a:lnTo>
                  <a:lnTo>
                    <a:pt x="44576" y="43815"/>
                  </a:lnTo>
                  <a:lnTo>
                    <a:pt x="54101" y="53085"/>
                  </a:lnTo>
                  <a:lnTo>
                    <a:pt x="54101" y="58927"/>
                  </a:lnTo>
                  <a:lnTo>
                    <a:pt x="49911" y="65404"/>
                  </a:lnTo>
                  <a:lnTo>
                    <a:pt x="48513" y="66548"/>
                  </a:lnTo>
                  <a:lnTo>
                    <a:pt x="46736" y="67436"/>
                  </a:lnTo>
                  <a:lnTo>
                    <a:pt x="44576" y="68072"/>
                  </a:lnTo>
                  <a:lnTo>
                    <a:pt x="42418" y="68833"/>
                  </a:lnTo>
                  <a:lnTo>
                    <a:pt x="40005" y="69215"/>
                  </a:lnTo>
                  <a:lnTo>
                    <a:pt x="63965" y="69215"/>
                  </a:lnTo>
                  <a:lnTo>
                    <a:pt x="64262" y="68833"/>
                  </a:lnTo>
                  <a:lnTo>
                    <a:pt x="65405" y="66167"/>
                  </a:lnTo>
                  <a:lnTo>
                    <a:pt x="66675" y="63626"/>
                  </a:lnTo>
                  <a:lnTo>
                    <a:pt x="67310" y="60959"/>
                  </a:lnTo>
                  <a:lnTo>
                    <a:pt x="67279" y="51053"/>
                  </a:lnTo>
                  <a:lnTo>
                    <a:pt x="66675" y="48514"/>
                  </a:lnTo>
                  <a:lnTo>
                    <a:pt x="65241" y="45466"/>
                  </a:lnTo>
                  <a:lnTo>
                    <a:pt x="64262" y="43179"/>
                  </a:lnTo>
                  <a:lnTo>
                    <a:pt x="63981" y="42799"/>
                  </a:lnTo>
                  <a:close/>
                </a:path>
                <a:path w="358139" h="132714">
                  <a:moveTo>
                    <a:pt x="357886" y="101980"/>
                  </a:moveTo>
                  <a:lnTo>
                    <a:pt x="239268" y="101980"/>
                  </a:lnTo>
                  <a:lnTo>
                    <a:pt x="239268" y="113792"/>
                  </a:lnTo>
                  <a:lnTo>
                    <a:pt x="357886" y="113792"/>
                  </a:lnTo>
                  <a:lnTo>
                    <a:pt x="357886" y="101980"/>
                  </a:lnTo>
                  <a:close/>
                </a:path>
                <a:path w="358139" h="132714">
                  <a:moveTo>
                    <a:pt x="305562" y="74041"/>
                  </a:moveTo>
                  <a:lnTo>
                    <a:pt x="291592" y="74041"/>
                  </a:lnTo>
                  <a:lnTo>
                    <a:pt x="291592" y="101980"/>
                  </a:lnTo>
                  <a:lnTo>
                    <a:pt x="305562" y="101980"/>
                  </a:lnTo>
                  <a:lnTo>
                    <a:pt x="305562" y="74041"/>
                  </a:lnTo>
                  <a:close/>
                </a:path>
                <a:path w="358139" h="132714">
                  <a:moveTo>
                    <a:pt x="340868" y="12319"/>
                  </a:moveTo>
                  <a:lnTo>
                    <a:pt x="256159" y="12319"/>
                  </a:lnTo>
                  <a:lnTo>
                    <a:pt x="256159" y="74041"/>
                  </a:lnTo>
                  <a:lnTo>
                    <a:pt x="340868" y="74041"/>
                  </a:lnTo>
                  <a:lnTo>
                    <a:pt x="340868" y="62229"/>
                  </a:lnTo>
                  <a:lnTo>
                    <a:pt x="270001" y="62229"/>
                  </a:lnTo>
                  <a:lnTo>
                    <a:pt x="270001" y="24129"/>
                  </a:lnTo>
                  <a:lnTo>
                    <a:pt x="340868" y="24129"/>
                  </a:lnTo>
                  <a:lnTo>
                    <a:pt x="340868" y="12319"/>
                  </a:lnTo>
                  <a:close/>
                </a:path>
                <a:path w="358139" h="132714">
                  <a:moveTo>
                    <a:pt x="340868" y="24129"/>
                  </a:moveTo>
                  <a:lnTo>
                    <a:pt x="327151" y="24129"/>
                  </a:lnTo>
                  <a:lnTo>
                    <a:pt x="327151" y="62229"/>
                  </a:lnTo>
                  <a:lnTo>
                    <a:pt x="340868" y="62229"/>
                  </a:lnTo>
                  <a:lnTo>
                    <a:pt x="340868" y="24129"/>
                  </a:lnTo>
                  <a:close/>
                </a:path>
                <a:path w="358139" h="132714">
                  <a:moveTo>
                    <a:pt x="74168" y="15367"/>
                  </a:moveTo>
                  <a:lnTo>
                    <a:pt x="0" y="15367"/>
                  </a:lnTo>
                  <a:lnTo>
                    <a:pt x="0" y="26924"/>
                  </a:lnTo>
                  <a:lnTo>
                    <a:pt x="74168" y="26924"/>
                  </a:lnTo>
                  <a:lnTo>
                    <a:pt x="74168" y="15367"/>
                  </a:lnTo>
                  <a:close/>
                </a:path>
                <a:path w="358139" h="132714">
                  <a:moveTo>
                    <a:pt x="44068" y="0"/>
                  </a:moveTo>
                  <a:lnTo>
                    <a:pt x="30225" y="0"/>
                  </a:lnTo>
                  <a:lnTo>
                    <a:pt x="30225" y="15367"/>
                  </a:lnTo>
                  <a:lnTo>
                    <a:pt x="44068" y="15367"/>
                  </a:lnTo>
                  <a:lnTo>
                    <a:pt x="44068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4" name="object 64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877185" y="2635376"/>
              <a:ext cx="367030" cy="141350"/>
            </a:xfrm>
            <a:prstGeom prst="rect">
              <a:avLst/>
            </a:prstGeom>
          </p:spPr>
        </p:pic>
      </p:grpSp>
      <p:grpSp>
        <p:nvGrpSpPr>
          <p:cNvPr id="65" name="object 65"/>
          <p:cNvGrpSpPr/>
          <p:nvPr/>
        </p:nvGrpSpPr>
        <p:grpSpPr>
          <a:xfrm>
            <a:off x="683031" y="2895219"/>
            <a:ext cx="106680" cy="106680"/>
            <a:chOff x="683031" y="2895219"/>
            <a:chExt cx="106680" cy="106680"/>
          </a:xfrm>
        </p:grpSpPr>
        <p:sp>
          <p:nvSpPr>
            <p:cNvPr id="66" name="object 66"/>
            <p:cNvSpPr/>
            <p:nvPr/>
          </p:nvSpPr>
          <p:spPr>
            <a:xfrm>
              <a:off x="687603" y="2899409"/>
              <a:ext cx="97790" cy="97790"/>
            </a:xfrm>
            <a:custGeom>
              <a:avLst/>
              <a:gdLst/>
              <a:ahLst/>
              <a:cxnLst/>
              <a:rect l="l" t="t" r="r" b="b"/>
              <a:pathLst>
                <a:path w="97790" h="97789">
                  <a:moveTo>
                    <a:pt x="97307" y="9271"/>
                  </a:moveTo>
                  <a:lnTo>
                    <a:pt x="88480" y="9271"/>
                  </a:lnTo>
                  <a:lnTo>
                    <a:pt x="88480" y="88646"/>
                  </a:lnTo>
                  <a:lnTo>
                    <a:pt x="97307" y="88646"/>
                  </a:lnTo>
                  <a:lnTo>
                    <a:pt x="97307" y="9271"/>
                  </a:lnTo>
                  <a:close/>
                </a:path>
                <a:path w="97790" h="97789">
                  <a:moveTo>
                    <a:pt x="97307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0" y="88900"/>
                  </a:lnTo>
                  <a:lnTo>
                    <a:pt x="0" y="97790"/>
                  </a:lnTo>
                  <a:lnTo>
                    <a:pt x="97307" y="97790"/>
                  </a:lnTo>
                  <a:lnTo>
                    <a:pt x="97307" y="88900"/>
                  </a:lnTo>
                  <a:lnTo>
                    <a:pt x="8978" y="88900"/>
                  </a:lnTo>
                  <a:lnTo>
                    <a:pt x="8978" y="8890"/>
                  </a:lnTo>
                  <a:lnTo>
                    <a:pt x="97307" y="8890"/>
                  </a:lnTo>
                  <a:lnTo>
                    <a:pt x="97307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87603" y="2899791"/>
              <a:ext cx="97790" cy="97790"/>
            </a:xfrm>
            <a:custGeom>
              <a:avLst/>
              <a:gdLst/>
              <a:ahLst/>
              <a:cxnLst/>
              <a:rect l="l" t="t" r="r" b="b"/>
              <a:pathLst>
                <a:path w="97790" h="97789">
                  <a:moveTo>
                    <a:pt x="8978" y="8889"/>
                  </a:moveTo>
                  <a:lnTo>
                    <a:pt x="8978" y="88264"/>
                  </a:lnTo>
                  <a:lnTo>
                    <a:pt x="88480" y="88264"/>
                  </a:lnTo>
                  <a:lnTo>
                    <a:pt x="88480" y="8889"/>
                  </a:lnTo>
                  <a:lnTo>
                    <a:pt x="8978" y="8889"/>
                  </a:lnTo>
                  <a:close/>
                </a:path>
                <a:path w="97790" h="97789">
                  <a:moveTo>
                    <a:pt x="0" y="0"/>
                  </a:moveTo>
                  <a:lnTo>
                    <a:pt x="97307" y="0"/>
                  </a:lnTo>
                  <a:lnTo>
                    <a:pt x="97307" y="97281"/>
                  </a:lnTo>
                  <a:lnTo>
                    <a:pt x="0" y="97281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8" name="object 68"/>
          <p:cNvGrpSpPr/>
          <p:nvPr/>
        </p:nvGrpSpPr>
        <p:grpSpPr>
          <a:xfrm>
            <a:off x="830414" y="2878454"/>
            <a:ext cx="514350" cy="140970"/>
            <a:chOff x="830414" y="2878454"/>
            <a:chExt cx="514350" cy="140970"/>
          </a:xfrm>
        </p:grpSpPr>
        <p:sp>
          <p:nvSpPr>
            <p:cNvPr id="69" name="object 69"/>
            <p:cNvSpPr/>
            <p:nvPr/>
          </p:nvSpPr>
          <p:spPr>
            <a:xfrm>
              <a:off x="834986" y="2883026"/>
              <a:ext cx="349885" cy="132080"/>
            </a:xfrm>
            <a:custGeom>
              <a:avLst/>
              <a:gdLst/>
              <a:ahLst/>
              <a:cxnLst/>
              <a:rect l="l" t="t" r="r" b="b"/>
              <a:pathLst>
                <a:path w="349884" h="132080">
                  <a:moveTo>
                    <a:pt x="157556" y="95884"/>
                  </a:moveTo>
                  <a:lnTo>
                    <a:pt x="143675" y="95884"/>
                  </a:lnTo>
                  <a:lnTo>
                    <a:pt x="143675" y="130555"/>
                  </a:lnTo>
                  <a:lnTo>
                    <a:pt x="231025" y="130555"/>
                  </a:lnTo>
                  <a:lnTo>
                    <a:pt x="231025" y="118618"/>
                  </a:lnTo>
                  <a:lnTo>
                    <a:pt x="157556" y="118618"/>
                  </a:lnTo>
                  <a:lnTo>
                    <a:pt x="157556" y="95884"/>
                  </a:lnTo>
                  <a:close/>
                </a:path>
                <a:path w="349884" h="132080">
                  <a:moveTo>
                    <a:pt x="228358" y="2540"/>
                  </a:moveTo>
                  <a:lnTo>
                    <a:pt x="214617" y="2540"/>
                  </a:lnTo>
                  <a:lnTo>
                    <a:pt x="214617" y="79501"/>
                  </a:lnTo>
                  <a:lnTo>
                    <a:pt x="187274" y="79501"/>
                  </a:lnTo>
                  <a:lnTo>
                    <a:pt x="187274" y="91058"/>
                  </a:lnTo>
                  <a:lnTo>
                    <a:pt x="214617" y="91058"/>
                  </a:lnTo>
                  <a:lnTo>
                    <a:pt x="214617" y="102616"/>
                  </a:lnTo>
                  <a:lnTo>
                    <a:pt x="228358" y="102616"/>
                  </a:lnTo>
                  <a:lnTo>
                    <a:pt x="228358" y="2540"/>
                  </a:lnTo>
                  <a:close/>
                </a:path>
                <a:path w="349884" h="132080">
                  <a:moveTo>
                    <a:pt x="168490" y="72136"/>
                  </a:moveTo>
                  <a:lnTo>
                    <a:pt x="154749" y="72136"/>
                  </a:lnTo>
                  <a:lnTo>
                    <a:pt x="154749" y="90677"/>
                  </a:lnTo>
                  <a:lnTo>
                    <a:pt x="168490" y="90677"/>
                  </a:lnTo>
                  <a:lnTo>
                    <a:pt x="168490" y="72136"/>
                  </a:lnTo>
                  <a:close/>
                </a:path>
                <a:path w="349884" h="132080">
                  <a:moveTo>
                    <a:pt x="205219" y="57403"/>
                  </a:moveTo>
                  <a:lnTo>
                    <a:pt x="190411" y="58674"/>
                  </a:lnTo>
                  <a:lnTo>
                    <a:pt x="170599" y="59817"/>
                  </a:lnTo>
                  <a:lnTo>
                    <a:pt x="157695" y="60325"/>
                  </a:lnTo>
                  <a:lnTo>
                    <a:pt x="151130" y="60451"/>
                  </a:lnTo>
                  <a:lnTo>
                    <a:pt x="137756" y="60451"/>
                  </a:lnTo>
                  <a:lnTo>
                    <a:pt x="130543" y="60578"/>
                  </a:lnTo>
                  <a:lnTo>
                    <a:pt x="122783" y="60578"/>
                  </a:lnTo>
                  <a:lnTo>
                    <a:pt x="122783" y="72644"/>
                  </a:lnTo>
                  <a:lnTo>
                    <a:pt x="139395" y="72485"/>
                  </a:lnTo>
                  <a:lnTo>
                    <a:pt x="154749" y="72136"/>
                  </a:lnTo>
                  <a:lnTo>
                    <a:pt x="168490" y="72136"/>
                  </a:lnTo>
                  <a:lnTo>
                    <a:pt x="168490" y="71754"/>
                  </a:lnTo>
                  <a:lnTo>
                    <a:pt x="175310" y="71500"/>
                  </a:lnTo>
                  <a:lnTo>
                    <a:pt x="187985" y="70739"/>
                  </a:lnTo>
                  <a:lnTo>
                    <a:pt x="200228" y="69723"/>
                  </a:lnTo>
                  <a:lnTo>
                    <a:pt x="206209" y="69088"/>
                  </a:lnTo>
                  <a:lnTo>
                    <a:pt x="205219" y="57403"/>
                  </a:lnTo>
                  <a:close/>
                </a:path>
                <a:path w="349884" h="132080">
                  <a:moveTo>
                    <a:pt x="167982" y="4825"/>
                  </a:moveTo>
                  <a:lnTo>
                    <a:pt x="158064" y="4825"/>
                  </a:lnTo>
                  <a:lnTo>
                    <a:pt x="153631" y="5461"/>
                  </a:lnTo>
                  <a:lnTo>
                    <a:pt x="149707" y="6730"/>
                  </a:lnTo>
                  <a:lnTo>
                    <a:pt x="145783" y="7874"/>
                  </a:lnTo>
                  <a:lnTo>
                    <a:pt x="133362" y="18669"/>
                  </a:lnTo>
                  <a:lnTo>
                    <a:pt x="131914" y="21208"/>
                  </a:lnTo>
                  <a:lnTo>
                    <a:pt x="131289" y="23622"/>
                  </a:lnTo>
                  <a:lnTo>
                    <a:pt x="131256" y="34544"/>
                  </a:lnTo>
                  <a:lnTo>
                    <a:pt x="131914" y="37083"/>
                  </a:lnTo>
                  <a:lnTo>
                    <a:pt x="158064" y="53340"/>
                  </a:lnTo>
                  <a:lnTo>
                    <a:pt x="167982" y="53340"/>
                  </a:lnTo>
                  <a:lnTo>
                    <a:pt x="191568" y="41782"/>
                  </a:lnTo>
                  <a:lnTo>
                    <a:pt x="160032" y="41782"/>
                  </a:lnTo>
                  <a:lnTo>
                    <a:pt x="157391" y="41401"/>
                  </a:lnTo>
                  <a:lnTo>
                    <a:pt x="145630" y="34544"/>
                  </a:lnTo>
                  <a:lnTo>
                    <a:pt x="144792" y="33274"/>
                  </a:lnTo>
                  <a:lnTo>
                    <a:pt x="144373" y="31876"/>
                  </a:lnTo>
                  <a:lnTo>
                    <a:pt x="144373" y="26289"/>
                  </a:lnTo>
                  <a:lnTo>
                    <a:pt x="160032" y="16637"/>
                  </a:lnTo>
                  <a:lnTo>
                    <a:pt x="191568" y="16637"/>
                  </a:lnTo>
                  <a:lnTo>
                    <a:pt x="191223" y="16001"/>
                  </a:lnTo>
                  <a:lnTo>
                    <a:pt x="176339" y="6730"/>
                  </a:lnTo>
                  <a:lnTo>
                    <a:pt x="172415" y="5461"/>
                  </a:lnTo>
                  <a:lnTo>
                    <a:pt x="167982" y="4825"/>
                  </a:lnTo>
                  <a:close/>
                </a:path>
                <a:path w="349884" h="132080">
                  <a:moveTo>
                    <a:pt x="191568" y="16637"/>
                  </a:moveTo>
                  <a:lnTo>
                    <a:pt x="166014" y="16637"/>
                  </a:lnTo>
                  <a:lnTo>
                    <a:pt x="168656" y="17018"/>
                  </a:lnTo>
                  <a:lnTo>
                    <a:pt x="173240" y="18288"/>
                  </a:lnTo>
                  <a:lnTo>
                    <a:pt x="181673" y="26289"/>
                  </a:lnTo>
                  <a:lnTo>
                    <a:pt x="181673" y="31876"/>
                  </a:lnTo>
                  <a:lnTo>
                    <a:pt x="181254" y="33274"/>
                  </a:lnTo>
                  <a:lnTo>
                    <a:pt x="180403" y="34544"/>
                  </a:lnTo>
                  <a:lnTo>
                    <a:pt x="179565" y="35941"/>
                  </a:lnTo>
                  <a:lnTo>
                    <a:pt x="166014" y="41782"/>
                  </a:lnTo>
                  <a:lnTo>
                    <a:pt x="191568" y="41782"/>
                  </a:lnTo>
                  <a:lnTo>
                    <a:pt x="194119" y="37083"/>
                  </a:lnTo>
                  <a:lnTo>
                    <a:pt x="194789" y="34544"/>
                  </a:lnTo>
                  <a:lnTo>
                    <a:pt x="194755" y="23622"/>
                  </a:lnTo>
                  <a:lnTo>
                    <a:pt x="194119" y="21208"/>
                  </a:lnTo>
                  <a:lnTo>
                    <a:pt x="192671" y="18669"/>
                  </a:lnTo>
                  <a:lnTo>
                    <a:pt x="191568" y="16637"/>
                  </a:lnTo>
                  <a:close/>
                </a:path>
                <a:path w="349884" h="132080">
                  <a:moveTo>
                    <a:pt x="327723" y="89789"/>
                  </a:moveTo>
                  <a:lnTo>
                    <a:pt x="321932" y="90424"/>
                  </a:lnTo>
                  <a:lnTo>
                    <a:pt x="297726" y="91948"/>
                  </a:lnTo>
                  <a:lnTo>
                    <a:pt x="290995" y="92201"/>
                  </a:lnTo>
                  <a:lnTo>
                    <a:pt x="284264" y="92328"/>
                  </a:lnTo>
                  <a:lnTo>
                    <a:pt x="277037" y="92582"/>
                  </a:lnTo>
                  <a:lnTo>
                    <a:pt x="243878" y="92837"/>
                  </a:lnTo>
                  <a:lnTo>
                    <a:pt x="243878" y="104775"/>
                  </a:lnTo>
                  <a:lnTo>
                    <a:pt x="298208" y="103758"/>
                  </a:lnTo>
                  <a:lnTo>
                    <a:pt x="328980" y="101473"/>
                  </a:lnTo>
                  <a:lnTo>
                    <a:pt x="327723" y="89789"/>
                  </a:lnTo>
                  <a:close/>
                </a:path>
                <a:path w="349884" h="132080">
                  <a:moveTo>
                    <a:pt x="66319" y="96520"/>
                  </a:moveTo>
                  <a:lnTo>
                    <a:pt x="52298" y="96520"/>
                  </a:lnTo>
                  <a:lnTo>
                    <a:pt x="52298" y="131699"/>
                  </a:lnTo>
                  <a:lnTo>
                    <a:pt x="66319" y="131699"/>
                  </a:lnTo>
                  <a:lnTo>
                    <a:pt x="66319" y="96520"/>
                  </a:lnTo>
                  <a:close/>
                </a:path>
                <a:path w="349884" h="132080">
                  <a:moveTo>
                    <a:pt x="118618" y="84836"/>
                  </a:moveTo>
                  <a:lnTo>
                    <a:pt x="0" y="84836"/>
                  </a:lnTo>
                  <a:lnTo>
                    <a:pt x="0" y="96520"/>
                  </a:lnTo>
                  <a:lnTo>
                    <a:pt x="118618" y="96520"/>
                  </a:lnTo>
                  <a:lnTo>
                    <a:pt x="118618" y="84836"/>
                  </a:lnTo>
                  <a:close/>
                </a:path>
                <a:path w="349884" h="132080">
                  <a:moveTo>
                    <a:pt x="65849" y="31876"/>
                  </a:moveTo>
                  <a:lnTo>
                    <a:pt x="52768" y="31876"/>
                  </a:lnTo>
                  <a:lnTo>
                    <a:pt x="47040" y="32512"/>
                  </a:lnTo>
                  <a:lnTo>
                    <a:pt x="19913" y="50292"/>
                  </a:lnTo>
                  <a:lnTo>
                    <a:pt x="19913" y="59563"/>
                  </a:lnTo>
                  <a:lnTo>
                    <a:pt x="20726" y="62356"/>
                  </a:lnTo>
                  <a:lnTo>
                    <a:pt x="24003" y="67691"/>
                  </a:lnTo>
                  <a:lnTo>
                    <a:pt x="26479" y="69850"/>
                  </a:lnTo>
                  <a:lnTo>
                    <a:pt x="29794" y="71754"/>
                  </a:lnTo>
                  <a:lnTo>
                    <a:pt x="33121" y="73787"/>
                  </a:lnTo>
                  <a:lnTo>
                    <a:pt x="37223" y="75183"/>
                  </a:lnTo>
                  <a:lnTo>
                    <a:pt x="42138" y="76326"/>
                  </a:lnTo>
                  <a:lnTo>
                    <a:pt x="47040" y="77343"/>
                  </a:lnTo>
                  <a:lnTo>
                    <a:pt x="52768" y="77977"/>
                  </a:lnTo>
                  <a:lnTo>
                    <a:pt x="65849" y="77977"/>
                  </a:lnTo>
                  <a:lnTo>
                    <a:pt x="88823" y="71754"/>
                  </a:lnTo>
                  <a:lnTo>
                    <a:pt x="92138" y="69850"/>
                  </a:lnTo>
                  <a:lnTo>
                    <a:pt x="94615" y="67691"/>
                  </a:lnTo>
                  <a:lnTo>
                    <a:pt x="95239" y="66675"/>
                  </a:lnTo>
                  <a:lnTo>
                    <a:pt x="54825" y="66675"/>
                  </a:lnTo>
                  <a:lnTo>
                    <a:pt x="50965" y="66294"/>
                  </a:lnTo>
                  <a:lnTo>
                    <a:pt x="47739" y="65658"/>
                  </a:lnTo>
                  <a:lnTo>
                    <a:pt x="44513" y="64897"/>
                  </a:lnTo>
                  <a:lnTo>
                    <a:pt x="41859" y="64134"/>
                  </a:lnTo>
                  <a:lnTo>
                    <a:pt x="39750" y="62992"/>
                  </a:lnTo>
                  <a:lnTo>
                    <a:pt x="37655" y="61975"/>
                  </a:lnTo>
                  <a:lnTo>
                    <a:pt x="36106" y="60832"/>
                  </a:lnTo>
                  <a:lnTo>
                    <a:pt x="34150" y="58293"/>
                  </a:lnTo>
                  <a:lnTo>
                    <a:pt x="33655" y="57023"/>
                  </a:lnTo>
                  <a:lnTo>
                    <a:pt x="33655" y="52831"/>
                  </a:lnTo>
                  <a:lnTo>
                    <a:pt x="54825" y="43179"/>
                  </a:lnTo>
                  <a:lnTo>
                    <a:pt x="95239" y="43179"/>
                  </a:lnTo>
                  <a:lnTo>
                    <a:pt x="94615" y="42164"/>
                  </a:lnTo>
                  <a:lnTo>
                    <a:pt x="71577" y="32512"/>
                  </a:lnTo>
                  <a:lnTo>
                    <a:pt x="65849" y="31876"/>
                  </a:lnTo>
                  <a:close/>
                </a:path>
                <a:path w="349884" h="132080">
                  <a:moveTo>
                    <a:pt x="95239" y="43179"/>
                  </a:moveTo>
                  <a:lnTo>
                    <a:pt x="63792" y="43179"/>
                  </a:lnTo>
                  <a:lnTo>
                    <a:pt x="67652" y="43433"/>
                  </a:lnTo>
                  <a:lnTo>
                    <a:pt x="74104" y="44957"/>
                  </a:lnTo>
                  <a:lnTo>
                    <a:pt x="84975" y="52831"/>
                  </a:lnTo>
                  <a:lnTo>
                    <a:pt x="84975" y="57023"/>
                  </a:lnTo>
                  <a:lnTo>
                    <a:pt x="84480" y="58293"/>
                  </a:lnTo>
                  <a:lnTo>
                    <a:pt x="82511" y="60832"/>
                  </a:lnTo>
                  <a:lnTo>
                    <a:pt x="80975" y="61975"/>
                  </a:lnTo>
                  <a:lnTo>
                    <a:pt x="78866" y="62992"/>
                  </a:lnTo>
                  <a:lnTo>
                    <a:pt x="76771" y="64134"/>
                  </a:lnTo>
                  <a:lnTo>
                    <a:pt x="74104" y="64897"/>
                  </a:lnTo>
                  <a:lnTo>
                    <a:pt x="70878" y="65658"/>
                  </a:lnTo>
                  <a:lnTo>
                    <a:pt x="67652" y="66294"/>
                  </a:lnTo>
                  <a:lnTo>
                    <a:pt x="63792" y="66675"/>
                  </a:lnTo>
                  <a:lnTo>
                    <a:pt x="95239" y="66675"/>
                  </a:lnTo>
                  <a:lnTo>
                    <a:pt x="97891" y="62356"/>
                  </a:lnTo>
                  <a:lnTo>
                    <a:pt x="98704" y="59563"/>
                  </a:lnTo>
                  <a:lnTo>
                    <a:pt x="98704" y="50292"/>
                  </a:lnTo>
                  <a:lnTo>
                    <a:pt x="97891" y="47498"/>
                  </a:lnTo>
                  <a:lnTo>
                    <a:pt x="95239" y="43179"/>
                  </a:lnTo>
                  <a:close/>
                </a:path>
                <a:path w="349884" h="132080">
                  <a:moveTo>
                    <a:pt x="289864" y="10668"/>
                  </a:moveTo>
                  <a:lnTo>
                    <a:pt x="279209" y="10668"/>
                  </a:lnTo>
                  <a:lnTo>
                    <a:pt x="274447" y="11429"/>
                  </a:lnTo>
                  <a:lnTo>
                    <a:pt x="252577" y="28321"/>
                  </a:lnTo>
                  <a:lnTo>
                    <a:pt x="250990" y="31623"/>
                  </a:lnTo>
                  <a:lnTo>
                    <a:pt x="250218" y="35051"/>
                  </a:lnTo>
                  <a:lnTo>
                    <a:pt x="250190" y="48895"/>
                  </a:lnTo>
                  <a:lnTo>
                    <a:pt x="250990" y="52450"/>
                  </a:lnTo>
                  <a:lnTo>
                    <a:pt x="252577" y="55752"/>
                  </a:lnTo>
                  <a:lnTo>
                    <a:pt x="254165" y="59181"/>
                  </a:lnTo>
                  <a:lnTo>
                    <a:pt x="270243" y="70993"/>
                  </a:lnTo>
                  <a:lnTo>
                    <a:pt x="274447" y="72644"/>
                  </a:lnTo>
                  <a:lnTo>
                    <a:pt x="279209" y="73405"/>
                  </a:lnTo>
                  <a:lnTo>
                    <a:pt x="289864" y="73405"/>
                  </a:lnTo>
                  <a:lnTo>
                    <a:pt x="294640" y="72644"/>
                  </a:lnTo>
                  <a:lnTo>
                    <a:pt x="298843" y="70993"/>
                  </a:lnTo>
                  <a:lnTo>
                    <a:pt x="303047" y="69469"/>
                  </a:lnTo>
                  <a:lnTo>
                    <a:pt x="306641" y="67309"/>
                  </a:lnTo>
                  <a:lnTo>
                    <a:pt x="309638" y="64770"/>
                  </a:lnTo>
                  <a:lnTo>
                    <a:pt x="312623" y="62102"/>
                  </a:lnTo>
                  <a:lnTo>
                    <a:pt x="313222" y="61341"/>
                  </a:lnTo>
                  <a:lnTo>
                    <a:pt x="281546" y="61341"/>
                  </a:lnTo>
                  <a:lnTo>
                    <a:pt x="278790" y="60959"/>
                  </a:lnTo>
                  <a:lnTo>
                    <a:pt x="276263" y="59944"/>
                  </a:lnTo>
                  <a:lnTo>
                    <a:pt x="273748" y="59054"/>
                  </a:lnTo>
                  <a:lnTo>
                    <a:pt x="271525" y="57784"/>
                  </a:lnTo>
                  <a:lnTo>
                    <a:pt x="267690" y="54737"/>
                  </a:lnTo>
                  <a:lnTo>
                    <a:pt x="266191" y="52958"/>
                  </a:lnTo>
                  <a:lnTo>
                    <a:pt x="265125" y="50800"/>
                  </a:lnTo>
                  <a:lnTo>
                    <a:pt x="264045" y="48768"/>
                  </a:lnTo>
                  <a:lnTo>
                    <a:pt x="263512" y="46608"/>
                  </a:lnTo>
                  <a:lnTo>
                    <a:pt x="263512" y="37338"/>
                  </a:lnTo>
                  <a:lnTo>
                    <a:pt x="264045" y="35051"/>
                  </a:lnTo>
                  <a:lnTo>
                    <a:pt x="265125" y="33020"/>
                  </a:lnTo>
                  <a:lnTo>
                    <a:pt x="266191" y="30861"/>
                  </a:lnTo>
                  <a:lnTo>
                    <a:pt x="281546" y="22732"/>
                  </a:lnTo>
                  <a:lnTo>
                    <a:pt x="313222" y="22732"/>
                  </a:lnTo>
                  <a:lnTo>
                    <a:pt x="312623" y="21971"/>
                  </a:lnTo>
                  <a:lnTo>
                    <a:pt x="306641" y="16637"/>
                  </a:lnTo>
                  <a:lnTo>
                    <a:pt x="303047" y="14604"/>
                  </a:lnTo>
                  <a:lnTo>
                    <a:pt x="298843" y="12953"/>
                  </a:lnTo>
                  <a:lnTo>
                    <a:pt x="294640" y="11429"/>
                  </a:lnTo>
                  <a:lnTo>
                    <a:pt x="289864" y="10668"/>
                  </a:lnTo>
                  <a:close/>
                </a:path>
                <a:path w="349884" h="132080">
                  <a:moveTo>
                    <a:pt x="313222" y="22732"/>
                  </a:moveTo>
                  <a:lnTo>
                    <a:pt x="287439" y="22732"/>
                  </a:lnTo>
                  <a:lnTo>
                    <a:pt x="290169" y="23114"/>
                  </a:lnTo>
                  <a:lnTo>
                    <a:pt x="295313" y="24892"/>
                  </a:lnTo>
                  <a:lnTo>
                    <a:pt x="297561" y="26034"/>
                  </a:lnTo>
                  <a:lnTo>
                    <a:pt x="301383" y="29082"/>
                  </a:lnTo>
                  <a:lnTo>
                    <a:pt x="302882" y="30861"/>
                  </a:lnTo>
                  <a:lnTo>
                    <a:pt x="303961" y="33020"/>
                  </a:lnTo>
                  <a:lnTo>
                    <a:pt x="305028" y="35051"/>
                  </a:lnTo>
                  <a:lnTo>
                    <a:pt x="305574" y="37338"/>
                  </a:lnTo>
                  <a:lnTo>
                    <a:pt x="305574" y="46608"/>
                  </a:lnTo>
                  <a:lnTo>
                    <a:pt x="305028" y="48768"/>
                  </a:lnTo>
                  <a:lnTo>
                    <a:pt x="303961" y="50800"/>
                  </a:lnTo>
                  <a:lnTo>
                    <a:pt x="302882" y="52958"/>
                  </a:lnTo>
                  <a:lnTo>
                    <a:pt x="301383" y="54737"/>
                  </a:lnTo>
                  <a:lnTo>
                    <a:pt x="297561" y="57784"/>
                  </a:lnTo>
                  <a:lnTo>
                    <a:pt x="295313" y="59054"/>
                  </a:lnTo>
                  <a:lnTo>
                    <a:pt x="292747" y="59944"/>
                  </a:lnTo>
                  <a:lnTo>
                    <a:pt x="290169" y="60959"/>
                  </a:lnTo>
                  <a:lnTo>
                    <a:pt x="287439" y="61341"/>
                  </a:lnTo>
                  <a:lnTo>
                    <a:pt x="313222" y="61341"/>
                  </a:lnTo>
                  <a:lnTo>
                    <a:pt x="314921" y="59181"/>
                  </a:lnTo>
                  <a:lnTo>
                    <a:pt x="316509" y="55752"/>
                  </a:lnTo>
                  <a:lnTo>
                    <a:pt x="318096" y="52450"/>
                  </a:lnTo>
                  <a:lnTo>
                    <a:pt x="318897" y="48895"/>
                  </a:lnTo>
                  <a:lnTo>
                    <a:pt x="318868" y="35051"/>
                  </a:lnTo>
                  <a:lnTo>
                    <a:pt x="318096" y="31623"/>
                  </a:lnTo>
                  <a:lnTo>
                    <a:pt x="316509" y="28321"/>
                  </a:lnTo>
                  <a:lnTo>
                    <a:pt x="314921" y="24892"/>
                  </a:lnTo>
                  <a:lnTo>
                    <a:pt x="313222" y="22732"/>
                  </a:lnTo>
                  <a:close/>
                </a:path>
                <a:path w="349884" h="132080">
                  <a:moveTo>
                    <a:pt x="349453" y="2540"/>
                  </a:moveTo>
                  <a:lnTo>
                    <a:pt x="335711" y="2540"/>
                  </a:lnTo>
                  <a:lnTo>
                    <a:pt x="335711" y="131699"/>
                  </a:lnTo>
                  <a:lnTo>
                    <a:pt x="349453" y="131699"/>
                  </a:lnTo>
                  <a:lnTo>
                    <a:pt x="349453" y="2540"/>
                  </a:lnTo>
                  <a:close/>
                </a:path>
                <a:path w="349884" h="132080">
                  <a:moveTo>
                    <a:pt x="107543" y="14731"/>
                  </a:moveTo>
                  <a:lnTo>
                    <a:pt x="11074" y="14731"/>
                  </a:lnTo>
                  <a:lnTo>
                    <a:pt x="11074" y="26289"/>
                  </a:lnTo>
                  <a:lnTo>
                    <a:pt x="107543" y="26289"/>
                  </a:lnTo>
                  <a:lnTo>
                    <a:pt x="107543" y="14731"/>
                  </a:lnTo>
                  <a:close/>
                </a:path>
                <a:path w="349884" h="132080">
                  <a:moveTo>
                    <a:pt x="66459" y="0"/>
                  </a:moveTo>
                  <a:lnTo>
                    <a:pt x="52158" y="0"/>
                  </a:lnTo>
                  <a:lnTo>
                    <a:pt x="52158" y="14731"/>
                  </a:lnTo>
                  <a:lnTo>
                    <a:pt x="66459" y="14731"/>
                  </a:lnTo>
                  <a:lnTo>
                    <a:pt x="66459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0" name="object 70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830414" y="2878454"/>
              <a:ext cx="358597" cy="140843"/>
            </a:xfrm>
            <a:prstGeom prst="rect">
              <a:avLst/>
            </a:prstGeom>
          </p:spPr>
        </p:pic>
        <p:pic>
          <p:nvPicPr>
            <p:cNvPr id="71" name="object 71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231684" y="2880994"/>
              <a:ext cx="112737" cy="138302"/>
            </a:xfrm>
            <a:prstGeom prst="rect">
              <a:avLst/>
            </a:prstGeom>
          </p:spPr>
        </p:pic>
      </p:grpSp>
      <p:grpSp>
        <p:nvGrpSpPr>
          <p:cNvPr id="72" name="object 72"/>
          <p:cNvGrpSpPr/>
          <p:nvPr/>
        </p:nvGrpSpPr>
        <p:grpSpPr>
          <a:xfrm>
            <a:off x="1432813" y="2895219"/>
            <a:ext cx="106680" cy="106680"/>
            <a:chOff x="1432813" y="2895219"/>
            <a:chExt cx="106680" cy="106680"/>
          </a:xfrm>
        </p:grpSpPr>
        <p:sp>
          <p:nvSpPr>
            <p:cNvPr id="73" name="object 73"/>
            <p:cNvSpPr/>
            <p:nvPr/>
          </p:nvSpPr>
          <p:spPr>
            <a:xfrm>
              <a:off x="1437386" y="2899409"/>
              <a:ext cx="97790" cy="97790"/>
            </a:xfrm>
            <a:custGeom>
              <a:avLst/>
              <a:gdLst/>
              <a:ahLst/>
              <a:cxnLst/>
              <a:rect l="l" t="t" r="r" b="b"/>
              <a:pathLst>
                <a:path w="97790" h="97789">
                  <a:moveTo>
                    <a:pt x="97282" y="9271"/>
                  </a:moveTo>
                  <a:lnTo>
                    <a:pt x="88519" y="9271"/>
                  </a:lnTo>
                  <a:lnTo>
                    <a:pt x="88519" y="88646"/>
                  </a:lnTo>
                  <a:lnTo>
                    <a:pt x="97282" y="88646"/>
                  </a:lnTo>
                  <a:lnTo>
                    <a:pt x="97282" y="9271"/>
                  </a:lnTo>
                  <a:close/>
                </a:path>
                <a:path w="97790" h="97789">
                  <a:moveTo>
                    <a:pt x="97282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0" y="88900"/>
                  </a:lnTo>
                  <a:lnTo>
                    <a:pt x="0" y="97790"/>
                  </a:lnTo>
                  <a:lnTo>
                    <a:pt x="97282" y="97790"/>
                  </a:lnTo>
                  <a:lnTo>
                    <a:pt x="97282" y="88900"/>
                  </a:lnTo>
                  <a:lnTo>
                    <a:pt x="9017" y="88900"/>
                  </a:lnTo>
                  <a:lnTo>
                    <a:pt x="9017" y="8890"/>
                  </a:lnTo>
                  <a:lnTo>
                    <a:pt x="97282" y="8890"/>
                  </a:lnTo>
                  <a:lnTo>
                    <a:pt x="97282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1437385" y="2899791"/>
              <a:ext cx="97790" cy="97790"/>
            </a:xfrm>
            <a:custGeom>
              <a:avLst/>
              <a:gdLst/>
              <a:ahLst/>
              <a:cxnLst/>
              <a:rect l="l" t="t" r="r" b="b"/>
              <a:pathLst>
                <a:path w="97790" h="97789">
                  <a:moveTo>
                    <a:pt x="9016" y="8889"/>
                  </a:moveTo>
                  <a:lnTo>
                    <a:pt x="9016" y="88264"/>
                  </a:lnTo>
                  <a:lnTo>
                    <a:pt x="88518" y="88264"/>
                  </a:lnTo>
                  <a:lnTo>
                    <a:pt x="88518" y="8889"/>
                  </a:lnTo>
                  <a:lnTo>
                    <a:pt x="9016" y="8889"/>
                  </a:lnTo>
                  <a:close/>
                </a:path>
                <a:path w="97790" h="97789">
                  <a:moveTo>
                    <a:pt x="0" y="0"/>
                  </a:moveTo>
                  <a:lnTo>
                    <a:pt x="97281" y="0"/>
                  </a:lnTo>
                  <a:lnTo>
                    <a:pt x="97281" y="97281"/>
                  </a:lnTo>
                  <a:lnTo>
                    <a:pt x="0" y="97281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75" name="object 75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1584833" y="2880995"/>
            <a:ext cx="245364" cy="139192"/>
          </a:xfrm>
          <a:prstGeom prst="rect">
            <a:avLst/>
          </a:prstGeom>
        </p:spPr>
      </p:pic>
      <p:grpSp>
        <p:nvGrpSpPr>
          <p:cNvPr id="76" name="object 76"/>
          <p:cNvGrpSpPr/>
          <p:nvPr/>
        </p:nvGrpSpPr>
        <p:grpSpPr>
          <a:xfrm>
            <a:off x="202234" y="3256026"/>
            <a:ext cx="269240" cy="141605"/>
            <a:chOff x="202234" y="3256026"/>
            <a:chExt cx="269240" cy="141605"/>
          </a:xfrm>
        </p:grpSpPr>
        <p:sp>
          <p:nvSpPr>
            <p:cNvPr id="77" name="object 77"/>
            <p:cNvSpPr/>
            <p:nvPr/>
          </p:nvSpPr>
          <p:spPr>
            <a:xfrm>
              <a:off x="206806" y="3260598"/>
              <a:ext cx="260350" cy="132715"/>
            </a:xfrm>
            <a:custGeom>
              <a:avLst/>
              <a:gdLst/>
              <a:ahLst/>
              <a:cxnLst/>
              <a:rect l="l" t="t" r="r" b="b"/>
              <a:pathLst>
                <a:path w="260350" h="132714">
                  <a:moveTo>
                    <a:pt x="72085" y="84200"/>
                  </a:moveTo>
                  <a:lnTo>
                    <a:pt x="56845" y="84200"/>
                  </a:lnTo>
                  <a:lnTo>
                    <a:pt x="56845" y="132460"/>
                  </a:lnTo>
                  <a:lnTo>
                    <a:pt x="72085" y="132460"/>
                  </a:lnTo>
                  <a:lnTo>
                    <a:pt x="72085" y="84200"/>
                  </a:lnTo>
                  <a:close/>
                </a:path>
                <a:path w="260350" h="132714">
                  <a:moveTo>
                    <a:pt x="128930" y="71500"/>
                  </a:moveTo>
                  <a:lnTo>
                    <a:pt x="0" y="71500"/>
                  </a:lnTo>
                  <a:lnTo>
                    <a:pt x="0" y="84200"/>
                  </a:lnTo>
                  <a:lnTo>
                    <a:pt x="128930" y="84200"/>
                  </a:lnTo>
                  <a:lnTo>
                    <a:pt x="128930" y="71500"/>
                  </a:lnTo>
                  <a:close/>
                </a:path>
                <a:path w="260350" h="132714">
                  <a:moveTo>
                    <a:pt x="259994" y="100837"/>
                  </a:moveTo>
                  <a:lnTo>
                    <a:pt x="131064" y="100837"/>
                  </a:lnTo>
                  <a:lnTo>
                    <a:pt x="131064" y="113665"/>
                  </a:lnTo>
                  <a:lnTo>
                    <a:pt x="259994" y="113665"/>
                  </a:lnTo>
                  <a:lnTo>
                    <a:pt x="259994" y="100837"/>
                  </a:lnTo>
                  <a:close/>
                </a:path>
                <a:path w="260350" h="132714">
                  <a:moveTo>
                    <a:pt x="202996" y="70738"/>
                  </a:moveTo>
                  <a:lnTo>
                    <a:pt x="187909" y="70738"/>
                  </a:lnTo>
                  <a:lnTo>
                    <a:pt x="187909" y="100837"/>
                  </a:lnTo>
                  <a:lnTo>
                    <a:pt x="202996" y="100837"/>
                  </a:lnTo>
                  <a:lnTo>
                    <a:pt x="202996" y="70738"/>
                  </a:lnTo>
                  <a:close/>
                </a:path>
                <a:path w="260350" h="132714">
                  <a:moveTo>
                    <a:pt x="203149" y="1016"/>
                  </a:moveTo>
                  <a:lnTo>
                    <a:pt x="187909" y="1016"/>
                  </a:lnTo>
                  <a:lnTo>
                    <a:pt x="187909" y="18542"/>
                  </a:lnTo>
                  <a:lnTo>
                    <a:pt x="187680" y="21844"/>
                  </a:lnTo>
                  <a:lnTo>
                    <a:pt x="186766" y="27431"/>
                  </a:lnTo>
                  <a:lnTo>
                    <a:pt x="185902" y="29972"/>
                  </a:lnTo>
                  <a:lnTo>
                    <a:pt x="184632" y="32257"/>
                  </a:lnTo>
                  <a:lnTo>
                    <a:pt x="183362" y="34671"/>
                  </a:lnTo>
                  <a:lnTo>
                    <a:pt x="155600" y="55245"/>
                  </a:lnTo>
                  <a:lnTo>
                    <a:pt x="150520" y="58293"/>
                  </a:lnTo>
                  <a:lnTo>
                    <a:pt x="144932" y="61341"/>
                  </a:lnTo>
                  <a:lnTo>
                    <a:pt x="138836" y="64770"/>
                  </a:lnTo>
                  <a:lnTo>
                    <a:pt x="146304" y="76580"/>
                  </a:lnTo>
                  <a:lnTo>
                    <a:pt x="182727" y="54736"/>
                  </a:lnTo>
                  <a:lnTo>
                    <a:pt x="189814" y="49149"/>
                  </a:lnTo>
                  <a:lnTo>
                    <a:pt x="192811" y="46608"/>
                  </a:lnTo>
                  <a:lnTo>
                    <a:pt x="194716" y="44323"/>
                  </a:lnTo>
                  <a:lnTo>
                    <a:pt x="195529" y="42672"/>
                  </a:lnTo>
                  <a:lnTo>
                    <a:pt x="215912" y="42672"/>
                  </a:lnTo>
                  <a:lnTo>
                    <a:pt x="214426" y="41528"/>
                  </a:lnTo>
                  <a:lnTo>
                    <a:pt x="211988" y="39243"/>
                  </a:lnTo>
                  <a:lnTo>
                    <a:pt x="209550" y="37083"/>
                  </a:lnTo>
                  <a:lnTo>
                    <a:pt x="203149" y="18542"/>
                  </a:lnTo>
                  <a:lnTo>
                    <a:pt x="203149" y="1016"/>
                  </a:lnTo>
                  <a:close/>
                </a:path>
                <a:path w="260350" h="132714">
                  <a:moveTo>
                    <a:pt x="215912" y="42672"/>
                  </a:moveTo>
                  <a:lnTo>
                    <a:pt x="195681" y="42672"/>
                  </a:lnTo>
                  <a:lnTo>
                    <a:pt x="196494" y="44323"/>
                  </a:lnTo>
                  <a:lnTo>
                    <a:pt x="233832" y="69850"/>
                  </a:lnTo>
                  <a:lnTo>
                    <a:pt x="245059" y="76326"/>
                  </a:lnTo>
                  <a:lnTo>
                    <a:pt x="252374" y="64643"/>
                  </a:lnTo>
                  <a:lnTo>
                    <a:pt x="246379" y="61341"/>
                  </a:lnTo>
                  <a:lnTo>
                    <a:pt x="236220" y="55625"/>
                  </a:lnTo>
                  <a:lnTo>
                    <a:pt x="231444" y="52831"/>
                  </a:lnTo>
                  <a:lnTo>
                    <a:pt x="226669" y="49910"/>
                  </a:lnTo>
                  <a:lnTo>
                    <a:pt x="221894" y="46735"/>
                  </a:lnTo>
                  <a:lnTo>
                    <a:pt x="217728" y="44069"/>
                  </a:lnTo>
                  <a:lnTo>
                    <a:pt x="215912" y="42672"/>
                  </a:lnTo>
                  <a:close/>
                </a:path>
                <a:path w="260350" h="132714">
                  <a:moveTo>
                    <a:pt x="72085" y="12826"/>
                  </a:moveTo>
                  <a:lnTo>
                    <a:pt x="56997" y="12826"/>
                  </a:lnTo>
                  <a:lnTo>
                    <a:pt x="56997" y="14604"/>
                  </a:lnTo>
                  <a:lnTo>
                    <a:pt x="56819" y="16382"/>
                  </a:lnTo>
                  <a:lnTo>
                    <a:pt x="27127" y="41148"/>
                  </a:lnTo>
                  <a:lnTo>
                    <a:pt x="21640" y="43687"/>
                  </a:lnTo>
                  <a:lnTo>
                    <a:pt x="16052" y="45974"/>
                  </a:lnTo>
                  <a:lnTo>
                    <a:pt x="10363" y="48132"/>
                  </a:lnTo>
                  <a:lnTo>
                    <a:pt x="16306" y="60451"/>
                  </a:lnTo>
                  <a:lnTo>
                    <a:pt x="22707" y="58038"/>
                  </a:lnTo>
                  <a:lnTo>
                    <a:pt x="28473" y="55625"/>
                  </a:lnTo>
                  <a:lnTo>
                    <a:pt x="33604" y="53212"/>
                  </a:lnTo>
                  <a:lnTo>
                    <a:pt x="38735" y="50673"/>
                  </a:lnTo>
                  <a:lnTo>
                    <a:pt x="43383" y="48513"/>
                  </a:lnTo>
                  <a:lnTo>
                    <a:pt x="47548" y="46481"/>
                  </a:lnTo>
                  <a:lnTo>
                    <a:pt x="52628" y="43942"/>
                  </a:lnTo>
                  <a:lnTo>
                    <a:pt x="56515" y="41655"/>
                  </a:lnTo>
                  <a:lnTo>
                    <a:pt x="59207" y="39624"/>
                  </a:lnTo>
                  <a:lnTo>
                    <a:pt x="61899" y="37719"/>
                  </a:lnTo>
                  <a:lnTo>
                    <a:pt x="63652" y="35813"/>
                  </a:lnTo>
                  <a:lnTo>
                    <a:pt x="64465" y="34162"/>
                  </a:lnTo>
                  <a:lnTo>
                    <a:pt x="87405" y="34162"/>
                  </a:lnTo>
                  <a:lnTo>
                    <a:pt x="72085" y="14604"/>
                  </a:lnTo>
                  <a:lnTo>
                    <a:pt x="72085" y="12826"/>
                  </a:lnTo>
                  <a:close/>
                </a:path>
                <a:path w="260350" h="132714">
                  <a:moveTo>
                    <a:pt x="87405" y="34162"/>
                  </a:moveTo>
                  <a:lnTo>
                    <a:pt x="64617" y="34162"/>
                  </a:lnTo>
                  <a:lnTo>
                    <a:pt x="65532" y="35813"/>
                  </a:lnTo>
                  <a:lnTo>
                    <a:pt x="95478" y="52958"/>
                  </a:lnTo>
                  <a:lnTo>
                    <a:pt x="100609" y="55499"/>
                  </a:lnTo>
                  <a:lnTo>
                    <a:pt x="106375" y="57911"/>
                  </a:lnTo>
                  <a:lnTo>
                    <a:pt x="112776" y="60325"/>
                  </a:lnTo>
                  <a:lnTo>
                    <a:pt x="118567" y="48132"/>
                  </a:lnTo>
                  <a:lnTo>
                    <a:pt x="112877" y="45974"/>
                  </a:lnTo>
                  <a:lnTo>
                    <a:pt x="107289" y="43687"/>
                  </a:lnTo>
                  <a:lnTo>
                    <a:pt x="101803" y="41148"/>
                  </a:lnTo>
                  <a:lnTo>
                    <a:pt x="96316" y="38734"/>
                  </a:lnTo>
                  <a:lnTo>
                    <a:pt x="91135" y="36195"/>
                  </a:lnTo>
                  <a:lnTo>
                    <a:pt x="87405" y="34162"/>
                  </a:lnTo>
                  <a:close/>
                </a:path>
                <a:path w="260350" h="132714">
                  <a:moveTo>
                    <a:pt x="112623" y="0"/>
                  </a:moveTo>
                  <a:lnTo>
                    <a:pt x="16611" y="0"/>
                  </a:lnTo>
                  <a:lnTo>
                    <a:pt x="16611" y="12826"/>
                  </a:lnTo>
                  <a:lnTo>
                    <a:pt x="112623" y="12826"/>
                  </a:lnTo>
                  <a:lnTo>
                    <a:pt x="112623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8" name="object 78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202234" y="3256026"/>
              <a:ext cx="269138" cy="141604"/>
            </a:xfrm>
            <a:prstGeom prst="rect">
              <a:avLst/>
            </a:prstGeom>
          </p:spPr>
        </p:pic>
      </p:grpSp>
      <p:sp>
        <p:nvSpPr>
          <p:cNvPr id="79" name="object 79"/>
          <p:cNvSpPr/>
          <p:nvPr/>
        </p:nvSpPr>
        <p:spPr>
          <a:xfrm>
            <a:off x="114300" y="4035552"/>
            <a:ext cx="3200400" cy="0"/>
          </a:xfrm>
          <a:custGeom>
            <a:avLst/>
            <a:gdLst/>
            <a:ahLst/>
            <a:cxnLst/>
            <a:rect l="l" t="t" r="r" b="b"/>
            <a:pathLst>
              <a:path w="3200400">
                <a:moveTo>
                  <a:pt x="0" y="0"/>
                </a:moveTo>
                <a:lnTo>
                  <a:pt x="3200400" y="0"/>
                </a:lnTo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0" name="object 80"/>
          <p:cNvGrpSpPr/>
          <p:nvPr/>
        </p:nvGrpSpPr>
        <p:grpSpPr>
          <a:xfrm>
            <a:off x="683031" y="3241548"/>
            <a:ext cx="387350" cy="139700"/>
            <a:chOff x="683031" y="3241548"/>
            <a:chExt cx="387350" cy="139700"/>
          </a:xfrm>
        </p:grpSpPr>
        <p:sp>
          <p:nvSpPr>
            <p:cNvPr id="81" name="object 81"/>
            <p:cNvSpPr/>
            <p:nvPr/>
          </p:nvSpPr>
          <p:spPr>
            <a:xfrm>
              <a:off x="687603" y="3260089"/>
              <a:ext cx="97790" cy="97790"/>
            </a:xfrm>
            <a:custGeom>
              <a:avLst/>
              <a:gdLst/>
              <a:ahLst/>
              <a:cxnLst/>
              <a:rect l="l" t="t" r="r" b="b"/>
              <a:pathLst>
                <a:path w="97790" h="97789">
                  <a:moveTo>
                    <a:pt x="97307" y="9144"/>
                  </a:moveTo>
                  <a:lnTo>
                    <a:pt x="88468" y="9144"/>
                  </a:lnTo>
                  <a:lnTo>
                    <a:pt x="88468" y="88519"/>
                  </a:lnTo>
                  <a:lnTo>
                    <a:pt x="97307" y="88519"/>
                  </a:lnTo>
                  <a:lnTo>
                    <a:pt x="97307" y="9144"/>
                  </a:lnTo>
                  <a:close/>
                </a:path>
                <a:path w="97790" h="97789">
                  <a:moveTo>
                    <a:pt x="97307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0" y="88900"/>
                  </a:lnTo>
                  <a:lnTo>
                    <a:pt x="0" y="97790"/>
                  </a:lnTo>
                  <a:lnTo>
                    <a:pt x="97307" y="97790"/>
                  </a:lnTo>
                  <a:lnTo>
                    <a:pt x="97307" y="88900"/>
                  </a:lnTo>
                  <a:lnTo>
                    <a:pt x="8978" y="88900"/>
                  </a:lnTo>
                  <a:lnTo>
                    <a:pt x="8978" y="8890"/>
                  </a:lnTo>
                  <a:lnTo>
                    <a:pt x="97307" y="8890"/>
                  </a:lnTo>
                  <a:lnTo>
                    <a:pt x="97307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687603" y="3260471"/>
              <a:ext cx="97790" cy="97790"/>
            </a:xfrm>
            <a:custGeom>
              <a:avLst/>
              <a:gdLst/>
              <a:ahLst/>
              <a:cxnLst/>
              <a:rect l="l" t="t" r="r" b="b"/>
              <a:pathLst>
                <a:path w="97790" h="97789">
                  <a:moveTo>
                    <a:pt x="8978" y="8762"/>
                  </a:moveTo>
                  <a:lnTo>
                    <a:pt x="8978" y="88137"/>
                  </a:lnTo>
                  <a:lnTo>
                    <a:pt x="88468" y="88137"/>
                  </a:lnTo>
                  <a:lnTo>
                    <a:pt x="88468" y="8762"/>
                  </a:lnTo>
                  <a:lnTo>
                    <a:pt x="8978" y="8762"/>
                  </a:lnTo>
                  <a:close/>
                </a:path>
                <a:path w="97790" h="97789">
                  <a:moveTo>
                    <a:pt x="0" y="0"/>
                  </a:moveTo>
                  <a:lnTo>
                    <a:pt x="97307" y="0"/>
                  </a:lnTo>
                  <a:lnTo>
                    <a:pt x="97307" y="97281"/>
                  </a:lnTo>
                  <a:lnTo>
                    <a:pt x="0" y="97281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3" name="object 83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829576" y="3241548"/>
              <a:ext cx="240309" cy="139700"/>
            </a:xfrm>
            <a:prstGeom prst="rect">
              <a:avLst/>
            </a:prstGeom>
          </p:spPr>
        </p:pic>
      </p:grpSp>
      <p:grpSp>
        <p:nvGrpSpPr>
          <p:cNvPr id="84" name="object 84"/>
          <p:cNvGrpSpPr/>
          <p:nvPr/>
        </p:nvGrpSpPr>
        <p:grpSpPr>
          <a:xfrm>
            <a:off x="1435861" y="3241548"/>
            <a:ext cx="397510" cy="142240"/>
            <a:chOff x="1435861" y="3241548"/>
            <a:chExt cx="397510" cy="142240"/>
          </a:xfrm>
        </p:grpSpPr>
        <p:sp>
          <p:nvSpPr>
            <p:cNvPr id="85" name="object 85"/>
            <p:cNvSpPr/>
            <p:nvPr/>
          </p:nvSpPr>
          <p:spPr>
            <a:xfrm>
              <a:off x="1440434" y="3260089"/>
              <a:ext cx="97790" cy="97790"/>
            </a:xfrm>
            <a:custGeom>
              <a:avLst/>
              <a:gdLst/>
              <a:ahLst/>
              <a:cxnLst/>
              <a:rect l="l" t="t" r="r" b="b"/>
              <a:pathLst>
                <a:path w="97790" h="97789">
                  <a:moveTo>
                    <a:pt x="97282" y="9144"/>
                  </a:moveTo>
                  <a:lnTo>
                    <a:pt x="88519" y="9144"/>
                  </a:lnTo>
                  <a:lnTo>
                    <a:pt x="88519" y="88519"/>
                  </a:lnTo>
                  <a:lnTo>
                    <a:pt x="97282" y="88519"/>
                  </a:lnTo>
                  <a:lnTo>
                    <a:pt x="97282" y="9144"/>
                  </a:lnTo>
                  <a:close/>
                </a:path>
                <a:path w="97790" h="97789">
                  <a:moveTo>
                    <a:pt x="97282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0" y="88900"/>
                  </a:lnTo>
                  <a:lnTo>
                    <a:pt x="0" y="97790"/>
                  </a:lnTo>
                  <a:lnTo>
                    <a:pt x="97282" y="97790"/>
                  </a:lnTo>
                  <a:lnTo>
                    <a:pt x="97282" y="88900"/>
                  </a:lnTo>
                  <a:lnTo>
                    <a:pt x="9017" y="88900"/>
                  </a:lnTo>
                  <a:lnTo>
                    <a:pt x="9017" y="8890"/>
                  </a:lnTo>
                  <a:lnTo>
                    <a:pt x="97282" y="8890"/>
                  </a:lnTo>
                  <a:lnTo>
                    <a:pt x="97282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1440433" y="3260471"/>
              <a:ext cx="97790" cy="97790"/>
            </a:xfrm>
            <a:custGeom>
              <a:avLst/>
              <a:gdLst/>
              <a:ahLst/>
              <a:cxnLst/>
              <a:rect l="l" t="t" r="r" b="b"/>
              <a:pathLst>
                <a:path w="97790" h="97789">
                  <a:moveTo>
                    <a:pt x="9016" y="8762"/>
                  </a:moveTo>
                  <a:lnTo>
                    <a:pt x="9016" y="88137"/>
                  </a:lnTo>
                  <a:lnTo>
                    <a:pt x="88518" y="88137"/>
                  </a:lnTo>
                  <a:lnTo>
                    <a:pt x="88518" y="8762"/>
                  </a:lnTo>
                  <a:lnTo>
                    <a:pt x="9016" y="8762"/>
                  </a:lnTo>
                  <a:close/>
                </a:path>
                <a:path w="97790" h="97789">
                  <a:moveTo>
                    <a:pt x="0" y="0"/>
                  </a:moveTo>
                  <a:lnTo>
                    <a:pt x="97281" y="0"/>
                  </a:lnTo>
                  <a:lnTo>
                    <a:pt x="97281" y="97281"/>
                  </a:lnTo>
                  <a:lnTo>
                    <a:pt x="0" y="97281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7" name="object 87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586483" y="3241548"/>
              <a:ext cx="246761" cy="142113"/>
            </a:xfrm>
            <a:prstGeom prst="rect">
              <a:avLst/>
            </a:prstGeom>
          </p:spPr>
        </p:pic>
      </p:grpSp>
      <p:grpSp>
        <p:nvGrpSpPr>
          <p:cNvPr id="88" name="object 88"/>
          <p:cNvGrpSpPr/>
          <p:nvPr/>
        </p:nvGrpSpPr>
        <p:grpSpPr>
          <a:xfrm>
            <a:off x="202234" y="4152265"/>
            <a:ext cx="400685" cy="152400"/>
            <a:chOff x="202234" y="4152265"/>
            <a:chExt cx="400685" cy="152400"/>
          </a:xfrm>
        </p:grpSpPr>
        <p:sp>
          <p:nvSpPr>
            <p:cNvPr id="89" name="object 89"/>
            <p:cNvSpPr/>
            <p:nvPr/>
          </p:nvSpPr>
          <p:spPr>
            <a:xfrm>
              <a:off x="206806" y="4156837"/>
              <a:ext cx="391160" cy="143510"/>
            </a:xfrm>
            <a:custGeom>
              <a:avLst/>
              <a:gdLst/>
              <a:ahLst/>
              <a:cxnLst/>
              <a:rect l="l" t="t" r="r" b="b"/>
              <a:pathLst>
                <a:path w="391159" h="143510">
                  <a:moveTo>
                    <a:pt x="295808" y="101726"/>
                  </a:moveTo>
                  <a:lnTo>
                    <a:pt x="280720" y="101726"/>
                  </a:lnTo>
                  <a:lnTo>
                    <a:pt x="280720" y="141732"/>
                  </a:lnTo>
                  <a:lnTo>
                    <a:pt x="375208" y="141732"/>
                  </a:lnTo>
                  <a:lnTo>
                    <a:pt x="375208" y="128650"/>
                  </a:lnTo>
                  <a:lnTo>
                    <a:pt x="295808" y="128650"/>
                  </a:lnTo>
                  <a:lnTo>
                    <a:pt x="295808" y="101726"/>
                  </a:lnTo>
                  <a:close/>
                </a:path>
                <a:path w="391159" h="143510">
                  <a:moveTo>
                    <a:pt x="47548" y="105028"/>
                  </a:moveTo>
                  <a:lnTo>
                    <a:pt x="32461" y="105028"/>
                  </a:lnTo>
                  <a:lnTo>
                    <a:pt x="32461" y="143255"/>
                  </a:lnTo>
                  <a:lnTo>
                    <a:pt x="47548" y="143255"/>
                  </a:lnTo>
                  <a:lnTo>
                    <a:pt x="47548" y="105028"/>
                  </a:lnTo>
                  <a:close/>
                </a:path>
                <a:path w="391159" h="143510">
                  <a:moveTo>
                    <a:pt x="96469" y="105028"/>
                  </a:moveTo>
                  <a:lnTo>
                    <a:pt x="81381" y="105028"/>
                  </a:lnTo>
                  <a:lnTo>
                    <a:pt x="81381" y="143255"/>
                  </a:lnTo>
                  <a:lnTo>
                    <a:pt x="96469" y="143255"/>
                  </a:lnTo>
                  <a:lnTo>
                    <a:pt x="96469" y="105028"/>
                  </a:lnTo>
                  <a:close/>
                </a:path>
                <a:path w="391159" h="143510">
                  <a:moveTo>
                    <a:pt x="128930" y="92201"/>
                  </a:moveTo>
                  <a:lnTo>
                    <a:pt x="0" y="92201"/>
                  </a:lnTo>
                  <a:lnTo>
                    <a:pt x="0" y="105028"/>
                  </a:lnTo>
                  <a:lnTo>
                    <a:pt x="128930" y="105028"/>
                  </a:lnTo>
                  <a:lnTo>
                    <a:pt x="128930" y="92201"/>
                  </a:lnTo>
                  <a:close/>
                </a:path>
                <a:path w="391159" h="143510">
                  <a:moveTo>
                    <a:pt x="71577" y="34671"/>
                  </a:moveTo>
                  <a:lnTo>
                    <a:pt x="57353" y="34671"/>
                  </a:lnTo>
                  <a:lnTo>
                    <a:pt x="51130" y="35305"/>
                  </a:lnTo>
                  <a:lnTo>
                    <a:pt x="40462" y="37591"/>
                  </a:lnTo>
                  <a:lnTo>
                    <a:pt x="35991" y="39242"/>
                  </a:lnTo>
                  <a:lnTo>
                    <a:pt x="32385" y="41401"/>
                  </a:lnTo>
                  <a:lnTo>
                    <a:pt x="28778" y="43434"/>
                  </a:lnTo>
                  <a:lnTo>
                    <a:pt x="26085" y="45847"/>
                  </a:lnTo>
                  <a:lnTo>
                    <a:pt x="24307" y="48767"/>
                  </a:lnTo>
                  <a:lnTo>
                    <a:pt x="22529" y="51562"/>
                  </a:lnTo>
                  <a:lnTo>
                    <a:pt x="21640" y="54610"/>
                  </a:lnTo>
                  <a:lnTo>
                    <a:pt x="21640" y="64770"/>
                  </a:lnTo>
                  <a:lnTo>
                    <a:pt x="57353" y="84709"/>
                  </a:lnTo>
                  <a:lnTo>
                    <a:pt x="71577" y="84709"/>
                  </a:lnTo>
                  <a:lnTo>
                    <a:pt x="103491" y="72516"/>
                  </a:lnTo>
                  <a:lnTo>
                    <a:pt x="59588" y="72516"/>
                  </a:lnTo>
                  <a:lnTo>
                    <a:pt x="55397" y="72136"/>
                  </a:lnTo>
                  <a:lnTo>
                    <a:pt x="36576" y="61975"/>
                  </a:lnTo>
                  <a:lnTo>
                    <a:pt x="36576" y="57403"/>
                  </a:lnTo>
                  <a:lnTo>
                    <a:pt x="37109" y="56134"/>
                  </a:lnTo>
                  <a:lnTo>
                    <a:pt x="38265" y="54610"/>
                  </a:lnTo>
                  <a:lnTo>
                    <a:pt x="39243" y="53212"/>
                  </a:lnTo>
                  <a:lnTo>
                    <a:pt x="40919" y="51942"/>
                  </a:lnTo>
                  <a:lnTo>
                    <a:pt x="43205" y="50926"/>
                  </a:lnTo>
                  <a:lnTo>
                    <a:pt x="45491" y="49784"/>
                  </a:lnTo>
                  <a:lnTo>
                    <a:pt x="48387" y="48767"/>
                  </a:lnTo>
                  <a:lnTo>
                    <a:pt x="55397" y="47243"/>
                  </a:lnTo>
                  <a:lnTo>
                    <a:pt x="59588" y="46862"/>
                  </a:lnTo>
                  <a:lnTo>
                    <a:pt x="103463" y="46862"/>
                  </a:lnTo>
                  <a:lnTo>
                    <a:pt x="102844" y="45847"/>
                  </a:lnTo>
                  <a:lnTo>
                    <a:pt x="100152" y="43434"/>
                  </a:lnTo>
                  <a:lnTo>
                    <a:pt x="96545" y="41401"/>
                  </a:lnTo>
                  <a:lnTo>
                    <a:pt x="92938" y="39242"/>
                  </a:lnTo>
                  <a:lnTo>
                    <a:pt x="88468" y="37591"/>
                  </a:lnTo>
                  <a:lnTo>
                    <a:pt x="77800" y="35305"/>
                  </a:lnTo>
                  <a:lnTo>
                    <a:pt x="71577" y="34671"/>
                  </a:lnTo>
                  <a:close/>
                </a:path>
                <a:path w="391159" h="143510">
                  <a:moveTo>
                    <a:pt x="103463" y="46862"/>
                  </a:moveTo>
                  <a:lnTo>
                    <a:pt x="69342" y="46862"/>
                  </a:lnTo>
                  <a:lnTo>
                    <a:pt x="73533" y="47243"/>
                  </a:lnTo>
                  <a:lnTo>
                    <a:pt x="80543" y="48767"/>
                  </a:lnTo>
                  <a:lnTo>
                    <a:pt x="83439" y="49784"/>
                  </a:lnTo>
                  <a:lnTo>
                    <a:pt x="85725" y="50926"/>
                  </a:lnTo>
                  <a:lnTo>
                    <a:pt x="88011" y="51942"/>
                  </a:lnTo>
                  <a:lnTo>
                    <a:pt x="89687" y="53212"/>
                  </a:lnTo>
                  <a:lnTo>
                    <a:pt x="90754" y="54737"/>
                  </a:lnTo>
                  <a:lnTo>
                    <a:pt x="91821" y="56134"/>
                  </a:lnTo>
                  <a:lnTo>
                    <a:pt x="92354" y="57403"/>
                  </a:lnTo>
                  <a:lnTo>
                    <a:pt x="92354" y="61975"/>
                  </a:lnTo>
                  <a:lnTo>
                    <a:pt x="69342" y="72516"/>
                  </a:lnTo>
                  <a:lnTo>
                    <a:pt x="103491" y="72516"/>
                  </a:lnTo>
                  <a:lnTo>
                    <a:pt x="104699" y="70612"/>
                  </a:lnTo>
                  <a:lnTo>
                    <a:pt x="106400" y="67817"/>
                  </a:lnTo>
                  <a:lnTo>
                    <a:pt x="107289" y="64770"/>
                  </a:lnTo>
                  <a:lnTo>
                    <a:pt x="107289" y="54610"/>
                  </a:lnTo>
                  <a:lnTo>
                    <a:pt x="106400" y="51562"/>
                  </a:lnTo>
                  <a:lnTo>
                    <a:pt x="104622" y="48767"/>
                  </a:lnTo>
                  <a:lnTo>
                    <a:pt x="103463" y="46862"/>
                  </a:lnTo>
                  <a:close/>
                </a:path>
                <a:path w="391159" h="143510">
                  <a:moveTo>
                    <a:pt x="391058" y="78486"/>
                  </a:moveTo>
                  <a:lnTo>
                    <a:pt x="262128" y="78486"/>
                  </a:lnTo>
                  <a:lnTo>
                    <a:pt x="262128" y="91312"/>
                  </a:lnTo>
                  <a:lnTo>
                    <a:pt x="391058" y="91312"/>
                  </a:lnTo>
                  <a:lnTo>
                    <a:pt x="391058" y="78486"/>
                  </a:lnTo>
                  <a:close/>
                </a:path>
                <a:path w="391159" h="143510">
                  <a:moveTo>
                    <a:pt x="334213" y="62484"/>
                  </a:moveTo>
                  <a:lnTo>
                    <a:pt x="318973" y="62484"/>
                  </a:lnTo>
                  <a:lnTo>
                    <a:pt x="318973" y="78486"/>
                  </a:lnTo>
                  <a:lnTo>
                    <a:pt x="334213" y="78486"/>
                  </a:lnTo>
                  <a:lnTo>
                    <a:pt x="334213" y="62484"/>
                  </a:lnTo>
                  <a:close/>
                </a:path>
                <a:path w="391159" h="143510">
                  <a:moveTo>
                    <a:pt x="376428" y="50164"/>
                  </a:moveTo>
                  <a:lnTo>
                    <a:pt x="276758" y="50164"/>
                  </a:lnTo>
                  <a:lnTo>
                    <a:pt x="276758" y="62484"/>
                  </a:lnTo>
                  <a:lnTo>
                    <a:pt x="376428" y="62484"/>
                  </a:lnTo>
                  <a:lnTo>
                    <a:pt x="376428" y="50164"/>
                  </a:lnTo>
                  <a:close/>
                </a:path>
                <a:path w="391159" h="143510">
                  <a:moveTo>
                    <a:pt x="310438" y="20827"/>
                  </a:moveTo>
                  <a:lnTo>
                    <a:pt x="295656" y="20827"/>
                  </a:lnTo>
                  <a:lnTo>
                    <a:pt x="295656" y="50164"/>
                  </a:lnTo>
                  <a:lnTo>
                    <a:pt x="310438" y="50164"/>
                  </a:lnTo>
                  <a:lnTo>
                    <a:pt x="310438" y="20827"/>
                  </a:lnTo>
                  <a:close/>
                </a:path>
                <a:path w="391159" h="143510">
                  <a:moveTo>
                    <a:pt x="357530" y="20827"/>
                  </a:moveTo>
                  <a:lnTo>
                    <a:pt x="342747" y="20827"/>
                  </a:lnTo>
                  <a:lnTo>
                    <a:pt x="342747" y="50164"/>
                  </a:lnTo>
                  <a:lnTo>
                    <a:pt x="357530" y="50164"/>
                  </a:lnTo>
                  <a:lnTo>
                    <a:pt x="357530" y="20827"/>
                  </a:lnTo>
                  <a:close/>
                </a:path>
                <a:path w="391159" h="143510">
                  <a:moveTo>
                    <a:pt x="375666" y="8509"/>
                  </a:moveTo>
                  <a:lnTo>
                    <a:pt x="277520" y="8509"/>
                  </a:lnTo>
                  <a:lnTo>
                    <a:pt x="277520" y="20827"/>
                  </a:lnTo>
                  <a:lnTo>
                    <a:pt x="375666" y="20827"/>
                  </a:lnTo>
                  <a:lnTo>
                    <a:pt x="375666" y="8509"/>
                  </a:lnTo>
                  <a:close/>
                </a:path>
                <a:path w="391159" h="143510">
                  <a:moveTo>
                    <a:pt x="190957" y="16128"/>
                  </a:moveTo>
                  <a:lnTo>
                    <a:pt x="136855" y="16128"/>
                  </a:lnTo>
                  <a:lnTo>
                    <a:pt x="136855" y="105537"/>
                  </a:lnTo>
                  <a:lnTo>
                    <a:pt x="164465" y="105537"/>
                  </a:lnTo>
                  <a:lnTo>
                    <a:pt x="174650" y="105155"/>
                  </a:lnTo>
                  <a:lnTo>
                    <a:pt x="181356" y="104648"/>
                  </a:lnTo>
                  <a:lnTo>
                    <a:pt x="188214" y="103886"/>
                  </a:lnTo>
                  <a:lnTo>
                    <a:pt x="191668" y="103377"/>
                  </a:lnTo>
                  <a:lnTo>
                    <a:pt x="195376" y="102870"/>
                  </a:lnTo>
                  <a:lnTo>
                    <a:pt x="199339" y="102235"/>
                  </a:lnTo>
                  <a:lnTo>
                    <a:pt x="198165" y="92455"/>
                  </a:lnTo>
                  <a:lnTo>
                    <a:pt x="152095" y="92455"/>
                  </a:lnTo>
                  <a:lnTo>
                    <a:pt x="152095" y="29210"/>
                  </a:lnTo>
                  <a:lnTo>
                    <a:pt x="190957" y="29210"/>
                  </a:lnTo>
                  <a:lnTo>
                    <a:pt x="190957" y="16128"/>
                  </a:lnTo>
                  <a:close/>
                </a:path>
                <a:path w="391159" h="143510">
                  <a:moveTo>
                    <a:pt x="197815" y="89535"/>
                  </a:moveTo>
                  <a:lnTo>
                    <a:pt x="178612" y="91821"/>
                  </a:lnTo>
                  <a:lnTo>
                    <a:pt x="175666" y="92075"/>
                  </a:lnTo>
                  <a:lnTo>
                    <a:pt x="166573" y="92455"/>
                  </a:lnTo>
                  <a:lnTo>
                    <a:pt x="198165" y="92455"/>
                  </a:lnTo>
                  <a:lnTo>
                    <a:pt x="197815" y="89535"/>
                  </a:lnTo>
                  <a:close/>
                </a:path>
                <a:path w="391159" h="143510">
                  <a:moveTo>
                    <a:pt x="253593" y="64770"/>
                  </a:moveTo>
                  <a:lnTo>
                    <a:pt x="238810" y="64770"/>
                  </a:lnTo>
                  <a:lnTo>
                    <a:pt x="238810" y="143255"/>
                  </a:lnTo>
                  <a:lnTo>
                    <a:pt x="253593" y="143255"/>
                  </a:lnTo>
                  <a:lnTo>
                    <a:pt x="253593" y="64770"/>
                  </a:lnTo>
                  <a:close/>
                </a:path>
                <a:path w="391159" h="143510">
                  <a:moveTo>
                    <a:pt x="222199" y="5587"/>
                  </a:moveTo>
                  <a:lnTo>
                    <a:pt x="207416" y="5587"/>
                  </a:lnTo>
                  <a:lnTo>
                    <a:pt x="207416" y="136398"/>
                  </a:lnTo>
                  <a:lnTo>
                    <a:pt x="222199" y="136398"/>
                  </a:lnTo>
                  <a:lnTo>
                    <a:pt x="222199" y="64770"/>
                  </a:lnTo>
                  <a:lnTo>
                    <a:pt x="253593" y="64770"/>
                  </a:lnTo>
                  <a:lnTo>
                    <a:pt x="253593" y="51688"/>
                  </a:lnTo>
                  <a:lnTo>
                    <a:pt x="222199" y="51688"/>
                  </a:lnTo>
                  <a:lnTo>
                    <a:pt x="222199" y="5587"/>
                  </a:lnTo>
                  <a:close/>
                </a:path>
                <a:path w="391159" h="143510">
                  <a:moveTo>
                    <a:pt x="253593" y="2666"/>
                  </a:moveTo>
                  <a:lnTo>
                    <a:pt x="238810" y="2666"/>
                  </a:lnTo>
                  <a:lnTo>
                    <a:pt x="238810" y="51688"/>
                  </a:lnTo>
                  <a:lnTo>
                    <a:pt x="253593" y="51688"/>
                  </a:lnTo>
                  <a:lnTo>
                    <a:pt x="253593" y="2666"/>
                  </a:lnTo>
                  <a:close/>
                </a:path>
                <a:path w="391159" h="143510">
                  <a:moveTo>
                    <a:pt x="116890" y="16001"/>
                  </a:moveTo>
                  <a:lnTo>
                    <a:pt x="12039" y="16001"/>
                  </a:lnTo>
                  <a:lnTo>
                    <a:pt x="12039" y="28575"/>
                  </a:lnTo>
                  <a:lnTo>
                    <a:pt x="116890" y="28575"/>
                  </a:lnTo>
                  <a:lnTo>
                    <a:pt x="116890" y="16001"/>
                  </a:lnTo>
                  <a:close/>
                </a:path>
                <a:path w="391159" h="143510">
                  <a:moveTo>
                    <a:pt x="72237" y="0"/>
                  </a:moveTo>
                  <a:lnTo>
                    <a:pt x="56692" y="0"/>
                  </a:lnTo>
                  <a:lnTo>
                    <a:pt x="56692" y="16001"/>
                  </a:lnTo>
                  <a:lnTo>
                    <a:pt x="72237" y="16001"/>
                  </a:lnTo>
                  <a:lnTo>
                    <a:pt x="72237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0" name="object 90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202234" y="4152265"/>
              <a:ext cx="400202" cy="152400"/>
            </a:xfrm>
            <a:prstGeom prst="rect">
              <a:avLst/>
            </a:prstGeom>
          </p:spPr>
        </p:pic>
      </p:grpSp>
      <p:grpSp>
        <p:nvGrpSpPr>
          <p:cNvPr id="91" name="object 91"/>
          <p:cNvGrpSpPr/>
          <p:nvPr/>
        </p:nvGrpSpPr>
        <p:grpSpPr>
          <a:xfrm>
            <a:off x="1364869" y="4216806"/>
            <a:ext cx="59055" cy="22225"/>
            <a:chOff x="1364869" y="4216806"/>
            <a:chExt cx="59055" cy="22225"/>
          </a:xfrm>
        </p:grpSpPr>
        <p:sp>
          <p:nvSpPr>
            <p:cNvPr id="92" name="object 92"/>
            <p:cNvSpPr/>
            <p:nvPr/>
          </p:nvSpPr>
          <p:spPr>
            <a:xfrm>
              <a:off x="1369441" y="4221378"/>
              <a:ext cx="50165" cy="13335"/>
            </a:xfrm>
            <a:custGeom>
              <a:avLst/>
              <a:gdLst/>
              <a:ahLst/>
              <a:cxnLst/>
              <a:rect l="l" t="t" r="r" b="b"/>
              <a:pathLst>
                <a:path w="50165" h="13335">
                  <a:moveTo>
                    <a:pt x="49682" y="0"/>
                  </a:moveTo>
                  <a:lnTo>
                    <a:pt x="0" y="0"/>
                  </a:lnTo>
                  <a:lnTo>
                    <a:pt x="0" y="12801"/>
                  </a:lnTo>
                  <a:lnTo>
                    <a:pt x="49682" y="12801"/>
                  </a:lnTo>
                  <a:lnTo>
                    <a:pt x="49682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1369441" y="4221378"/>
              <a:ext cx="50165" cy="13335"/>
            </a:xfrm>
            <a:custGeom>
              <a:avLst/>
              <a:gdLst/>
              <a:ahLst/>
              <a:cxnLst/>
              <a:rect l="l" t="t" r="r" b="b"/>
              <a:pathLst>
                <a:path w="50165" h="13335">
                  <a:moveTo>
                    <a:pt x="0" y="12801"/>
                  </a:moveTo>
                  <a:lnTo>
                    <a:pt x="49682" y="12801"/>
                  </a:lnTo>
                  <a:lnTo>
                    <a:pt x="49682" y="0"/>
                  </a:lnTo>
                  <a:lnTo>
                    <a:pt x="0" y="0"/>
                  </a:lnTo>
                  <a:lnTo>
                    <a:pt x="0" y="12801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4" name="object 94"/>
          <p:cNvGrpSpPr/>
          <p:nvPr/>
        </p:nvGrpSpPr>
        <p:grpSpPr>
          <a:xfrm>
            <a:off x="2267076" y="4216806"/>
            <a:ext cx="59055" cy="22225"/>
            <a:chOff x="2267076" y="4216806"/>
            <a:chExt cx="59055" cy="22225"/>
          </a:xfrm>
        </p:grpSpPr>
        <p:sp>
          <p:nvSpPr>
            <p:cNvPr id="95" name="object 95"/>
            <p:cNvSpPr/>
            <p:nvPr/>
          </p:nvSpPr>
          <p:spPr>
            <a:xfrm>
              <a:off x="2271648" y="4221378"/>
              <a:ext cx="50165" cy="13335"/>
            </a:xfrm>
            <a:custGeom>
              <a:avLst/>
              <a:gdLst/>
              <a:ahLst/>
              <a:cxnLst/>
              <a:rect l="l" t="t" r="r" b="b"/>
              <a:pathLst>
                <a:path w="50164" h="13335">
                  <a:moveTo>
                    <a:pt x="49682" y="0"/>
                  </a:moveTo>
                  <a:lnTo>
                    <a:pt x="0" y="0"/>
                  </a:lnTo>
                  <a:lnTo>
                    <a:pt x="0" y="12801"/>
                  </a:lnTo>
                  <a:lnTo>
                    <a:pt x="49682" y="12801"/>
                  </a:lnTo>
                  <a:lnTo>
                    <a:pt x="49682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2271648" y="4221378"/>
              <a:ext cx="50165" cy="13335"/>
            </a:xfrm>
            <a:custGeom>
              <a:avLst/>
              <a:gdLst/>
              <a:ahLst/>
              <a:cxnLst/>
              <a:rect l="l" t="t" r="r" b="b"/>
              <a:pathLst>
                <a:path w="50164" h="13335">
                  <a:moveTo>
                    <a:pt x="0" y="12801"/>
                  </a:moveTo>
                  <a:lnTo>
                    <a:pt x="49682" y="12801"/>
                  </a:lnTo>
                  <a:lnTo>
                    <a:pt x="49682" y="0"/>
                  </a:lnTo>
                  <a:lnTo>
                    <a:pt x="0" y="0"/>
                  </a:lnTo>
                  <a:lnTo>
                    <a:pt x="0" y="12801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7" name="object 97"/>
          <p:cNvSpPr/>
          <p:nvPr/>
        </p:nvSpPr>
        <p:spPr>
          <a:xfrm>
            <a:off x="114300" y="4392167"/>
            <a:ext cx="3200400" cy="0"/>
          </a:xfrm>
          <a:custGeom>
            <a:avLst/>
            <a:gdLst/>
            <a:ahLst/>
            <a:cxnLst/>
            <a:rect l="l" t="t" r="r" b="b"/>
            <a:pathLst>
              <a:path w="3200400">
                <a:moveTo>
                  <a:pt x="0" y="0"/>
                </a:moveTo>
                <a:lnTo>
                  <a:pt x="3200400" y="0"/>
                </a:lnTo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8" name="object 98"/>
          <p:cNvGrpSpPr/>
          <p:nvPr/>
        </p:nvGrpSpPr>
        <p:grpSpPr>
          <a:xfrm>
            <a:off x="209245" y="4514469"/>
            <a:ext cx="384810" cy="151130"/>
            <a:chOff x="209245" y="4514469"/>
            <a:chExt cx="384810" cy="151130"/>
          </a:xfrm>
        </p:grpSpPr>
        <p:sp>
          <p:nvSpPr>
            <p:cNvPr id="99" name="object 99"/>
            <p:cNvSpPr/>
            <p:nvPr/>
          </p:nvSpPr>
          <p:spPr>
            <a:xfrm>
              <a:off x="213817" y="4519041"/>
              <a:ext cx="375920" cy="141605"/>
            </a:xfrm>
            <a:custGeom>
              <a:avLst/>
              <a:gdLst/>
              <a:ahLst/>
              <a:cxnLst/>
              <a:rect l="l" t="t" r="r" b="b"/>
              <a:pathLst>
                <a:path w="375920" h="141604">
                  <a:moveTo>
                    <a:pt x="371551" y="76962"/>
                  </a:moveTo>
                  <a:lnTo>
                    <a:pt x="283768" y="76962"/>
                  </a:lnTo>
                  <a:lnTo>
                    <a:pt x="283768" y="89408"/>
                  </a:lnTo>
                  <a:lnTo>
                    <a:pt x="356768" y="89408"/>
                  </a:lnTo>
                  <a:lnTo>
                    <a:pt x="356768" y="102997"/>
                  </a:lnTo>
                  <a:lnTo>
                    <a:pt x="284530" y="102997"/>
                  </a:lnTo>
                  <a:lnTo>
                    <a:pt x="284530" y="141478"/>
                  </a:lnTo>
                  <a:lnTo>
                    <a:pt x="375513" y="141478"/>
                  </a:lnTo>
                  <a:lnTo>
                    <a:pt x="375513" y="128905"/>
                  </a:lnTo>
                  <a:lnTo>
                    <a:pt x="299313" y="128905"/>
                  </a:lnTo>
                  <a:lnTo>
                    <a:pt x="299313" y="115188"/>
                  </a:lnTo>
                  <a:lnTo>
                    <a:pt x="371551" y="115188"/>
                  </a:lnTo>
                  <a:lnTo>
                    <a:pt x="371551" y="76962"/>
                  </a:lnTo>
                  <a:close/>
                </a:path>
                <a:path w="375920" h="141604">
                  <a:moveTo>
                    <a:pt x="218541" y="62737"/>
                  </a:moveTo>
                  <a:lnTo>
                    <a:pt x="203758" y="62737"/>
                  </a:lnTo>
                  <a:lnTo>
                    <a:pt x="203758" y="133604"/>
                  </a:lnTo>
                  <a:lnTo>
                    <a:pt x="218541" y="133604"/>
                  </a:lnTo>
                  <a:lnTo>
                    <a:pt x="218541" y="62737"/>
                  </a:lnTo>
                  <a:close/>
                </a:path>
                <a:path w="375920" h="141604">
                  <a:moveTo>
                    <a:pt x="186537" y="13462"/>
                  </a:moveTo>
                  <a:lnTo>
                    <a:pt x="129844" y="13462"/>
                  </a:lnTo>
                  <a:lnTo>
                    <a:pt x="129844" y="102870"/>
                  </a:lnTo>
                  <a:lnTo>
                    <a:pt x="186537" y="102870"/>
                  </a:lnTo>
                  <a:lnTo>
                    <a:pt x="186537" y="90043"/>
                  </a:lnTo>
                  <a:lnTo>
                    <a:pt x="144627" y="90043"/>
                  </a:lnTo>
                  <a:lnTo>
                    <a:pt x="144627" y="26162"/>
                  </a:lnTo>
                  <a:lnTo>
                    <a:pt x="186537" y="26162"/>
                  </a:lnTo>
                  <a:lnTo>
                    <a:pt x="186537" y="13462"/>
                  </a:lnTo>
                  <a:close/>
                </a:path>
                <a:path w="375920" h="141604">
                  <a:moveTo>
                    <a:pt x="186537" y="26162"/>
                  </a:moveTo>
                  <a:lnTo>
                    <a:pt x="171754" y="26162"/>
                  </a:lnTo>
                  <a:lnTo>
                    <a:pt x="171754" y="90043"/>
                  </a:lnTo>
                  <a:lnTo>
                    <a:pt x="186537" y="90043"/>
                  </a:lnTo>
                  <a:lnTo>
                    <a:pt x="186537" y="62737"/>
                  </a:lnTo>
                  <a:lnTo>
                    <a:pt x="218541" y="62737"/>
                  </a:lnTo>
                  <a:lnTo>
                    <a:pt x="218541" y="49657"/>
                  </a:lnTo>
                  <a:lnTo>
                    <a:pt x="186537" y="49657"/>
                  </a:lnTo>
                  <a:lnTo>
                    <a:pt x="186537" y="26162"/>
                  </a:lnTo>
                  <a:close/>
                </a:path>
                <a:path w="375920" h="141604">
                  <a:moveTo>
                    <a:pt x="218541" y="2921"/>
                  </a:moveTo>
                  <a:lnTo>
                    <a:pt x="203758" y="2921"/>
                  </a:lnTo>
                  <a:lnTo>
                    <a:pt x="203758" y="49657"/>
                  </a:lnTo>
                  <a:lnTo>
                    <a:pt x="218541" y="49657"/>
                  </a:lnTo>
                  <a:lnTo>
                    <a:pt x="218541" y="2921"/>
                  </a:lnTo>
                  <a:close/>
                </a:path>
                <a:path w="375920" h="141604">
                  <a:moveTo>
                    <a:pt x="40690" y="9398"/>
                  </a:moveTo>
                  <a:lnTo>
                    <a:pt x="30327" y="9398"/>
                  </a:lnTo>
                  <a:lnTo>
                    <a:pt x="25577" y="10287"/>
                  </a:lnTo>
                  <a:lnTo>
                    <a:pt x="21259" y="12064"/>
                  </a:lnTo>
                  <a:lnTo>
                    <a:pt x="16941" y="13716"/>
                  </a:lnTo>
                  <a:lnTo>
                    <a:pt x="0" y="43561"/>
                  </a:lnTo>
                  <a:lnTo>
                    <a:pt x="0" y="72898"/>
                  </a:lnTo>
                  <a:lnTo>
                    <a:pt x="25577" y="105918"/>
                  </a:lnTo>
                  <a:lnTo>
                    <a:pt x="30327" y="106807"/>
                  </a:lnTo>
                  <a:lnTo>
                    <a:pt x="40690" y="106807"/>
                  </a:lnTo>
                  <a:lnTo>
                    <a:pt x="63992" y="93218"/>
                  </a:lnTo>
                  <a:lnTo>
                    <a:pt x="32766" y="93218"/>
                  </a:lnTo>
                  <a:lnTo>
                    <a:pt x="30124" y="92710"/>
                  </a:lnTo>
                  <a:lnTo>
                    <a:pt x="16230" y="77597"/>
                  </a:lnTo>
                  <a:lnTo>
                    <a:pt x="15062" y="73913"/>
                  </a:lnTo>
                  <a:lnTo>
                    <a:pt x="14478" y="69342"/>
                  </a:lnTo>
                  <a:lnTo>
                    <a:pt x="14478" y="46989"/>
                  </a:lnTo>
                  <a:lnTo>
                    <a:pt x="32766" y="23113"/>
                  </a:lnTo>
                  <a:lnTo>
                    <a:pt x="63992" y="23113"/>
                  </a:lnTo>
                  <a:lnTo>
                    <a:pt x="57810" y="16383"/>
                  </a:lnTo>
                  <a:lnTo>
                    <a:pt x="54076" y="13716"/>
                  </a:lnTo>
                  <a:lnTo>
                    <a:pt x="49758" y="12064"/>
                  </a:lnTo>
                  <a:lnTo>
                    <a:pt x="45440" y="10287"/>
                  </a:lnTo>
                  <a:lnTo>
                    <a:pt x="40690" y="9398"/>
                  </a:lnTo>
                  <a:close/>
                </a:path>
                <a:path w="375920" h="141604">
                  <a:moveTo>
                    <a:pt x="63992" y="23113"/>
                  </a:moveTo>
                  <a:lnTo>
                    <a:pt x="38252" y="23113"/>
                  </a:lnTo>
                  <a:lnTo>
                    <a:pt x="40868" y="23622"/>
                  </a:lnTo>
                  <a:lnTo>
                    <a:pt x="45847" y="25654"/>
                  </a:lnTo>
                  <a:lnTo>
                    <a:pt x="56540" y="46989"/>
                  </a:lnTo>
                  <a:lnTo>
                    <a:pt x="56540" y="69342"/>
                  </a:lnTo>
                  <a:lnTo>
                    <a:pt x="55956" y="73913"/>
                  </a:lnTo>
                  <a:lnTo>
                    <a:pt x="54787" y="77597"/>
                  </a:lnTo>
                  <a:lnTo>
                    <a:pt x="53619" y="81407"/>
                  </a:lnTo>
                  <a:lnTo>
                    <a:pt x="38252" y="93218"/>
                  </a:lnTo>
                  <a:lnTo>
                    <a:pt x="63992" y="93218"/>
                  </a:lnTo>
                  <a:lnTo>
                    <a:pt x="66573" y="88900"/>
                  </a:lnTo>
                  <a:lnTo>
                    <a:pt x="70129" y="78739"/>
                  </a:lnTo>
                  <a:lnTo>
                    <a:pt x="71018" y="72898"/>
                  </a:lnTo>
                  <a:lnTo>
                    <a:pt x="71018" y="43561"/>
                  </a:lnTo>
                  <a:lnTo>
                    <a:pt x="70129" y="37719"/>
                  </a:lnTo>
                  <a:lnTo>
                    <a:pt x="66573" y="27559"/>
                  </a:lnTo>
                  <a:lnTo>
                    <a:pt x="64109" y="23241"/>
                  </a:lnTo>
                  <a:lnTo>
                    <a:pt x="63992" y="23113"/>
                  </a:lnTo>
                  <a:close/>
                </a:path>
                <a:path w="375920" h="141604">
                  <a:moveTo>
                    <a:pt x="300736" y="2032"/>
                  </a:moveTo>
                  <a:lnTo>
                    <a:pt x="289356" y="2032"/>
                  </a:lnTo>
                  <a:lnTo>
                    <a:pt x="284327" y="2794"/>
                  </a:lnTo>
                  <a:lnTo>
                    <a:pt x="275590" y="6350"/>
                  </a:lnTo>
                  <a:lnTo>
                    <a:pt x="271932" y="8509"/>
                  </a:lnTo>
                  <a:lnTo>
                    <a:pt x="268986" y="11303"/>
                  </a:lnTo>
                  <a:lnTo>
                    <a:pt x="266039" y="13970"/>
                  </a:lnTo>
                  <a:lnTo>
                    <a:pt x="263829" y="17145"/>
                  </a:lnTo>
                  <a:lnTo>
                    <a:pt x="260883" y="24003"/>
                  </a:lnTo>
                  <a:lnTo>
                    <a:pt x="260146" y="27432"/>
                  </a:lnTo>
                  <a:lnTo>
                    <a:pt x="260146" y="40639"/>
                  </a:lnTo>
                  <a:lnTo>
                    <a:pt x="260883" y="44069"/>
                  </a:lnTo>
                  <a:lnTo>
                    <a:pt x="262461" y="47751"/>
                  </a:lnTo>
                  <a:lnTo>
                    <a:pt x="263829" y="51054"/>
                  </a:lnTo>
                  <a:lnTo>
                    <a:pt x="289356" y="66039"/>
                  </a:lnTo>
                  <a:lnTo>
                    <a:pt x="300736" y="66039"/>
                  </a:lnTo>
                  <a:lnTo>
                    <a:pt x="324789" y="53086"/>
                  </a:lnTo>
                  <a:lnTo>
                    <a:pt x="291795" y="53086"/>
                  </a:lnTo>
                  <a:lnTo>
                    <a:pt x="288899" y="52578"/>
                  </a:lnTo>
                  <a:lnTo>
                    <a:pt x="286359" y="51562"/>
                  </a:lnTo>
                  <a:lnTo>
                    <a:pt x="283819" y="50673"/>
                  </a:lnTo>
                  <a:lnTo>
                    <a:pt x="281686" y="49403"/>
                  </a:lnTo>
                  <a:lnTo>
                    <a:pt x="279958" y="47751"/>
                  </a:lnTo>
                  <a:lnTo>
                    <a:pt x="278231" y="46228"/>
                  </a:lnTo>
                  <a:lnTo>
                    <a:pt x="276910" y="44450"/>
                  </a:lnTo>
                  <a:lnTo>
                    <a:pt x="275082" y="40386"/>
                  </a:lnTo>
                  <a:lnTo>
                    <a:pt x="274624" y="38226"/>
                  </a:lnTo>
                  <a:lnTo>
                    <a:pt x="274624" y="29718"/>
                  </a:lnTo>
                  <a:lnTo>
                    <a:pt x="286359" y="16510"/>
                  </a:lnTo>
                  <a:lnTo>
                    <a:pt x="288899" y="15494"/>
                  </a:lnTo>
                  <a:lnTo>
                    <a:pt x="291795" y="15112"/>
                  </a:lnTo>
                  <a:lnTo>
                    <a:pt x="324848" y="15112"/>
                  </a:lnTo>
                  <a:lnTo>
                    <a:pt x="324053" y="13970"/>
                  </a:lnTo>
                  <a:lnTo>
                    <a:pt x="321106" y="11303"/>
                  </a:lnTo>
                  <a:lnTo>
                    <a:pt x="318160" y="8509"/>
                  </a:lnTo>
                  <a:lnTo>
                    <a:pt x="314502" y="6350"/>
                  </a:lnTo>
                  <a:lnTo>
                    <a:pt x="305765" y="2794"/>
                  </a:lnTo>
                  <a:lnTo>
                    <a:pt x="300736" y="2032"/>
                  </a:lnTo>
                  <a:close/>
                </a:path>
                <a:path w="375920" h="141604">
                  <a:moveTo>
                    <a:pt x="324848" y="15112"/>
                  </a:moveTo>
                  <a:lnTo>
                    <a:pt x="298297" y="15112"/>
                  </a:lnTo>
                  <a:lnTo>
                    <a:pt x="301193" y="15621"/>
                  </a:lnTo>
                  <a:lnTo>
                    <a:pt x="303733" y="16510"/>
                  </a:lnTo>
                  <a:lnTo>
                    <a:pt x="315468" y="29718"/>
                  </a:lnTo>
                  <a:lnTo>
                    <a:pt x="315468" y="38226"/>
                  </a:lnTo>
                  <a:lnTo>
                    <a:pt x="315010" y="40386"/>
                  </a:lnTo>
                  <a:lnTo>
                    <a:pt x="313182" y="44450"/>
                  </a:lnTo>
                  <a:lnTo>
                    <a:pt x="311861" y="46228"/>
                  </a:lnTo>
                  <a:lnTo>
                    <a:pt x="310134" y="47751"/>
                  </a:lnTo>
                  <a:lnTo>
                    <a:pt x="308406" y="49403"/>
                  </a:lnTo>
                  <a:lnTo>
                    <a:pt x="306273" y="50673"/>
                  </a:lnTo>
                  <a:lnTo>
                    <a:pt x="303733" y="51562"/>
                  </a:lnTo>
                  <a:lnTo>
                    <a:pt x="301193" y="52578"/>
                  </a:lnTo>
                  <a:lnTo>
                    <a:pt x="298297" y="53086"/>
                  </a:lnTo>
                  <a:lnTo>
                    <a:pt x="324789" y="53086"/>
                  </a:lnTo>
                  <a:lnTo>
                    <a:pt x="326263" y="51054"/>
                  </a:lnTo>
                  <a:lnTo>
                    <a:pt x="327736" y="47498"/>
                  </a:lnTo>
                  <a:lnTo>
                    <a:pt x="329209" y="44069"/>
                  </a:lnTo>
                  <a:lnTo>
                    <a:pt x="329946" y="40639"/>
                  </a:lnTo>
                  <a:lnTo>
                    <a:pt x="329946" y="27432"/>
                  </a:lnTo>
                  <a:lnTo>
                    <a:pt x="329209" y="24003"/>
                  </a:lnTo>
                  <a:lnTo>
                    <a:pt x="326263" y="17145"/>
                  </a:lnTo>
                  <a:lnTo>
                    <a:pt x="324848" y="15112"/>
                  </a:lnTo>
                  <a:close/>
                </a:path>
                <a:path w="375920" h="141604">
                  <a:moveTo>
                    <a:pt x="371551" y="0"/>
                  </a:moveTo>
                  <a:lnTo>
                    <a:pt x="356616" y="0"/>
                  </a:lnTo>
                  <a:lnTo>
                    <a:pt x="356616" y="69976"/>
                  </a:lnTo>
                  <a:lnTo>
                    <a:pt x="371551" y="69976"/>
                  </a:lnTo>
                  <a:lnTo>
                    <a:pt x="371551" y="0"/>
                  </a:lnTo>
                  <a:close/>
                </a:path>
                <a:path w="375920" h="141604">
                  <a:moveTo>
                    <a:pt x="246430" y="0"/>
                  </a:moveTo>
                  <a:lnTo>
                    <a:pt x="231648" y="0"/>
                  </a:lnTo>
                  <a:lnTo>
                    <a:pt x="231648" y="140462"/>
                  </a:lnTo>
                  <a:lnTo>
                    <a:pt x="246430" y="140462"/>
                  </a:lnTo>
                  <a:lnTo>
                    <a:pt x="246430" y="0"/>
                  </a:lnTo>
                  <a:close/>
                </a:path>
                <a:path w="375920" h="141604">
                  <a:moveTo>
                    <a:pt x="109423" y="0"/>
                  </a:moveTo>
                  <a:lnTo>
                    <a:pt x="94335" y="0"/>
                  </a:lnTo>
                  <a:lnTo>
                    <a:pt x="94335" y="140462"/>
                  </a:lnTo>
                  <a:lnTo>
                    <a:pt x="109423" y="140462"/>
                  </a:lnTo>
                  <a:lnTo>
                    <a:pt x="109423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0" name="object 100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209245" y="4514469"/>
              <a:ext cx="384657" cy="150622"/>
            </a:xfrm>
            <a:prstGeom prst="rect">
              <a:avLst/>
            </a:prstGeom>
          </p:spPr>
        </p:pic>
      </p:grpSp>
      <p:sp>
        <p:nvSpPr>
          <p:cNvPr id="101" name="object 101"/>
          <p:cNvSpPr/>
          <p:nvPr/>
        </p:nvSpPr>
        <p:spPr>
          <a:xfrm>
            <a:off x="114300" y="4751832"/>
            <a:ext cx="3200400" cy="0"/>
          </a:xfrm>
          <a:custGeom>
            <a:avLst/>
            <a:gdLst/>
            <a:ahLst/>
            <a:cxnLst/>
            <a:rect l="l" t="t" r="r" b="b"/>
            <a:pathLst>
              <a:path w="3200400">
                <a:moveTo>
                  <a:pt x="0" y="0"/>
                </a:moveTo>
                <a:lnTo>
                  <a:pt x="3200400" y="0"/>
                </a:lnTo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2" name="object 102"/>
          <p:cNvGrpSpPr/>
          <p:nvPr/>
        </p:nvGrpSpPr>
        <p:grpSpPr>
          <a:xfrm>
            <a:off x="3543300" y="935736"/>
            <a:ext cx="3200400" cy="238125"/>
            <a:chOff x="3543300" y="935736"/>
            <a:chExt cx="3200400" cy="238125"/>
          </a:xfrm>
        </p:grpSpPr>
        <p:sp>
          <p:nvSpPr>
            <p:cNvPr id="103" name="object 103"/>
            <p:cNvSpPr/>
            <p:nvPr/>
          </p:nvSpPr>
          <p:spPr>
            <a:xfrm>
              <a:off x="3543300" y="935736"/>
              <a:ext cx="3200400" cy="238125"/>
            </a:xfrm>
            <a:custGeom>
              <a:avLst/>
              <a:gdLst/>
              <a:ahLst/>
              <a:cxnLst/>
              <a:rect l="l" t="t" r="r" b="b"/>
              <a:pathLst>
                <a:path w="3200400" h="238125">
                  <a:moveTo>
                    <a:pt x="3200400" y="0"/>
                  </a:moveTo>
                  <a:lnTo>
                    <a:pt x="0" y="0"/>
                  </a:lnTo>
                  <a:lnTo>
                    <a:pt x="0" y="237744"/>
                  </a:lnTo>
                  <a:lnTo>
                    <a:pt x="3200400" y="237744"/>
                  </a:lnTo>
                  <a:lnTo>
                    <a:pt x="3200400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4" name="object 104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4806696" y="979932"/>
              <a:ext cx="639699" cy="153670"/>
            </a:xfrm>
            <a:prstGeom prst="rect">
              <a:avLst/>
            </a:prstGeom>
          </p:spPr>
        </p:pic>
      </p:grpSp>
      <p:grpSp>
        <p:nvGrpSpPr>
          <p:cNvPr id="105" name="object 105"/>
          <p:cNvGrpSpPr/>
          <p:nvPr/>
        </p:nvGrpSpPr>
        <p:grpSpPr>
          <a:xfrm>
            <a:off x="3637153" y="1307972"/>
            <a:ext cx="516255" cy="151130"/>
            <a:chOff x="3637153" y="1307972"/>
            <a:chExt cx="516255" cy="151130"/>
          </a:xfrm>
        </p:grpSpPr>
        <p:sp>
          <p:nvSpPr>
            <p:cNvPr id="106" name="object 106"/>
            <p:cNvSpPr/>
            <p:nvPr/>
          </p:nvSpPr>
          <p:spPr>
            <a:xfrm>
              <a:off x="3641725" y="1312544"/>
              <a:ext cx="506730" cy="142240"/>
            </a:xfrm>
            <a:custGeom>
              <a:avLst/>
              <a:gdLst/>
              <a:ahLst/>
              <a:cxnLst/>
              <a:rect l="l" t="t" r="r" b="b"/>
              <a:pathLst>
                <a:path w="506729" h="142240">
                  <a:moveTo>
                    <a:pt x="366649" y="86995"/>
                  </a:moveTo>
                  <a:lnTo>
                    <a:pt x="274700" y="86995"/>
                  </a:lnTo>
                  <a:lnTo>
                    <a:pt x="274700" y="140334"/>
                  </a:lnTo>
                  <a:lnTo>
                    <a:pt x="366649" y="140334"/>
                  </a:lnTo>
                  <a:lnTo>
                    <a:pt x="366649" y="127634"/>
                  </a:lnTo>
                  <a:lnTo>
                    <a:pt x="289560" y="127634"/>
                  </a:lnTo>
                  <a:lnTo>
                    <a:pt x="289560" y="99568"/>
                  </a:lnTo>
                  <a:lnTo>
                    <a:pt x="366649" y="99568"/>
                  </a:lnTo>
                  <a:lnTo>
                    <a:pt x="366649" y="86995"/>
                  </a:lnTo>
                  <a:close/>
                </a:path>
                <a:path w="506729" h="142240">
                  <a:moveTo>
                    <a:pt x="366649" y="99568"/>
                  </a:moveTo>
                  <a:lnTo>
                    <a:pt x="351789" y="99568"/>
                  </a:lnTo>
                  <a:lnTo>
                    <a:pt x="351789" y="127634"/>
                  </a:lnTo>
                  <a:lnTo>
                    <a:pt x="366649" y="127634"/>
                  </a:lnTo>
                  <a:lnTo>
                    <a:pt x="366649" y="99568"/>
                  </a:lnTo>
                  <a:close/>
                </a:path>
                <a:path w="506729" h="142240">
                  <a:moveTo>
                    <a:pt x="506729" y="89280"/>
                  </a:moveTo>
                  <a:lnTo>
                    <a:pt x="414527" y="89280"/>
                  </a:lnTo>
                  <a:lnTo>
                    <a:pt x="414527" y="102234"/>
                  </a:lnTo>
                  <a:lnTo>
                    <a:pt x="491616" y="102234"/>
                  </a:lnTo>
                  <a:lnTo>
                    <a:pt x="491616" y="141858"/>
                  </a:lnTo>
                  <a:lnTo>
                    <a:pt x="506729" y="141858"/>
                  </a:lnTo>
                  <a:lnTo>
                    <a:pt x="506729" y="89280"/>
                  </a:lnTo>
                  <a:close/>
                </a:path>
                <a:path w="506729" h="142240">
                  <a:moveTo>
                    <a:pt x="197230" y="95757"/>
                  </a:moveTo>
                  <a:lnTo>
                    <a:pt x="181990" y="95757"/>
                  </a:lnTo>
                  <a:lnTo>
                    <a:pt x="181990" y="140461"/>
                  </a:lnTo>
                  <a:lnTo>
                    <a:pt x="197230" y="140461"/>
                  </a:lnTo>
                  <a:lnTo>
                    <a:pt x="197230" y="95757"/>
                  </a:lnTo>
                  <a:close/>
                </a:path>
                <a:path w="506729" h="142240">
                  <a:moveTo>
                    <a:pt x="254126" y="83057"/>
                  </a:moveTo>
                  <a:lnTo>
                    <a:pt x="125095" y="83057"/>
                  </a:lnTo>
                  <a:lnTo>
                    <a:pt x="125095" y="95757"/>
                  </a:lnTo>
                  <a:lnTo>
                    <a:pt x="254126" y="95757"/>
                  </a:lnTo>
                  <a:lnTo>
                    <a:pt x="254126" y="83057"/>
                  </a:lnTo>
                  <a:close/>
                </a:path>
                <a:path w="506729" h="142240">
                  <a:moveTo>
                    <a:pt x="158369" y="5460"/>
                  </a:moveTo>
                  <a:lnTo>
                    <a:pt x="143383" y="5460"/>
                  </a:lnTo>
                  <a:lnTo>
                    <a:pt x="143383" y="67563"/>
                  </a:lnTo>
                  <a:lnTo>
                    <a:pt x="235838" y="67563"/>
                  </a:lnTo>
                  <a:lnTo>
                    <a:pt x="235838" y="54609"/>
                  </a:lnTo>
                  <a:lnTo>
                    <a:pt x="158369" y="54609"/>
                  </a:lnTo>
                  <a:lnTo>
                    <a:pt x="158369" y="37464"/>
                  </a:lnTo>
                  <a:lnTo>
                    <a:pt x="235838" y="37464"/>
                  </a:lnTo>
                  <a:lnTo>
                    <a:pt x="235838" y="24637"/>
                  </a:lnTo>
                  <a:lnTo>
                    <a:pt x="158369" y="24637"/>
                  </a:lnTo>
                  <a:lnTo>
                    <a:pt x="158369" y="5460"/>
                  </a:lnTo>
                  <a:close/>
                </a:path>
                <a:path w="506729" h="142240">
                  <a:moveTo>
                    <a:pt x="235838" y="37464"/>
                  </a:moveTo>
                  <a:lnTo>
                    <a:pt x="220852" y="37464"/>
                  </a:lnTo>
                  <a:lnTo>
                    <a:pt x="220852" y="54609"/>
                  </a:lnTo>
                  <a:lnTo>
                    <a:pt x="235838" y="54609"/>
                  </a:lnTo>
                  <a:lnTo>
                    <a:pt x="235838" y="37464"/>
                  </a:lnTo>
                  <a:close/>
                </a:path>
                <a:path w="506729" h="142240">
                  <a:moveTo>
                    <a:pt x="235838" y="5333"/>
                  </a:moveTo>
                  <a:lnTo>
                    <a:pt x="220852" y="5333"/>
                  </a:lnTo>
                  <a:lnTo>
                    <a:pt x="220852" y="24637"/>
                  </a:lnTo>
                  <a:lnTo>
                    <a:pt x="235838" y="24637"/>
                  </a:lnTo>
                  <a:lnTo>
                    <a:pt x="235838" y="5333"/>
                  </a:lnTo>
                  <a:close/>
                </a:path>
                <a:path w="506729" h="142240">
                  <a:moveTo>
                    <a:pt x="424561" y="5460"/>
                  </a:moveTo>
                  <a:lnTo>
                    <a:pt x="414782" y="5460"/>
                  </a:lnTo>
                  <a:lnTo>
                    <a:pt x="410337" y="6223"/>
                  </a:lnTo>
                  <a:lnTo>
                    <a:pt x="406526" y="7874"/>
                  </a:lnTo>
                  <a:lnTo>
                    <a:pt x="402589" y="9525"/>
                  </a:lnTo>
                  <a:lnTo>
                    <a:pt x="399288" y="11683"/>
                  </a:lnTo>
                  <a:lnTo>
                    <a:pt x="393953" y="17272"/>
                  </a:lnTo>
                  <a:lnTo>
                    <a:pt x="391922" y="20574"/>
                  </a:lnTo>
                  <a:lnTo>
                    <a:pt x="390472" y="24383"/>
                  </a:lnTo>
                  <a:lnTo>
                    <a:pt x="389000" y="27939"/>
                  </a:lnTo>
                  <a:lnTo>
                    <a:pt x="388406" y="31623"/>
                  </a:lnTo>
                  <a:lnTo>
                    <a:pt x="388386" y="46481"/>
                  </a:lnTo>
                  <a:lnTo>
                    <a:pt x="389000" y="50291"/>
                  </a:lnTo>
                  <a:lnTo>
                    <a:pt x="390525" y="53848"/>
                  </a:lnTo>
                  <a:lnTo>
                    <a:pt x="391922" y="57530"/>
                  </a:lnTo>
                  <a:lnTo>
                    <a:pt x="393953" y="60832"/>
                  </a:lnTo>
                  <a:lnTo>
                    <a:pt x="396621" y="63626"/>
                  </a:lnTo>
                  <a:lnTo>
                    <a:pt x="399288" y="66548"/>
                  </a:lnTo>
                  <a:lnTo>
                    <a:pt x="402589" y="68706"/>
                  </a:lnTo>
                  <a:lnTo>
                    <a:pt x="406526" y="70357"/>
                  </a:lnTo>
                  <a:lnTo>
                    <a:pt x="410337" y="72008"/>
                  </a:lnTo>
                  <a:lnTo>
                    <a:pt x="414782" y="72771"/>
                  </a:lnTo>
                  <a:lnTo>
                    <a:pt x="424561" y="72771"/>
                  </a:lnTo>
                  <a:lnTo>
                    <a:pt x="429005" y="72008"/>
                  </a:lnTo>
                  <a:lnTo>
                    <a:pt x="436879" y="68706"/>
                  </a:lnTo>
                  <a:lnTo>
                    <a:pt x="440182" y="66548"/>
                  </a:lnTo>
                  <a:lnTo>
                    <a:pt x="442849" y="63626"/>
                  </a:lnTo>
                  <a:lnTo>
                    <a:pt x="445515" y="60832"/>
                  </a:lnTo>
                  <a:lnTo>
                    <a:pt x="446063" y="59944"/>
                  </a:lnTo>
                  <a:lnTo>
                    <a:pt x="414147" y="59944"/>
                  </a:lnTo>
                  <a:lnTo>
                    <a:pt x="409955" y="58165"/>
                  </a:lnTo>
                  <a:lnTo>
                    <a:pt x="404113" y="50800"/>
                  </a:lnTo>
                  <a:lnTo>
                    <a:pt x="402716" y="46481"/>
                  </a:lnTo>
                  <a:lnTo>
                    <a:pt x="402716" y="31623"/>
                  </a:lnTo>
                  <a:lnTo>
                    <a:pt x="404113" y="27177"/>
                  </a:lnTo>
                  <a:lnTo>
                    <a:pt x="407035" y="23622"/>
                  </a:lnTo>
                  <a:lnTo>
                    <a:pt x="409955" y="20193"/>
                  </a:lnTo>
                  <a:lnTo>
                    <a:pt x="414147" y="18414"/>
                  </a:lnTo>
                  <a:lnTo>
                    <a:pt x="446141" y="18414"/>
                  </a:lnTo>
                  <a:lnTo>
                    <a:pt x="445515" y="17399"/>
                  </a:lnTo>
                  <a:lnTo>
                    <a:pt x="442849" y="14604"/>
                  </a:lnTo>
                  <a:lnTo>
                    <a:pt x="440182" y="11683"/>
                  </a:lnTo>
                  <a:lnTo>
                    <a:pt x="436879" y="9525"/>
                  </a:lnTo>
                  <a:lnTo>
                    <a:pt x="429005" y="6223"/>
                  </a:lnTo>
                  <a:lnTo>
                    <a:pt x="424561" y="5460"/>
                  </a:lnTo>
                  <a:close/>
                </a:path>
                <a:path w="506729" h="142240">
                  <a:moveTo>
                    <a:pt x="446141" y="18414"/>
                  </a:moveTo>
                  <a:lnTo>
                    <a:pt x="425323" y="18414"/>
                  </a:lnTo>
                  <a:lnTo>
                    <a:pt x="429513" y="20193"/>
                  </a:lnTo>
                  <a:lnTo>
                    <a:pt x="432938" y="24383"/>
                  </a:lnTo>
                  <a:lnTo>
                    <a:pt x="435355" y="27431"/>
                  </a:lnTo>
                  <a:lnTo>
                    <a:pt x="436711" y="31623"/>
                  </a:lnTo>
                  <a:lnTo>
                    <a:pt x="436752" y="46481"/>
                  </a:lnTo>
                  <a:lnTo>
                    <a:pt x="435355" y="50800"/>
                  </a:lnTo>
                  <a:lnTo>
                    <a:pt x="429513" y="58165"/>
                  </a:lnTo>
                  <a:lnTo>
                    <a:pt x="425323" y="59944"/>
                  </a:lnTo>
                  <a:lnTo>
                    <a:pt x="446063" y="59944"/>
                  </a:lnTo>
                  <a:lnTo>
                    <a:pt x="447548" y="57530"/>
                  </a:lnTo>
                  <a:lnTo>
                    <a:pt x="448945" y="53848"/>
                  </a:lnTo>
                  <a:lnTo>
                    <a:pt x="450469" y="50291"/>
                  </a:lnTo>
                  <a:lnTo>
                    <a:pt x="451083" y="46481"/>
                  </a:lnTo>
                  <a:lnTo>
                    <a:pt x="451042" y="31623"/>
                  </a:lnTo>
                  <a:lnTo>
                    <a:pt x="450469" y="28066"/>
                  </a:lnTo>
                  <a:lnTo>
                    <a:pt x="448896" y="24256"/>
                  </a:lnTo>
                  <a:lnTo>
                    <a:pt x="447548" y="20700"/>
                  </a:lnTo>
                  <a:lnTo>
                    <a:pt x="446141" y="18414"/>
                  </a:lnTo>
                  <a:close/>
                </a:path>
                <a:path w="506729" h="142240">
                  <a:moveTo>
                    <a:pt x="65659" y="12953"/>
                  </a:moveTo>
                  <a:lnTo>
                    <a:pt x="2794" y="12953"/>
                  </a:lnTo>
                  <a:lnTo>
                    <a:pt x="2794" y="25907"/>
                  </a:lnTo>
                  <a:lnTo>
                    <a:pt x="50800" y="25907"/>
                  </a:lnTo>
                  <a:lnTo>
                    <a:pt x="50673" y="46735"/>
                  </a:lnTo>
                  <a:lnTo>
                    <a:pt x="50164" y="52577"/>
                  </a:lnTo>
                  <a:lnTo>
                    <a:pt x="49529" y="55372"/>
                  </a:lnTo>
                  <a:lnTo>
                    <a:pt x="48387" y="58038"/>
                  </a:lnTo>
                  <a:lnTo>
                    <a:pt x="47371" y="60832"/>
                  </a:lnTo>
                  <a:lnTo>
                    <a:pt x="45720" y="63500"/>
                  </a:lnTo>
                  <a:lnTo>
                    <a:pt x="43561" y="66166"/>
                  </a:lnTo>
                  <a:lnTo>
                    <a:pt x="41528" y="68833"/>
                  </a:lnTo>
                  <a:lnTo>
                    <a:pt x="8127" y="92963"/>
                  </a:lnTo>
                  <a:lnTo>
                    <a:pt x="0" y="97789"/>
                  </a:lnTo>
                  <a:lnTo>
                    <a:pt x="8000" y="109854"/>
                  </a:lnTo>
                  <a:lnTo>
                    <a:pt x="43307" y="86486"/>
                  </a:lnTo>
                  <a:lnTo>
                    <a:pt x="47625" y="82803"/>
                  </a:lnTo>
                  <a:lnTo>
                    <a:pt x="51942" y="79248"/>
                  </a:lnTo>
                  <a:lnTo>
                    <a:pt x="55372" y="75819"/>
                  </a:lnTo>
                  <a:lnTo>
                    <a:pt x="57658" y="72516"/>
                  </a:lnTo>
                  <a:lnTo>
                    <a:pt x="60071" y="69341"/>
                  </a:lnTo>
                  <a:lnTo>
                    <a:pt x="61849" y="66166"/>
                  </a:lnTo>
                  <a:lnTo>
                    <a:pt x="64388" y="59562"/>
                  </a:lnTo>
                  <a:lnTo>
                    <a:pt x="65024" y="56006"/>
                  </a:lnTo>
                  <a:lnTo>
                    <a:pt x="65532" y="48640"/>
                  </a:lnTo>
                  <a:lnTo>
                    <a:pt x="65659" y="12953"/>
                  </a:lnTo>
                  <a:close/>
                </a:path>
                <a:path w="506729" h="142240">
                  <a:moveTo>
                    <a:pt x="385190" y="57911"/>
                  </a:moveTo>
                  <a:lnTo>
                    <a:pt x="256159" y="57911"/>
                  </a:lnTo>
                  <a:lnTo>
                    <a:pt x="256159" y="70611"/>
                  </a:lnTo>
                  <a:lnTo>
                    <a:pt x="385190" y="70611"/>
                  </a:lnTo>
                  <a:lnTo>
                    <a:pt x="385190" y="57911"/>
                  </a:lnTo>
                  <a:close/>
                </a:path>
                <a:path w="506729" h="142240">
                  <a:moveTo>
                    <a:pt x="365760" y="5841"/>
                  </a:moveTo>
                  <a:lnTo>
                    <a:pt x="272923" y="5841"/>
                  </a:lnTo>
                  <a:lnTo>
                    <a:pt x="272923" y="18669"/>
                  </a:lnTo>
                  <a:lnTo>
                    <a:pt x="350520" y="18669"/>
                  </a:lnTo>
                  <a:lnTo>
                    <a:pt x="350506" y="31750"/>
                  </a:lnTo>
                  <a:lnTo>
                    <a:pt x="350253" y="36575"/>
                  </a:lnTo>
                  <a:lnTo>
                    <a:pt x="349250" y="46862"/>
                  </a:lnTo>
                  <a:lnTo>
                    <a:pt x="348309" y="52577"/>
                  </a:lnTo>
                  <a:lnTo>
                    <a:pt x="347217" y="57911"/>
                  </a:lnTo>
                  <a:lnTo>
                    <a:pt x="362712" y="57911"/>
                  </a:lnTo>
                  <a:lnTo>
                    <a:pt x="363764" y="52324"/>
                  </a:lnTo>
                  <a:lnTo>
                    <a:pt x="364489" y="47244"/>
                  </a:lnTo>
                  <a:lnTo>
                    <a:pt x="365512" y="36449"/>
                  </a:lnTo>
                  <a:lnTo>
                    <a:pt x="365760" y="31750"/>
                  </a:lnTo>
                  <a:lnTo>
                    <a:pt x="365760" y="5841"/>
                  </a:lnTo>
                  <a:close/>
                </a:path>
                <a:path w="506729" h="142240">
                  <a:moveTo>
                    <a:pt x="506729" y="45847"/>
                  </a:moveTo>
                  <a:lnTo>
                    <a:pt x="492251" y="45847"/>
                  </a:lnTo>
                  <a:lnTo>
                    <a:pt x="492251" y="81914"/>
                  </a:lnTo>
                  <a:lnTo>
                    <a:pt x="506729" y="81914"/>
                  </a:lnTo>
                  <a:lnTo>
                    <a:pt x="506729" y="45847"/>
                  </a:lnTo>
                  <a:close/>
                </a:path>
                <a:path w="506729" h="142240">
                  <a:moveTo>
                    <a:pt x="478154" y="1777"/>
                  </a:moveTo>
                  <a:lnTo>
                    <a:pt x="463803" y="1777"/>
                  </a:lnTo>
                  <a:lnTo>
                    <a:pt x="463803" y="81660"/>
                  </a:lnTo>
                  <a:lnTo>
                    <a:pt x="478154" y="81660"/>
                  </a:lnTo>
                  <a:lnTo>
                    <a:pt x="478154" y="45847"/>
                  </a:lnTo>
                  <a:lnTo>
                    <a:pt x="506729" y="45847"/>
                  </a:lnTo>
                  <a:lnTo>
                    <a:pt x="506729" y="32893"/>
                  </a:lnTo>
                  <a:lnTo>
                    <a:pt x="478154" y="32893"/>
                  </a:lnTo>
                  <a:lnTo>
                    <a:pt x="478154" y="1777"/>
                  </a:lnTo>
                  <a:close/>
                </a:path>
                <a:path w="506729" h="142240">
                  <a:moveTo>
                    <a:pt x="506729" y="0"/>
                  </a:moveTo>
                  <a:lnTo>
                    <a:pt x="492251" y="0"/>
                  </a:lnTo>
                  <a:lnTo>
                    <a:pt x="492251" y="32893"/>
                  </a:lnTo>
                  <a:lnTo>
                    <a:pt x="506729" y="32893"/>
                  </a:lnTo>
                  <a:lnTo>
                    <a:pt x="506729" y="0"/>
                  </a:lnTo>
                  <a:close/>
                </a:path>
                <a:path w="506729" h="142240">
                  <a:moveTo>
                    <a:pt x="110489" y="0"/>
                  </a:moveTo>
                  <a:lnTo>
                    <a:pt x="95376" y="0"/>
                  </a:lnTo>
                  <a:lnTo>
                    <a:pt x="95376" y="140461"/>
                  </a:lnTo>
                  <a:lnTo>
                    <a:pt x="110489" y="140461"/>
                  </a:lnTo>
                  <a:lnTo>
                    <a:pt x="110489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3766820" y="1330959"/>
              <a:ext cx="381635" cy="123825"/>
            </a:xfrm>
            <a:custGeom>
              <a:avLst/>
              <a:gdLst/>
              <a:ahLst/>
              <a:cxnLst/>
              <a:rect l="l" t="t" r="r" b="b"/>
              <a:pathLst>
                <a:path w="381635" h="123825">
                  <a:moveTo>
                    <a:pt x="164464" y="81153"/>
                  </a:moveTo>
                  <a:lnTo>
                    <a:pt x="164464" y="109220"/>
                  </a:lnTo>
                  <a:lnTo>
                    <a:pt x="226694" y="109220"/>
                  </a:lnTo>
                  <a:lnTo>
                    <a:pt x="226694" y="81153"/>
                  </a:lnTo>
                  <a:lnTo>
                    <a:pt x="164464" y="81153"/>
                  </a:lnTo>
                  <a:close/>
                </a:path>
                <a:path w="381635" h="123825">
                  <a:moveTo>
                    <a:pt x="289432" y="70866"/>
                  </a:moveTo>
                  <a:lnTo>
                    <a:pt x="381634" y="70866"/>
                  </a:lnTo>
                  <a:lnTo>
                    <a:pt x="381634" y="123444"/>
                  </a:lnTo>
                  <a:lnTo>
                    <a:pt x="366521" y="123444"/>
                  </a:lnTo>
                  <a:lnTo>
                    <a:pt x="366521" y="83820"/>
                  </a:lnTo>
                  <a:lnTo>
                    <a:pt x="289432" y="83820"/>
                  </a:lnTo>
                  <a:lnTo>
                    <a:pt x="289432" y="70866"/>
                  </a:lnTo>
                  <a:close/>
                </a:path>
                <a:path w="381635" h="123825">
                  <a:moveTo>
                    <a:pt x="149605" y="68580"/>
                  </a:moveTo>
                  <a:lnTo>
                    <a:pt x="241553" y="68580"/>
                  </a:lnTo>
                  <a:lnTo>
                    <a:pt x="241553" y="121920"/>
                  </a:lnTo>
                  <a:lnTo>
                    <a:pt x="149605" y="121920"/>
                  </a:lnTo>
                  <a:lnTo>
                    <a:pt x="149605" y="68580"/>
                  </a:lnTo>
                  <a:close/>
                </a:path>
                <a:path w="381635" h="123825">
                  <a:moveTo>
                    <a:pt x="0" y="64643"/>
                  </a:moveTo>
                  <a:lnTo>
                    <a:pt x="129031" y="64643"/>
                  </a:lnTo>
                  <a:lnTo>
                    <a:pt x="129031" y="77343"/>
                  </a:lnTo>
                  <a:lnTo>
                    <a:pt x="72135" y="77343"/>
                  </a:lnTo>
                  <a:lnTo>
                    <a:pt x="72135" y="122047"/>
                  </a:lnTo>
                  <a:lnTo>
                    <a:pt x="56895" y="122047"/>
                  </a:lnTo>
                  <a:lnTo>
                    <a:pt x="56895" y="77343"/>
                  </a:lnTo>
                  <a:lnTo>
                    <a:pt x="0" y="77343"/>
                  </a:lnTo>
                  <a:lnTo>
                    <a:pt x="0" y="64643"/>
                  </a:lnTo>
                  <a:close/>
                </a:path>
                <a:path w="381635" h="123825">
                  <a:moveTo>
                    <a:pt x="33274" y="19050"/>
                  </a:moveTo>
                  <a:lnTo>
                    <a:pt x="33274" y="36195"/>
                  </a:lnTo>
                  <a:lnTo>
                    <a:pt x="95757" y="36195"/>
                  </a:lnTo>
                  <a:lnTo>
                    <a:pt x="95757" y="19050"/>
                  </a:lnTo>
                  <a:lnTo>
                    <a:pt x="33274" y="19050"/>
                  </a:lnTo>
                  <a:close/>
                </a:path>
                <a:path w="381635" h="123825">
                  <a:moveTo>
                    <a:pt x="294639" y="0"/>
                  </a:moveTo>
                  <a:lnTo>
                    <a:pt x="289051" y="0"/>
                  </a:lnTo>
                  <a:lnTo>
                    <a:pt x="284860" y="1778"/>
                  </a:lnTo>
                  <a:lnTo>
                    <a:pt x="281939" y="5207"/>
                  </a:lnTo>
                  <a:lnTo>
                    <a:pt x="279018" y="8763"/>
                  </a:lnTo>
                  <a:lnTo>
                    <a:pt x="277621" y="13208"/>
                  </a:lnTo>
                  <a:lnTo>
                    <a:pt x="277621" y="18542"/>
                  </a:lnTo>
                  <a:lnTo>
                    <a:pt x="277621" y="22860"/>
                  </a:lnTo>
                  <a:lnTo>
                    <a:pt x="277621" y="28067"/>
                  </a:lnTo>
                  <a:lnTo>
                    <a:pt x="279018" y="32385"/>
                  </a:lnTo>
                  <a:lnTo>
                    <a:pt x="281939" y="36068"/>
                  </a:lnTo>
                  <a:lnTo>
                    <a:pt x="284860" y="39750"/>
                  </a:lnTo>
                  <a:lnTo>
                    <a:pt x="289051" y="41529"/>
                  </a:lnTo>
                  <a:lnTo>
                    <a:pt x="294639" y="41529"/>
                  </a:lnTo>
                  <a:lnTo>
                    <a:pt x="300227" y="41529"/>
                  </a:lnTo>
                  <a:lnTo>
                    <a:pt x="304418" y="39750"/>
                  </a:lnTo>
                  <a:lnTo>
                    <a:pt x="307339" y="36068"/>
                  </a:lnTo>
                  <a:lnTo>
                    <a:pt x="310260" y="32385"/>
                  </a:lnTo>
                  <a:lnTo>
                    <a:pt x="311657" y="28067"/>
                  </a:lnTo>
                  <a:lnTo>
                    <a:pt x="311657" y="22860"/>
                  </a:lnTo>
                  <a:lnTo>
                    <a:pt x="311657" y="18542"/>
                  </a:lnTo>
                  <a:lnTo>
                    <a:pt x="311657" y="13335"/>
                  </a:lnTo>
                  <a:lnTo>
                    <a:pt x="310260" y="9017"/>
                  </a:lnTo>
                  <a:lnTo>
                    <a:pt x="307339" y="5334"/>
                  </a:lnTo>
                  <a:lnTo>
                    <a:pt x="304418" y="1778"/>
                  </a:lnTo>
                  <a:lnTo>
                    <a:pt x="300227" y="0"/>
                  </a:lnTo>
                  <a:lnTo>
                    <a:pt x="294639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8" name="object 108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3637153" y="1320926"/>
              <a:ext cx="74803" cy="106045"/>
            </a:xfrm>
            <a:prstGeom prst="rect">
              <a:avLst/>
            </a:prstGeom>
          </p:spPr>
        </p:pic>
        <p:sp>
          <p:nvSpPr>
            <p:cNvPr id="109" name="object 109"/>
            <p:cNvSpPr/>
            <p:nvPr/>
          </p:nvSpPr>
          <p:spPr>
            <a:xfrm>
              <a:off x="3737102" y="1312544"/>
              <a:ext cx="411480" cy="140970"/>
            </a:xfrm>
            <a:custGeom>
              <a:avLst/>
              <a:gdLst/>
              <a:ahLst/>
              <a:cxnLst/>
              <a:rect l="l" t="t" r="r" b="b"/>
              <a:pathLst>
                <a:path w="411479" h="140969">
                  <a:moveTo>
                    <a:pt x="177546" y="5841"/>
                  </a:moveTo>
                  <a:lnTo>
                    <a:pt x="270383" y="5841"/>
                  </a:lnTo>
                  <a:lnTo>
                    <a:pt x="270383" y="27558"/>
                  </a:lnTo>
                  <a:lnTo>
                    <a:pt x="270383" y="31750"/>
                  </a:lnTo>
                  <a:lnTo>
                    <a:pt x="267335" y="57911"/>
                  </a:lnTo>
                  <a:lnTo>
                    <a:pt x="289813" y="57911"/>
                  </a:lnTo>
                  <a:lnTo>
                    <a:pt x="289813" y="70611"/>
                  </a:lnTo>
                  <a:lnTo>
                    <a:pt x="160782" y="70611"/>
                  </a:lnTo>
                  <a:lnTo>
                    <a:pt x="160782" y="57911"/>
                  </a:lnTo>
                  <a:lnTo>
                    <a:pt x="251840" y="57911"/>
                  </a:lnTo>
                  <a:lnTo>
                    <a:pt x="252984" y="52324"/>
                  </a:lnTo>
                  <a:lnTo>
                    <a:pt x="253873" y="46862"/>
                  </a:lnTo>
                  <a:lnTo>
                    <a:pt x="254381" y="41655"/>
                  </a:lnTo>
                  <a:lnTo>
                    <a:pt x="254888" y="36449"/>
                  </a:lnTo>
                  <a:lnTo>
                    <a:pt x="255143" y="31496"/>
                  </a:lnTo>
                  <a:lnTo>
                    <a:pt x="255143" y="26924"/>
                  </a:lnTo>
                  <a:lnTo>
                    <a:pt x="255143" y="18669"/>
                  </a:lnTo>
                  <a:lnTo>
                    <a:pt x="177546" y="18669"/>
                  </a:lnTo>
                  <a:lnTo>
                    <a:pt x="177546" y="5841"/>
                  </a:lnTo>
                  <a:close/>
                </a:path>
                <a:path w="411479" h="140969">
                  <a:moveTo>
                    <a:pt x="324358" y="5460"/>
                  </a:moveTo>
                  <a:lnTo>
                    <a:pt x="329184" y="5460"/>
                  </a:lnTo>
                  <a:lnTo>
                    <a:pt x="333628" y="6223"/>
                  </a:lnTo>
                  <a:lnTo>
                    <a:pt x="337565" y="7874"/>
                  </a:lnTo>
                  <a:lnTo>
                    <a:pt x="341502" y="9525"/>
                  </a:lnTo>
                  <a:lnTo>
                    <a:pt x="344805" y="11683"/>
                  </a:lnTo>
                  <a:lnTo>
                    <a:pt x="347472" y="14604"/>
                  </a:lnTo>
                  <a:lnTo>
                    <a:pt x="350138" y="17399"/>
                  </a:lnTo>
                  <a:lnTo>
                    <a:pt x="352171" y="20700"/>
                  </a:lnTo>
                  <a:lnTo>
                    <a:pt x="353568" y="24383"/>
                  </a:lnTo>
                  <a:lnTo>
                    <a:pt x="355092" y="28066"/>
                  </a:lnTo>
                  <a:lnTo>
                    <a:pt x="355726" y="32003"/>
                  </a:lnTo>
                  <a:lnTo>
                    <a:pt x="355726" y="36068"/>
                  </a:lnTo>
                  <a:lnTo>
                    <a:pt x="355726" y="42163"/>
                  </a:lnTo>
                  <a:lnTo>
                    <a:pt x="355726" y="46354"/>
                  </a:lnTo>
                  <a:lnTo>
                    <a:pt x="355092" y="50291"/>
                  </a:lnTo>
                  <a:lnTo>
                    <a:pt x="353568" y="53848"/>
                  </a:lnTo>
                  <a:lnTo>
                    <a:pt x="352171" y="57530"/>
                  </a:lnTo>
                  <a:lnTo>
                    <a:pt x="350138" y="60832"/>
                  </a:lnTo>
                  <a:lnTo>
                    <a:pt x="347472" y="63626"/>
                  </a:lnTo>
                  <a:lnTo>
                    <a:pt x="344805" y="66548"/>
                  </a:lnTo>
                  <a:lnTo>
                    <a:pt x="341502" y="68706"/>
                  </a:lnTo>
                  <a:lnTo>
                    <a:pt x="337565" y="70357"/>
                  </a:lnTo>
                  <a:lnTo>
                    <a:pt x="333628" y="72008"/>
                  </a:lnTo>
                  <a:lnTo>
                    <a:pt x="329184" y="72771"/>
                  </a:lnTo>
                  <a:lnTo>
                    <a:pt x="324358" y="72771"/>
                  </a:lnTo>
                  <a:lnTo>
                    <a:pt x="319405" y="72771"/>
                  </a:lnTo>
                  <a:lnTo>
                    <a:pt x="314960" y="72008"/>
                  </a:lnTo>
                  <a:lnTo>
                    <a:pt x="311150" y="70357"/>
                  </a:lnTo>
                  <a:lnTo>
                    <a:pt x="307213" y="68706"/>
                  </a:lnTo>
                  <a:lnTo>
                    <a:pt x="303911" y="66548"/>
                  </a:lnTo>
                  <a:lnTo>
                    <a:pt x="301244" y="63626"/>
                  </a:lnTo>
                  <a:lnTo>
                    <a:pt x="298576" y="60832"/>
                  </a:lnTo>
                  <a:lnTo>
                    <a:pt x="296545" y="57530"/>
                  </a:lnTo>
                  <a:lnTo>
                    <a:pt x="295148" y="53848"/>
                  </a:lnTo>
                  <a:lnTo>
                    <a:pt x="293624" y="50291"/>
                  </a:lnTo>
                  <a:lnTo>
                    <a:pt x="292988" y="46354"/>
                  </a:lnTo>
                  <a:lnTo>
                    <a:pt x="292988" y="42163"/>
                  </a:lnTo>
                  <a:lnTo>
                    <a:pt x="292988" y="36068"/>
                  </a:lnTo>
                  <a:lnTo>
                    <a:pt x="292988" y="31876"/>
                  </a:lnTo>
                  <a:lnTo>
                    <a:pt x="293624" y="27939"/>
                  </a:lnTo>
                  <a:lnTo>
                    <a:pt x="295148" y="24256"/>
                  </a:lnTo>
                  <a:lnTo>
                    <a:pt x="296545" y="20574"/>
                  </a:lnTo>
                  <a:lnTo>
                    <a:pt x="298576" y="17272"/>
                  </a:lnTo>
                  <a:lnTo>
                    <a:pt x="301244" y="14477"/>
                  </a:lnTo>
                  <a:lnTo>
                    <a:pt x="303911" y="11683"/>
                  </a:lnTo>
                  <a:lnTo>
                    <a:pt x="307213" y="9525"/>
                  </a:lnTo>
                  <a:lnTo>
                    <a:pt x="311150" y="7874"/>
                  </a:lnTo>
                  <a:lnTo>
                    <a:pt x="314960" y="6223"/>
                  </a:lnTo>
                  <a:lnTo>
                    <a:pt x="319405" y="5460"/>
                  </a:lnTo>
                  <a:lnTo>
                    <a:pt x="324358" y="5460"/>
                  </a:lnTo>
                  <a:close/>
                </a:path>
                <a:path w="411479" h="140969">
                  <a:moveTo>
                    <a:pt x="125475" y="5333"/>
                  </a:moveTo>
                  <a:lnTo>
                    <a:pt x="140462" y="5333"/>
                  </a:lnTo>
                  <a:lnTo>
                    <a:pt x="140462" y="67563"/>
                  </a:lnTo>
                  <a:lnTo>
                    <a:pt x="48006" y="67563"/>
                  </a:lnTo>
                  <a:lnTo>
                    <a:pt x="48006" y="5460"/>
                  </a:lnTo>
                  <a:lnTo>
                    <a:pt x="62992" y="5460"/>
                  </a:lnTo>
                  <a:lnTo>
                    <a:pt x="62992" y="24637"/>
                  </a:lnTo>
                  <a:lnTo>
                    <a:pt x="125475" y="24637"/>
                  </a:lnTo>
                  <a:lnTo>
                    <a:pt x="125475" y="5333"/>
                  </a:lnTo>
                  <a:close/>
                </a:path>
                <a:path w="411479" h="140969">
                  <a:moveTo>
                    <a:pt x="396875" y="0"/>
                  </a:moveTo>
                  <a:lnTo>
                    <a:pt x="411352" y="0"/>
                  </a:lnTo>
                  <a:lnTo>
                    <a:pt x="411352" y="81914"/>
                  </a:lnTo>
                  <a:lnTo>
                    <a:pt x="396875" y="81914"/>
                  </a:lnTo>
                  <a:lnTo>
                    <a:pt x="396875" y="45847"/>
                  </a:lnTo>
                  <a:lnTo>
                    <a:pt x="382777" y="45847"/>
                  </a:lnTo>
                  <a:lnTo>
                    <a:pt x="382777" y="81660"/>
                  </a:lnTo>
                  <a:lnTo>
                    <a:pt x="368426" y="81660"/>
                  </a:lnTo>
                  <a:lnTo>
                    <a:pt x="368426" y="1777"/>
                  </a:lnTo>
                  <a:lnTo>
                    <a:pt x="382777" y="1777"/>
                  </a:lnTo>
                  <a:lnTo>
                    <a:pt x="382777" y="32893"/>
                  </a:lnTo>
                  <a:lnTo>
                    <a:pt x="396875" y="32893"/>
                  </a:lnTo>
                  <a:lnTo>
                    <a:pt x="396875" y="0"/>
                  </a:lnTo>
                  <a:close/>
                </a:path>
                <a:path w="411479" h="140969">
                  <a:moveTo>
                    <a:pt x="0" y="0"/>
                  </a:moveTo>
                  <a:lnTo>
                    <a:pt x="15112" y="0"/>
                  </a:lnTo>
                  <a:lnTo>
                    <a:pt x="15112" y="140461"/>
                  </a:lnTo>
                  <a:lnTo>
                    <a:pt x="0" y="140461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0" name="object 110"/>
          <p:cNvSpPr/>
          <p:nvPr/>
        </p:nvSpPr>
        <p:spPr>
          <a:xfrm>
            <a:off x="3543300" y="1545336"/>
            <a:ext cx="3200400" cy="0"/>
          </a:xfrm>
          <a:custGeom>
            <a:avLst/>
            <a:gdLst/>
            <a:ahLst/>
            <a:cxnLst/>
            <a:rect l="l" t="t" r="r" b="b"/>
            <a:pathLst>
              <a:path w="3200400">
                <a:moveTo>
                  <a:pt x="0" y="0"/>
                </a:moveTo>
                <a:lnTo>
                  <a:pt x="3200400" y="0"/>
                </a:lnTo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1" name="object 111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4403090" y="1319022"/>
            <a:ext cx="127762" cy="144018"/>
          </a:xfrm>
          <a:prstGeom prst="rect">
            <a:avLst/>
          </a:prstGeom>
        </p:spPr>
      </p:pic>
      <p:pic>
        <p:nvPicPr>
          <p:cNvPr id="112" name="object 112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4593590" y="1326133"/>
            <a:ext cx="127762" cy="132842"/>
          </a:xfrm>
          <a:prstGeom prst="rect">
            <a:avLst/>
          </a:prstGeom>
        </p:spPr>
      </p:pic>
      <p:pic>
        <p:nvPicPr>
          <p:cNvPr id="113" name="object 113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5484495" y="1320672"/>
            <a:ext cx="337820" cy="142621"/>
          </a:xfrm>
          <a:prstGeom prst="rect">
            <a:avLst/>
          </a:prstGeom>
        </p:spPr>
      </p:pic>
      <p:grpSp>
        <p:nvGrpSpPr>
          <p:cNvPr id="114" name="object 114"/>
          <p:cNvGrpSpPr/>
          <p:nvPr/>
        </p:nvGrpSpPr>
        <p:grpSpPr>
          <a:xfrm>
            <a:off x="6694423" y="1322958"/>
            <a:ext cx="43180" cy="140335"/>
            <a:chOff x="6694423" y="1322958"/>
            <a:chExt cx="43180" cy="140335"/>
          </a:xfrm>
        </p:grpSpPr>
        <p:sp>
          <p:nvSpPr>
            <p:cNvPr id="115" name="object 115"/>
            <p:cNvSpPr/>
            <p:nvPr/>
          </p:nvSpPr>
          <p:spPr>
            <a:xfrm>
              <a:off x="6698995" y="1327530"/>
              <a:ext cx="33655" cy="131445"/>
            </a:xfrm>
            <a:custGeom>
              <a:avLst/>
              <a:gdLst/>
              <a:ahLst/>
              <a:cxnLst/>
              <a:rect l="l" t="t" r="r" b="b"/>
              <a:pathLst>
                <a:path w="33654" h="131444">
                  <a:moveTo>
                    <a:pt x="12826" y="0"/>
                  </a:moveTo>
                  <a:lnTo>
                    <a:pt x="0" y="0"/>
                  </a:lnTo>
                  <a:lnTo>
                    <a:pt x="4784" y="7068"/>
                  </a:lnTo>
                  <a:lnTo>
                    <a:pt x="8842" y="14350"/>
                  </a:lnTo>
                  <a:lnTo>
                    <a:pt x="18893" y="53467"/>
                  </a:lnTo>
                  <a:lnTo>
                    <a:pt x="19176" y="61849"/>
                  </a:lnTo>
                  <a:lnTo>
                    <a:pt x="18915" y="76938"/>
                  </a:lnTo>
                  <a:lnTo>
                    <a:pt x="9112" y="116125"/>
                  </a:lnTo>
                  <a:lnTo>
                    <a:pt x="0" y="131191"/>
                  </a:lnTo>
                  <a:lnTo>
                    <a:pt x="12826" y="131191"/>
                  </a:lnTo>
                  <a:lnTo>
                    <a:pt x="30634" y="94773"/>
                  </a:lnTo>
                  <a:lnTo>
                    <a:pt x="33527" y="68199"/>
                  </a:lnTo>
                  <a:lnTo>
                    <a:pt x="33198" y="53391"/>
                  </a:lnTo>
                  <a:lnTo>
                    <a:pt x="21971" y="13223"/>
                  </a:lnTo>
                  <a:lnTo>
                    <a:pt x="17732" y="6403"/>
                  </a:lnTo>
                  <a:lnTo>
                    <a:pt x="12826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6698995" y="1327530"/>
              <a:ext cx="33655" cy="131445"/>
            </a:xfrm>
            <a:custGeom>
              <a:avLst/>
              <a:gdLst/>
              <a:ahLst/>
              <a:cxnLst/>
              <a:rect l="l" t="t" r="r" b="b"/>
              <a:pathLst>
                <a:path w="33654" h="131444">
                  <a:moveTo>
                    <a:pt x="0" y="0"/>
                  </a:moveTo>
                  <a:lnTo>
                    <a:pt x="12826" y="0"/>
                  </a:lnTo>
                  <a:lnTo>
                    <a:pt x="17732" y="6403"/>
                  </a:lnTo>
                  <a:lnTo>
                    <a:pt x="32226" y="44577"/>
                  </a:lnTo>
                  <a:lnTo>
                    <a:pt x="33527" y="62611"/>
                  </a:lnTo>
                  <a:lnTo>
                    <a:pt x="33527" y="68199"/>
                  </a:lnTo>
                  <a:lnTo>
                    <a:pt x="25542" y="110563"/>
                  </a:lnTo>
                  <a:lnTo>
                    <a:pt x="12826" y="131191"/>
                  </a:lnTo>
                  <a:lnTo>
                    <a:pt x="0" y="131191"/>
                  </a:lnTo>
                  <a:lnTo>
                    <a:pt x="4949" y="123711"/>
                  </a:lnTo>
                  <a:lnTo>
                    <a:pt x="9112" y="116125"/>
                  </a:lnTo>
                  <a:lnTo>
                    <a:pt x="18915" y="76938"/>
                  </a:lnTo>
                  <a:lnTo>
                    <a:pt x="19176" y="68961"/>
                  </a:lnTo>
                  <a:lnTo>
                    <a:pt x="19176" y="61849"/>
                  </a:lnTo>
                  <a:lnTo>
                    <a:pt x="12162" y="21824"/>
                  </a:lnTo>
                  <a:lnTo>
                    <a:pt x="4784" y="7068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7" name="object 117"/>
          <p:cNvSpPr/>
          <p:nvPr/>
        </p:nvSpPr>
        <p:spPr>
          <a:xfrm>
            <a:off x="3543300" y="1545336"/>
            <a:ext cx="3200400" cy="0"/>
          </a:xfrm>
          <a:custGeom>
            <a:avLst/>
            <a:gdLst/>
            <a:ahLst/>
            <a:cxnLst/>
            <a:rect l="l" t="t" r="r" b="b"/>
            <a:pathLst>
              <a:path w="3200400">
                <a:moveTo>
                  <a:pt x="0" y="0"/>
                </a:moveTo>
                <a:lnTo>
                  <a:pt x="3200400" y="0"/>
                </a:lnTo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8" name="object 118"/>
          <p:cNvGrpSpPr/>
          <p:nvPr/>
        </p:nvGrpSpPr>
        <p:grpSpPr>
          <a:xfrm>
            <a:off x="3638803" y="1679448"/>
            <a:ext cx="511175" cy="153670"/>
            <a:chOff x="3638803" y="1679448"/>
            <a:chExt cx="511175" cy="153670"/>
          </a:xfrm>
        </p:grpSpPr>
        <p:sp>
          <p:nvSpPr>
            <p:cNvPr id="119" name="object 119"/>
            <p:cNvSpPr/>
            <p:nvPr/>
          </p:nvSpPr>
          <p:spPr>
            <a:xfrm>
              <a:off x="3643375" y="1684020"/>
              <a:ext cx="501650" cy="144780"/>
            </a:xfrm>
            <a:custGeom>
              <a:avLst/>
              <a:gdLst/>
              <a:ahLst/>
              <a:cxnLst/>
              <a:rect l="l" t="t" r="r" b="b"/>
              <a:pathLst>
                <a:path w="501650" h="144780">
                  <a:moveTo>
                    <a:pt x="32638" y="78739"/>
                  </a:moveTo>
                  <a:lnTo>
                    <a:pt x="17779" y="78739"/>
                  </a:lnTo>
                  <a:lnTo>
                    <a:pt x="17779" y="140461"/>
                  </a:lnTo>
                  <a:lnTo>
                    <a:pt x="103377" y="140461"/>
                  </a:lnTo>
                  <a:lnTo>
                    <a:pt x="103377" y="127634"/>
                  </a:lnTo>
                  <a:lnTo>
                    <a:pt x="32638" y="127634"/>
                  </a:lnTo>
                  <a:lnTo>
                    <a:pt x="32638" y="109220"/>
                  </a:lnTo>
                  <a:lnTo>
                    <a:pt x="103377" y="109220"/>
                  </a:lnTo>
                  <a:lnTo>
                    <a:pt x="103377" y="96520"/>
                  </a:lnTo>
                  <a:lnTo>
                    <a:pt x="32638" y="96520"/>
                  </a:lnTo>
                  <a:lnTo>
                    <a:pt x="32638" y="78739"/>
                  </a:lnTo>
                  <a:close/>
                </a:path>
                <a:path w="501650" h="144780">
                  <a:moveTo>
                    <a:pt x="103377" y="109220"/>
                  </a:moveTo>
                  <a:lnTo>
                    <a:pt x="88391" y="109220"/>
                  </a:lnTo>
                  <a:lnTo>
                    <a:pt x="88391" y="127634"/>
                  </a:lnTo>
                  <a:lnTo>
                    <a:pt x="103377" y="127634"/>
                  </a:lnTo>
                  <a:lnTo>
                    <a:pt x="103377" y="109220"/>
                  </a:lnTo>
                  <a:close/>
                </a:path>
                <a:path w="501650" h="144780">
                  <a:moveTo>
                    <a:pt x="103377" y="78739"/>
                  </a:moveTo>
                  <a:lnTo>
                    <a:pt x="88391" y="78739"/>
                  </a:lnTo>
                  <a:lnTo>
                    <a:pt x="88391" y="96520"/>
                  </a:lnTo>
                  <a:lnTo>
                    <a:pt x="103377" y="96520"/>
                  </a:lnTo>
                  <a:lnTo>
                    <a:pt x="103377" y="78739"/>
                  </a:lnTo>
                  <a:close/>
                </a:path>
                <a:path w="501650" h="144780">
                  <a:moveTo>
                    <a:pt x="330326" y="85598"/>
                  </a:moveTo>
                  <a:lnTo>
                    <a:pt x="317119" y="85598"/>
                  </a:lnTo>
                  <a:lnTo>
                    <a:pt x="311276" y="86232"/>
                  </a:lnTo>
                  <a:lnTo>
                    <a:pt x="281432" y="108330"/>
                  </a:lnTo>
                  <a:lnTo>
                    <a:pt x="281432" y="121665"/>
                  </a:lnTo>
                  <a:lnTo>
                    <a:pt x="292608" y="136778"/>
                  </a:lnTo>
                  <a:lnTo>
                    <a:pt x="296290" y="139191"/>
                  </a:lnTo>
                  <a:lnTo>
                    <a:pt x="300736" y="140970"/>
                  </a:lnTo>
                  <a:lnTo>
                    <a:pt x="311276" y="143763"/>
                  </a:lnTo>
                  <a:lnTo>
                    <a:pt x="317119" y="144399"/>
                  </a:lnTo>
                  <a:lnTo>
                    <a:pt x="330326" y="144399"/>
                  </a:lnTo>
                  <a:lnTo>
                    <a:pt x="336296" y="143763"/>
                  </a:lnTo>
                  <a:lnTo>
                    <a:pt x="346710" y="140970"/>
                  </a:lnTo>
                  <a:lnTo>
                    <a:pt x="351154" y="139191"/>
                  </a:lnTo>
                  <a:lnTo>
                    <a:pt x="354838" y="136778"/>
                  </a:lnTo>
                  <a:lnTo>
                    <a:pt x="358521" y="134493"/>
                  </a:lnTo>
                  <a:lnTo>
                    <a:pt x="360934" y="132079"/>
                  </a:lnTo>
                  <a:lnTo>
                    <a:pt x="319532" y="132079"/>
                  </a:lnTo>
                  <a:lnTo>
                    <a:pt x="315595" y="131699"/>
                  </a:lnTo>
                  <a:lnTo>
                    <a:pt x="308863" y="129921"/>
                  </a:lnTo>
                  <a:lnTo>
                    <a:pt x="305943" y="128777"/>
                  </a:lnTo>
                  <a:lnTo>
                    <a:pt x="303529" y="127380"/>
                  </a:lnTo>
                  <a:lnTo>
                    <a:pt x="301116" y="126110"/>
                  </a:lnTo>
                  <a:lnTo>
                    <a:pt x="299338" y="124459"/>
                  </a:lnTo>
                  <a:lnTo>
                    <a:pt x="298069" y="122681"/>
                  </a:lnTo>
                  <a:lnTo>
                    <a:pt x="296799" y="120776"/>
                  </a:lnTo>
                  <a:lnTo>
                    <a:pt x="296163" y="118999"/>
                  </a:lnTo>
                  <a:lnTo>
                    <a:pt x="296163" y="110998"/>
                  </a:lnTo>
                  <a:lnTo>
                    <a:pt x="296799" y="109220"/>
                  </a:lnTo>
                  <a:lnTo>
                    <a:pt x="298069" y="107441"/>
                  </a:lnTo>
                  <a:lnTo>
                    <a:pt x="299338" y="105536"/>
                  </a:lnTo>
                  <a:lnTo>
                    <a:pt x="319532" y="97916"/>
                  </a:lnTo>
                  <a:lnTo>
                    <a:pt x="360933" y="97916"/>
                  </a:lnTo>
                  <a:lnTo>
                    <a:pt x="358521" y="95503"/>
                  </a:lnTo>
                  <a:lnTo>
                    <a:pt x="351154" y="90931"/>
                  </a:lnTo>
                  <a:lnTo>
                    <a:pt x="346710" y="89026"/>
                  </a:lnTo>
                  <a:lnTo>
                    <a:pt x="336296" y="86232"/>
                  </a:lnTo>
                  <a:lnTo>
                    <a:pt x="330326" y="85598"/>
                  </a:lnTo>
                  <a:close/>
                </a:path>
                <a:path w="501650" h="144780">
                  <a:moveTo>
                    <a:pt x="360933" y="97916"/>
                  </a:moveTo>
                  <a:lnTo>
                    <a:pt x="328040" y="97916"/>
                  </a:lnTo>
                  <a:lnTo>
                    <a:pt x="331850" y="98425"/>
                  </a:lnTo>
                  <a:lnTo>
                    <a:pt x="335279" y="99186"/>
                  </a:lnTo>
                  <a:lnTo>
                    <a:pt x="349376" y="107441"/>
                  </a:lnTo>
                  <a:lnTo>
                    <a:pt x="350647" y="109220"/>
                  </a:lnTo>
                  <a:lnTo>
                    <a:pt x="351282" y="110998"/>
                  </a:lnTo>
                  <a:lnTo>
                    <a:pt x="351282" y="118999"/>
                  </a:lnTo>
                  <a:lnTo>
                    <a:pt x="343915" y="127380"/>
                  </a:lnTo>
                  <a:lnTo>
                    <a:pt x="341502" y="128777"/>
                  </a:lnTo>
                  <a:lnTo>
                    <a:pt x="338709" y="129921"/>
                  </a:lnTo>
                  <a:lnTo>
                    <a:pt x="331850" y="131699"/>
                  </a:lnTo>
                  <a:lnTo>
                    <a:pt x="328040" y="132079"/>
                  </a:lnTo>
                  <a:lnTo>
                    <a:pt x="360934" y="132079"/>
                  </a:lnTo>
                  <a:lnTo>
                    <a:pt x="361314" y="131699"/>
                  </a:lnTo>
                  <a:lnTo>
                    <a:pt x="363220" y="128397"/>
                  </a:lnTo>
                  <a:lnTo>
                    <a:pt x="365125" y="125222"/>
                  </a:lnTo>
                  <a:lnTo>
                    <a:pt x="366140" y="121665"/>
                  </a:lnTo>
                  <a:lnTo>
                    <a:pt x="366140" y="108330"/>
                  </a:lnTo>
                  <a:lnTo>
                    <a:pt x="365125" y="104901"/>
                  </a:lnTo>
                  <a:lnTo>
                    <a:pt x="361314" y="98298"/>
                  </a:lnTo>
                  <a:lnTo>
                    <a:pt x="360933" y="97916"/>
                  </a:lnTo>
                  <a:close/>
                </a:path>
                <a:path w="501650" h="144780">
                  <a:moveTo>
                    <a:pt x="501650" y="88900"/>
                  </a:moveTo>
                  <a:lnTo>
                    <a:pt x="409066" y="88900"/>
                  </a:lnTo>
                  <a:lnTo>
                    <a:pt x="409066" y="101853"/>
                  </a:lnTo>
                  <a:lnTo>
                    <a:pt x="486537" y="101853"/>
                  </a:lnTo>
                  <a:lnTo>
                    <a:pt x="486537" y="141858"/>
                  </a:lnTo>
                  <a:lnTo>
                    <a:pt x="501650" y="141858"/>
                  </a:lnTo>
                  <a:lnTo>
                    <a:pt x="501650" y="88900"/>
                  </a:lnTo>
                  <a:close/>
                </a:path>
                <a:path w="501650" h="144780">
                  <a:moveTo>
                    <a:pt x="195579" y="95757"/>
                  </a:moveTo>
                  <a:lnTo>
                    <a:pt x="180339" y="95757"/>
                  </a:lnTo>
                  <a:lnTo>
                    <a:pt x="180339" y="140461"/>
                  </a:lnTo>
                  <a:lnTo>
                    <a:pt x="195579" y="140461"/>
                  </a:lnTo>
                  <a:lnTo>
                    <a:pt x="195579" y="95757"/>
                  </a:lnTo>
                  <a:close/>
                </a:path>
                <a:path w="501650" h="144780">
                  <a:moveTo>
                    <a:pt x="252475" y="83057"/>
                  </a:moveTo>
                  <a:lnTo>
                    <a:pt x="123444" y="83057"/>
                  </a:lnTo>
                  <a:lnTo>
                    <a:pt x="123444" y="95757"/>
                  </a:lnTo>
                  <a:lnTo>
                    <a:pt x="252475" y="95757"/>
                  </a:lnTo>
                  <a:lnTo>
                    <a:pt x="252475" y="83057"/>
                  </a:lnTo>
                  <a:close/>
                </a:path>
                <a:path w="501650" h="144780">
                  <a:moveTo>
                    <a:pt x="276225" y="6857"/>
                  </a:moveTo>
                  <a:lnTo>
                    <a:pt x="261365" y="6857"/>
                  </a:lnTo>
                  <a:lnTo>
                    <a:pt x="261365" y="74040"/>
                  </a:lnTo>
                  <a:lnTo>
                    <a:pt x="327151" y="74040"/>
                  </a:lnTo>
                  <a:lnTo>
                    <a:pt x="327151" y="61213"/>
                  </a:lnTo>
                  <a:lnTo>
                    <a:pt x="276225" y="61213"/>
                  </a:lnTo>
                  <a:lnTo>
                    <a:pt x="276225" y="42163"/>
                  </a:lnTo>
                  <a:lnTo>
                    <a:pt x="327151" y="42163"/>
                  </a:lnTo>
                  <a:lnTo>
                    <a:pt x="327151" y="29463"/>
                  </a:lnTo>
                  <a:lnTo>
                    <a:pt x="276225" y="29463"/>
                  </a:lnTo>
                  <a:lnTo>
                    <a:pt x="276225" y="6857"/>
                  </a:lnTo>
                  <a:close/>
                </a:path>
                <a:path w="501650" h="144780">
                  <a:moveTo>
                    <a:pt x="327151" y="42163"/>
                  </a:moveTo>
                  <a:lnTo>
                    <a:pt x="312293" y="42163"/>
                  </a:lnTo>
                  <a:lnTo>
                    <a:pt x="312293" y="61213"/>
                  </a:lnTo>
                  <a:lnTo>
                    <a:pt x="327151" y="61213"/>
                  </a:lnTo>
                  <a:lnTo>
                    <a:pt x="327151" y="42163"/>
                  </a:lnTo>
                  <a:close/>
                </a:path>
                <a:path w="501650" h="144780">
                  <a:moveTo>
                    <a:pt x="327151" y="6857"/>
                  </a:moveTo>
                  <a:lnTo>
                    <a:pt x="312293" y="6857"/>
                  </a:lnTo>
                  <a:lnTo>
                    <a:pt x="312293" y="29463"/>
                  </a:lnTo>
                  <a:lnTo>
                    <a:pt x="327151" y="29463"/>
                  </a:lnTo>
                  <a:lnTo>
                    <a:pt x="327151" y="6857"/>
                  </a:lnTo>
                  <a:close/>
                </a:path>
                <a:path w="501650" h="144780">
                  <a:moveTo>
                    <a:pt x="156718" y="5460"/>
                  </a:moveTo>
                  <a:lnTo>
                    <a:pt x="141732" y="5460"/>
                  </a:lnTo>
                  <a:lnTo>
                    <a:pt x="141732" y="67563"/>
                  </a:lnTo>
                  <a:lnTo>
                    <a:pt x="234187" y="67563"/>
                  </a:lnTo>
                  <a:lnTo>
                    <a:pt x="234187" y="54609"/>
                  </a:lnTo>
                  <a:lnTo>
                    <a:pt x="156718" y="54609"/>
                  </a:lnTo>
                  <a:lnTo>
                    <a:pt x="156718" y="37464"/>
                  </a:lnTo>
                  <a:lnTo>
                    <a:pt x="234187" y="37464"/>
                  </a:lnTo>
                  <a:lnTo>
                    <a:pt x="234187" y="24637"/>
                  </a:lnTo>
                  <a:lnTo>
                    <a:pt x="156718" y="24637"/>
                  </a:lnTo>
                  <a:lnTo>
                    <a:pt x="156718" y="5460"/>
                  </a:lnTo>
                  <a:close/>
                </a:path>
                <a:path w="501650" h="144780">
                  <a:moveTo>
                    <a:pt x="234187" y="37464"/>
                  </a:moveTo>
                  <a:lnTo>
                    <a:pt x="219201" y="37464"/>
                  </a:lnTo>
                  <a:lnTo>
                    <a:pt x="219201" y="54609"/>
                  </a:lnTo>
                  <a:lnTo>
                    <a:pt x="234187" y="54609"/>
                  </a:lnTo>
                  <a:lnTo>
                    <a:pt x="234187" y="37464"/>
                  </a:lnTo>
                  <a:close/>
                </a:path>
                <a:path w="501650" h="144780">
                  <a:moveTo>
                    <a:pt x="234187" y="5333"/>
                  </a:moveTo>
                  <a:lnTo>
                    <a:pt x="219201" y="5333"/>
                  </a:lnTo>
                  <a:lnTo>
                    <a:pt x="219201" y="24637"/>
                  </a:lnTo>
                  <a:lnTo>
                    <a:pt x="234187" y="24637"/>
                  </a:lnTo>
                  <a:lnTo>
                    <a:pt x="234187" y="5333"/>
                  </a:lnTo>
                  <a:close/>
                </a:path>
                <a:path w="501650" h="144780">
                  <a:moveTo>
                    <a:pt x="14986" y="7620"/>
                  </a:moveTo>
                  <a:lnTo>
                    <a:pt x="0" y="7620"/>
                  </a:lnTo>
                  <a:lnTo>
                    <a:pt x="0" y="65277"/>
                  </a:lnTo>
                  <a:lnTo>
                    <a:pt x="20609" y="65224"/>
                  </a:lnTo>
                  <a:lnTo>
                    <a:pt x="40512" y="64897"/>
                  </a:lnTo>
                  <a:lnTo>
                    <a:pt x="46354" y="64515"/>
                  </a:lnTo>
                  <a:lnTo>
                    <a:pt x="52197" y="64261"/>
                  </a:lnTo>
                  <a:lnTo>
                    <a:pt x="57531" y="63880"/>
                  </a:lnTo>
                  <a:lnTo>
                    <a:pt x="67563" y="62864"/>
                  </a:lnTo>
                  <a:lnTo>
                    <a:pt x="72771" y="62229"/>
                  </a:lnTo>
                  <a:lnTo>
                    <a:pt x="78232" y="61468"/>
                  </a:lnTo>
                  <a:lnTo>
                    <a:pt x="77108" y="52197"/>
                  </a:lnTo>
                  <a:lnTo>
                    <a:pt x="14986" y="52197"/>
                  </a:lnTo>
                  <a:lnTo>
                    <a:pt x="14986" y="7620"/>
                  </a:lnTo>
                  <a:close/>
                </a:path>
                <a:path w="501650" h="144780">
                  <a:moveTo>
                    <a:pt x="76708" y="48895"/>
                  </a:moveTo>
                  <a:lnTo>
                    <a:pt x="70993" y="49529"/>
                  </a:lnTo>
                  <a:lnTo>
                    <a:pt x="65786" y="50164"/>
                  </a:lnTo>
                  <a:lnTo>
                    <a:pt x="60960" y="50673"/>
                  </a:lnTo>
                  <a:lnTo>
                    <a:pt x="51435" y="51434"/>
                  </a:lnTo>
                  <a:lnTo>
                    <a:pt x="46736" y="51561"/>
                  </a:lnTo>
                  <a:lnTo>
                    <a:pt x="42037" y="51815"/>
                  </a:lnTo>
                  <a:lnTo>
                    <a:pt x="26924" y="52197"/>
                  </a:lnTo>
                  <a:lnTo>
                    <a:pt x="77108" y="52197"/>
                  </a:lnTo>
                  <a:lnTo>
                    <a:pt x="76708" y="48895"/>
                  </a:lnTo>
                  <a:close/>
                </a:path>
                <a:path w="501650" h="144780">
                  <a:moveTo>
                    <a:pt x="436625" y="5714"/>
                  </a:moveTo>
                  <a:lnTo>
                    <a:pt x="421386" y="5714"/>
                  </a:lnTo>
                  <a:lnTo>
                    <a:pt x="421259" y="29209"/>
                  </a:lnTo>
                  <a:lnTo>
                    <a:pt x="421004" y="31369"/>
                  </a:lnTo>
                  <a:lnTo>
                    <a:pt x="411479" y="48386"/>
                  </a:lnTo>
                  <a:lnTo>
                    <a:pt x="410210" y="49783"/>
                  </a:lnTo>
                  <a:lnTo>
                    <a:pt x="405002" y="54609"/>
                  </a:lnTo>
                  <a:lnTo>
                    <a:pt x="402971" y="56387"/>
                  </a:lnTo>
                  <a:lnTo>
                    <a:pt x="396366" y="61849"/>
                  </a:lnTo>
                  <a:lnTo>
                    <a:pt x="393953" y="63753"/>
                  </a:lnTo>
                  <a:lnTo>
                    <a:pt x="391540" y="65785"/>
                  </a:lnTo>
                  <a:lnTo>
                    <a:pt x="389127" y="67563"/>
                  </a:lnTo>
                  <a:lnTo>
                    <a:pt x="386714" y="69469"/>
                  </a:lnTo>
                  <a:lnTo>
                    <a:pt x="395732" y="80136"/>
                  </a:lnTo>
                  <a:lnTo>
                    <a:pt x="399796" y="76834"/>
                  </a:lnTo>
                  <a:lnTo>
                    <a:pt x="403860" y="73405"/>
                  </a:lnTo>
                  <a:lnTo>
                    <a:pt x="412496" y="66294"/>
                  </a:lnTo>
                  <a:lnTo>
                    <a:pt x="429513" y="48005"/>
                  </a:lnTo>
                  <a:lnTo>
                    <a:pt x="448183" y="48005"/>
                  </a:lnTo>
                  <a:lnTo>
                    <a:pt x="444626" y="44703"/>
                  </a:lnTo>
                  <a:lnTo>
                    <a:pt x="442722" y="43179"/>
                  </a:lnTo>
                  <a:lnTo>
                    <a:pt x="441325" y="41528"/>
                  </a:lnTo>
                  <a:lnTo>
                    <a:pt x="440309" y="40004"/>
                  </a:lnTo>
                  <a:lnTo>
                    <a:pt x="439165" y="38353"/>
                  </a:lnTo>
                  <a:lnTo>
                    <a:pt x="438403" y="36829"/>
                  </a:lnTo>
                  <a:lnTo>
                    <a:pt x="437388" y="33527"/>
                  </a:lnTo>
                  <a:lnTo>
                    <a:pt x="437007" y="31750"/>
                  </a:lnTo>
                  <a:lnTo>
                    <a:pt x="436683" y="26797"/>
                  </a:lnTo>
                  <a:lnTo>
                    <a:pt x="436625" y="5714"/>
                  </a:lnTo>
                  <a:close/>
                </a:path>
                <a:path w="501650" h="144780">
                  <a:moveTo>
                    <a:pt x="448183" y="48005"/>
                  </a:moveTo>
                  <a:lnTo>
                    <a:pt x="429640" y="48005"/>
                  </a:lnTo>
                  <a:lnTo>
                    <a:pt x="430149" y="49022"/>
                  </a:lnTo>
                  <a:lnTo>
                    <a:pt x="431164" y="50419"/>
                  </a:lnTo>
                  <a:lnTo>
                    <a:pt x="432688" y="52070"/>
                  </a:lnTo>
                  <a:lnTo>
                    <a:pt x="434086" y="53721"/>
                  </a:lnTo>
                  <a:lnTo>
                    <a:pt x="435990" y="55499"/>
                  </a:lnTo>
                  <a:lnTo>
                    <a:pt x="438403" y="57403"/>
                  </a:lnTo>
                  <a:lnTo>
                    <a:pt x="441960" y="60451"/>
                  </a:lnTo>
                  <a:lnTo>
                    <a:pt x="445643" y="63500"/>
                  </a:lnTo>
                  <a:lnTo>
                    <a:pt x="449452" y="66548"/>
                  </a:lnTo>
                  <a:lnTo>
                    <a:pt x="453136" y="69596"/>
                  </a:lnTo>
                  <a:lnTo>
                    <a:pt x="456946" y="72644"/>
                  </a:lnTo>
                  <a:lnTo>
                    <a:pt x="460883" y="75564"/>
                  </a:lnTo>
                  <a:lnTo>
                    <a:pt x="469773" y="65024"/>
                  </a:lnTo>
                  <a:lnTo>
                    <a:pt x="465200" y="61722"/>
                  </a:lnTo>
                  <a:lnTo>
                    <a:pt x="460756" y="58420"/>
                  </a:lnTo>
                  <a:lnTo>
                    <a:pt x="456438" y="54863"/>
                  </a:lnTo>
                  <a:lnTo>
                    <a:pt x="452120" y="51434"/>
                  </a:lnTo>
                  <a:lnTo>
                    <a:pt x="448183" y="48005"/>
                  </a:lnTo>
                  <a:close/>
                </a:path>
                <a:path w="501650" h="144780">
                  <a:moveTo>
                    <a:pt x="501650" y="0"/>
                  </a:moveTo>
                  <a:lnTo>
                    <a:pt x="486663" y="0"/>
                  </a:lnTo>
                  <a:lnTo>
                    <a:pt x="486663" y="81660"/>
                  </a:lnTo>
                  <a:lnTo>
                    <a:pt x="501650" y="81660"/>
                  </a:lnTo>
                  <a:lnTo>
                    <a:pt x="501650" y="0"/>
                  </a:lnTo>
                  <a:close/>
                </a:path>
                <a:path w="501650" h="144780">
                  <a:moveTo>
                    <a:pt x="365506" y="0"/>
                  </a:moveTo>
                  <a:lnTo>
                    <a:pt x="350520" y="0"/>
                  </a:lnTo>
                  <a:lnTo>
                    <a:pt x="350520" y="83820"/>
                  </a:lnTo>
                  <a:lnTo>
                    <a:pt x="365506" y="83820"/>
                  </a:lnTo>
                  <a:lnTo>
                    <a:pt x="365506" y="45720"/>
                  </a:lnTo>
                  <a:lnTo>
                    <a:pt x="385445" y="45720"/>
                  </a:lnTo>
                  <a:lnTo>
                    <a:pt x="385445" y="32511"/>
                  </a:lnTo>
                  <a:lnTo>
                    <a:pt x="365506" y="32511"/>
                  </a:lnTo>
                  <a:lnTo>
                    <a:pt x="365506" y="0"/>
                  </a:lnTo>
                  <a:close/>
                </a:path>
                <a:path w="501650" h="144780">
                  <a:moveTo>
                    <a:pt x="103377" y="0"/>
                  </a:moveTo>
                  <a:lnTo>
                    <a:pt x="88391" y="0"/>
                  </a:lnTo>
                  <a:lnTo>
                    <a:pt x="88391" y="71881"/>
                  </a:lnTo>
                  <a:lnTo>
                    <a:pt x="103377" y="71881"/>
                  </a:lnTo>
                  <a:lnTo>
                    <a:pt x="103377" y="42163"/>
                  </a:lnTo>
                  <a:lnTo>
                    <a:pt x="123316" y="42163"/>
                  </a:lnTo>
                  <a:lnTo>
                    <a:pt x="123316" y="29082"/>
                  </a:lnTo>
                  <a:lnTo>
                    <a:pt x="103377" y="29082"/>
                  </a:lnTo>
                  <a:lnTo>
                    <a:pt x="103377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3643375" y="1684020"/>
              <a:ext cx="501650" cy="144780"/>
            </a:xfrm>
            <a:custGeom>
              <a:avLst/>
              <a:gdLst/>
              <a:ahLst/>
              <a:cxnLst/>
              <a:rect l="l" t="t" r="r" b="b"/>
              <a:pathLst>
                <a:path w="501650" h="144780">
                  <a:moveTo>
                    <a:pt x="32638" y="109220"/>
                  </a:moveTo>
                  <a:lnTo>
                    <a:pt x="32638" y="127634"/>
                  </a:lnTo>
                  <a:lnTo>
                    <a:pt x="88391" y="127634"/>
                  </a:lnTo>
                  <a:lnTo>
                    <a:pt x="88391" y="109220"/>
                  </a:lnTo>
                  <a:lnTo>
                    <a:pt x="32638" y="109220"/>
                  </a:lnTo>
                  <a:close/>
                </a:path>
                <a:path w="501650" h="144780">
                  <a:moveTo>
                    <a:pt x="323723" y="97916"/>
                  </a:moveTo>
                  <a:lnTo>
                    <a:pt x="319532" y="97916"/>
                  </a:lnTo>
                  <a:lnTo>
                    <a:pt x="315595" y="98425"/>
                  </a:lnTo>
                  <a:lnTo>
                    <a:pt x="298069" y="107441"/>
                  </a:lnTo>
                  <a:lnTo>
                    <a:pt x="296799" y="109220"/>
                  </a:lnTo>
                  <a:lnTo>
                    <a:pt x="296163" y="110998"/>
                  </a:lnTo>
                  <a:lnTo>
                    <a:pt x="296163" y="112902"/>
                  </a:lnTo>
                  <a:lnTo>
                    <a:pt x="296163" y="117094"/>
                  </a:lnTo>
                  <a:lnTo>
                    <a:pt x="296163" y="118999"/>
                  </a:lnTo>
                  <a:lnTo>
                    <a:pt x="296799" y="120776"/>
                  </a:lnTo>
                  <a:lnTo>
                    <a:pt x="298069" y="122681"/>
                  </a:lnTo>
                  <a:lnTo>
                    <a:pt x="299338" y="124459"/>
                  </a:lnTo>
                  <a:lnTo>
                    <a:pt x="301116" y="126110"/>
                  </a:lnTo>
                  <a:lnTo>
                    <a:pt x="303529" y="127380"/>
                  </a:lnTo>
                  <a:lnTo>
                    <a:pt x="305943" y="128777"/>
                  </a:lnTo>
                  <a:lnTo>
                    <a:pt x="308863" y="129921"/>
                  </a:lnTo>
                  <a:lnTo>
                    <a:pt x="312293" y="130809"/>
                  </a:lnTo>
                  <a:lnTo>
                    <a:pt x="315595" y="131699"/>
                  </a:lnTo>
                  <a:lnTo>
                    <a:pt x="319532" y="132079"/>
                  </a:lnTo>
                  <a:lnTo>
                    <a:pt x="323723" y="132079"/>
                  </a:lnTo>
                  <a:lnTo>
                    <a:pt x="328040" y="132079"/>
                  </a:lnTo>
                  <a:lnTo>
                    <a:pt x="331850" y="131699"/>
                  </a:lnTo>
                  <a:lnTo>
                    <a:pt x="335279" y="130809"/>
                  </a:lnTo>
                  <a:lnTo>
                    <a:pt x="338709" y="129921"/>
                  </a:lnTo>
                  <a:lnTo>
                    <a:pt x="341502" y="128777"/>
                  </a:lnTo>
                  <a:lnTo>
                    <a:pt x="343915" y="127380"/>
                  </a:lnTo>
                  <a:lnTo>
                    <a:pt x="346328" y="126110"/>
                  </a:lnTo>
                  <a:lnTo>
                    <a:pt x="348107" y="124459"/>
                  </a:lnTo>
                  <a:lnTo>
                    <a:pt x="349376" y="122681"/>
                  </a:lnTo>
                  <a:lnTo>
                    <a:pt x="350647" y="120776"/>
                  </a:lnTo>
                  <a:lnTo>
                    <a:pt x="351282" y="118999"/>
                  </a:lnTo>
                  <a:lnTo>
                    <a:pt x="351282" y="117094"/>
                  </a:lnTo>
                  <a:lnTo>
                    <a:pt x="351282" y="112902"/>
                  </a:lnTo>
                  <a:lnTo>
                    <a:pt x="351282" y="110998"/>
                  </a:lnTo>
                  <a:lnTo>
                    <a:pt x="350647" y="109220"/>
                  </a:lnTo>
                  <a:lnTo>
                    <a:pt x="349376" y="107441"/>
                  </a:lnTo>
                  <a:lnTo>
                    <a:pt x="348107" y="105536"/>
                  </a:lnTo>
                  <a:lnTo>
                    <a:pt x="328040" y="97916"/>
                  </a:lnTo>
                  <a:lnTo>
                    <a:pt x="323723" y="97916"/>
                  </a:lnTo>
                  <a:close/>
                </a:path>
                <a:path w="501650" h="144780">
                  <a:moveTo>
                    <a:pt x="409066" y="88900"/>
                  </a:moveTo>
                  <a:lnTo>
                    <a:pt x="501650" y="88900"/>
                  </a:lnTo>
                  <a:lnTo>
                    <a:pt x="501650" y="141858"/>
                  </a:lnTo>
                  <a:lnTo>
                    <a:pt x="486537" y="141858"/>
                  </a:lnTo>
                  <a:lnTo>
                    <a:pt x="486537" y="101853"/>
                  </a:lnTo>
                  <a:lnTo>
                    <a:pt x="409066" y="101853"/>
                  </a:lnTo>
                  <a:lnTo>
                    <a:pt x="409066" y="88900"/>
                  </a:lnTo>
                  <a:close/>
                </a:path>
                <a:path w="501650" h="144780">
                  <a:moveTo>
                    <a:pt x="323723" y="85598"/>
                  </a:moveTo>
                  <a:lnTo>
                    <a:pt x="330326" y="85598"/>
                  </a:lnTo>
                  <a:lnTo>
                    <a:pt x="336296" y="86232"/>
                  </a:lnTo>
                  <a:lnTo>
                    <a:pt x="341502" y="87629"/>
                  </a:lnTo>
                  <a:lnTo>
                    <a:pt x="346710" y="89026"/>
                  </a:lnTo>
                  <a:lnTo>
                    <a:pt x="351154" y="90931"/>
                  </a:lnTo>
                  <a:lnTo>
                    <a:pt x="354838" y="93218"/>
                  </a:lnTo>
                  <a:lnTo>
                    <a:pt x="358521" y="95503"/>
                  </a:lnTo>
                  <a:lnTo>
                    <a:pt x="361314" y="98298"/>
                  </a:lnTo>
                  <a:lnTo>
                    <a:pt x="363220" y="101600"/>
                  </a:lnTo>
                  <a:lnTo>
                    <a:pt x="365125" y="104901"/>
                  </a:lnTo>
                  <a:lnTo>
                    <a:pt x="366140" y="108330"/>
                  </a:lnTo>
                  <a:lnTo>
                    <a:pt x="366140" y="112013"/>
                  </a:lnTo>
                  <a:lnTo>
                    <a:pt x="366140" y="118109"/>
                  </a:lnTo>
                  <a:lnTo>
                    <a:pt x="366140" y="121665"/>
                  </a:lnTo>
                  <a:lnTo>
                    <a:pt x="365125" y="125222"/>
                  </a:lnTo>
                  <a:lnTo>
                    <a:pt x="363220" y="128397"/>
                  </a:lnTo>
                  <a:lnTo>
                    <a:pt x="361314" y="131699"/>
                  </a:lnTo>
                  <a:lnTo>
                    <a:pt x="358521" y="134493"/>
                  </a:lnTo>
                  <a:lnTo>
                    <a:pt x="354838" y="136778"/>
                  </a:lnTo>
                  <a:lnTo>
                    <a:pt x="351154" y="139191"/>
                  </a:lnTo>
                  <a:lnTo>
                    <a:pt x="346710" y="140970"/>
                  </a:lnTo>
                  <a:lnTo>
                    <a:pt x="341502" y="142366"/>
                  </a:lnTo>
                  <a:lnTo>
                    <a:pt x="336296" y="143763"/>
                  </a:lnTo>
                  <a:lnTo>
                    <a:pt x="330326" y="144399"/>
                  </a:lnTo>
                  <a:lnTo>
                    <a:pt x="323723" y="144399"/>
                  </a:lnTo>
                  <a:lnTo>
                    <a:pt x="317119" y="144399"/>
                  </a:lnTo>
                  <a:lnTo>
                    <a:pt x="292608" y="136778"/>
                  </a:lnTo>
                  <a:lnTo>
                    <a:pt x="289051" y="134493"/>
                  </a:lnTo>
                  <a:lnTo>
                    <a:pt x="286258" y="131699"/>
                  </a:lnTo>
                  <a:lnTo>
                    <a:pt x="284225" y="128397"/>
                  </a:lnTo>
                  <a:lnTo>
                    <a:pt x="282321" y="125222"/>
                  </a:lnTo>
                  <a:lnTo>
                    <a:pt x="281432" y="121665"/>
                  </a:lnTo>
                  <a:lnTo>
                    <a:pt x="281432" y="118109"/>
                  </a:lnTo>
                  <a:lnTo>
                    <a:pt x="281432" y="112013"/>
                  </a:lnTo>
                  <a:lnTo>
                    <a:pt x="281432" y="108330"/>
                  </a:lnTo>
                  <a:lnTo>
                    <a:pt x="282321" y="104901"/>
                  </a:lnTo>
                  <a:lnTo>
                    <a:pt x="317119" y="85598"/>
                  </a:lnTo>
                  <a:lnTo>
                    <a:pt x="323723" y="85598"/>
                  </a:lnTo>
                  <a:close/>
                </a:path>
                <a:path w="501650" h="144780">
                  <a:moveTo>
                    <a:pt x="123444" y="83057"/>
                  </a:moveTo>
                  <a:lnTo>
                    <a:pt x="252475" y="83057"/>
                  </a:lnTo>
                  <a:lnTo>
                    <a:pt x="252475" y="95757"/>
                  </a:lnTo>
                  <a:lnTo>
                    <a:pt x="195579" y="95757"/>
                  </a:lnTo>
                  <a:lnTo>
                    <a:pt x="195579" y="140461"/>
                  </a:lnTo>
                  <a:lnTo>
                    <a:pt x="180339" y="140461"/>
                  </a:lnTo>
                  <a:lnTo>
                    <a:pt x="180339" y="95757"/>
                  </a:lnTo>
                  <a:lnTo>
                    <a:pt x="123444" y="95757"/>
                  </a:lnTo>
                  <a:lnTo>
                    <a:pt x="123444" y="83057"/>
                  </a:lnTo>
                  <a:close/>
                </a:path>
                <a:path w="501650" h="144780">
                  <a:moveTo>
                    <a:pt x="17779" y="78739"/>
                  </a:moveTo>
                  <a:lnTo>
                    <a:pt x="32638" y="78739"/>
                  </a:lnTo>
                  <a:lnTo>
                    <a:pt x="32638" y="96520"/>
                  </a:lnTo>
                  <a:lnTo>
                    <a:pt x="88391" y="96520"/>
                  </a:lnTo>
                  <a:lnTo>
                    <a:pt x="88391" y="78739"/>
                  </a:lnTo>
                  <a:lnTo>
                    <a:pt x="103377" y="78739"/>
                  </a:lnTo>
                  <a:lnTo>
                    <a:pt x="103377" y="140461"/>
                  </a:lnTo>
                  <a:lnTo>
                    <a:pt x="17779" y="140461"/>
                  </a:lnTo>
                  <a:lnTo>
                    <a:pt x="17779" y="78739"/>
                  </a:lnTo>
                  <a:close/>
                </a:path>
                <a:path w="501650" h="144780">
                  <a:moveTo>
                    <a:pt x="276225" y="42163"/>
                  </a:moveTo>
                  <a:lnTo>
                    <a:pt x="276225" y="61213"/>
                  </a:lnTo>
                  <a:lnTo>
                    <a:pt x="312293" y="61213"/>
                  </a:lnTo>
                  <a:lnTo>
                    <a:pt x="312293" y="42163"/>
                  </a:lnTo>
                  <a:lnTo>
                    <a:pt x="276225" y="42163"/>
                  </a:lnTo>
                  <a:close/>
                </a:path>
                <a:path w="501650" h="144780">
                  <a:moveTo>
                    <a:pt x="156718" y="37464"/>
                  </a:moveTo>
                  <a:lnTo>
                    <a:pt x="156718" y="54609"/>
                  </a:lnTo>
                  <a:lnTo>
                    <a:pt x="219201" y="54609"/>
                  </a:lnTo>
                  <a:lnTo>
                    <a:pt x="219201" y="37464"/>
                  </a:lnTo>
                  <a:lnTo>
                    <a:pt x="156718" y="37464"/>
                  </a:lnTo>
                  <a:close/>
                </a:path>
                <a:path w="501650" h="144780">
                  <a:moveTo>
                    <a:pt x="0" y="7620"/>
                  </a:moveTo>
                  <a:lnTo>
                    <a:pt x="14986" y="7620"/>
                  </a:lnTo>
                  <a:lnTo>
                    <a:pt x="14986" y="52197"/>
                  </a:lnTo>
                  <a:lnTo>
                    <a:pt x="21336" y="52197"/>
                  </a:lnTo>
                  <a:lnTo>
                    <a:pt x="26924" y="52197"/>
                  </a:lnTo>
                  <a:lnTo>
                    <a:pt x="32003" y="52070"/>
                  </a:lnTo>
                  <a:lnTo>
                    <a:pt x="37084" y="51943"/>
                  </a:lnTo>
                  <a:lnTo>
                    <a:pt x="42037" y="51815"/>
                  </a:lnTo>
                  <a:lnTo>
                    <a:pt x="46736" y="51561"/>
                  </a:lnTo>
                  <a:lnTo>
                    <a:pt x="51435" y="51434"/>
                  </a:lnTo>
                  <a:lnTo>
                    <a:pt x="56261" y="51053"/>
                  </a:lnTo>
                  <a:lnTo>
                    <a:pt x="60960" y="50673"/>
                  </a:lnTo>
                  <a:lnTo>
                    <a:pt x="65786" y="50164"/>
                  </a:lnTo>
                  <a:lnTo>
                    <a:pt x="70993" y="49529"/>
                  </a:lnTo>
                  <a:lnTo>
                    <a:pt x="76708" y="48895"/>
                  </a:lnTo>
                  <a:lnTo>
                    <a:pt x="78232" y="61468"/>
                  </a:lnTo>
                  <a:lnTo>
                    <a:pt x="72771" y="62229"/>
                  </a:lnTo>
                  <a:lnTo>
                    <a:pt x="67563" y="62864"/>
                  </a:lnTo>
                  <a:lnTo>
                    <a:pt x="62484" y="63373"/>
                  </a:lnTo>
                  <a:lnTo>
                    <a:pt x="57531" y="63880"/>
                  </a:lnTo>
                  <a:lnTo>
                    <a:pt x="52197" y="64261"/>
                  </a:lnTo>
                  <a:lnTo>
                    <a:pt x="46354" y="64515"/>
                  </a:lnTo>
                  <a:lnTo>
                    <a:pt x="40512" y="64897"/>
                  </a:lnTo>
                  <a:lnTo>
                    <a:pt x="0" y="65277"/>
                  </a:lnTo>
                  <a:lnTo>
                    <a:pt x="0" y="7620"/>
                  </a:lnTo>
                  <a:close/>
                </a:path>
                <a:path w="501650" h="144780">
                  <a:moveTo>
                    <a:pt x="261365" y="6857"/>
                  </a:moveTo>
                  <a:lnTo>
                    <a:pt x="276225" y="6857"/>
                  </a:lnTo>
                  <a:lnTo>
                    <a:pt x="276225" y="29463"/>
                  </a:lnTo>
                  <a:lnTo>
                    <a:pt x="312293" y="29463"/>
                  </a:lnTo>
                  <a:lnTo>
                    <a:pt x="312293" y="6857"/>
                  </a:lnTo>
                  <a:lnTo>
                    <a:pt x="327151" y="6857"/>
                  </a:lnTo>
                  <a:lnTo>
                    <a:pt x="327151" y="74040"/>
                  </a:lnTo>
                  <a:lnTo>
                    <a:pt x="261365" y="74040"/>
                  </a:lnTo>
                  <a:lnTo>
                    <a:pt x="261365" y="6857"/>
                  </a:lnTo>
                  <a:close/>
                </a:path>
                <a:path w="501650" h="144780">
                  <a:moveTo>
                    <a:pt x="421386" y="5714"/>
                  </a:moveTo>
                  <a:lnTo>
                    <a:pt x="436625" y="5714"/>
                  </a:lnTo>
                  <a:lnTo>
                    <a:pt x="436625" y="23622"/>
                  </a:lnTo>
                  <a:lnTo>
                    <a:pt x="436625" y="25907"/>
                  </a:lnTo>
                  <a:lnTo>
                    <a:pt x="436752" y="28066"/>
                  </a:lnTo>
                  <a:lnTo>
                    <a:pt x="436879" y="29845"/>
                  </a:lnTo>
                  <a:lnTo>
                    <a:pt x="437007" y="31750"/>
                  </a:lnTo>
                  <a:lnTo>
                    <a:pt x="437388" y="33527"/>
                  </a:lnTo>
                  <a:lnTo>
                    <a:pt x="437896" y="35178"/>
                  </a:lnTo>
                  <a:lnTo>
                    <a:pt x="438403" y="36829"/>
                  </a:lnTo>
                  <a:lnTo>
                    <a:pt x="439165" y="38353"/>
                  </a:lnTo>
                  <a:lnTo>
                    <a:pt x="440309" y="40004"/>
                  </a:lnTo>
                  <a:lnTo>
                    <a:pt x="441325" y="41528"/>
                  </a:lnTo>
                  <a:lnTo>
                    <a:pt x="442722" y="43179"/>
                  </a:lnTo>
                  <a:lnTo>
                    <a:pt x="444626" y="44703"/>
                  </a:lnTo>
                  <a:lnTo>
                    <a:pt x="448183" y="48005"/>
                  </a:lnTo>
                  <a:lnTo>
                    <a:pt x="452120" y="51434"/>
                  </a:lnTo>
                  <a:lnTo>
                    <a:pt x="456438" y="54863"/>
                  </a:lnTo>
                  <a:lnTo>
                    <a:pt x="460756" y="58420"/>
                  </a:lnTo>
                  <a:lnTo>
                    <a:pt x="465200" y="61722"/>
                  </a:lnTo>
                  <a:lnTo>
                    <a:pt x="469773" y="65024"/>
                  </a:lnTo>
                  <a:lnTo>
                    <a:pt x="460883" y="75564"/>
                  </a:lnTo>
                  <a:lnTo>
                    <a:pt x="456946" y="72644"/>
                  </a:lnTo>
                  <a:lnTo>
                    <a:pt x="453136" y="69596"/>
                  </a:lnTo>
                  <a:lnTo>
                    <a:pt x="449452" y="66548"/>
                  </a:lnTo>
                  <a:lnTo>
                    <a:pt x="445643" y="63500"/>
                  </a:lnTo>
                  <a:lnTo>
                    <a:pt x="441960" y="60451"/>
                  </a:lnTo>
                  <a:lnTo>
                    <a:pt x="438403" y="57403"/>
                  </a:lnTo>
                  <a:lnTo>
                    <a:pt x="435990" y="55499"/>
                  </a:lnTo>
                  <a:lnTo>
                    <a:pt x="434086" y="53721"/>
                  </a:lnTo>
                  <a:lnTo>
                    <a:pt x="432688" y="52070"/>
                  </a:lnTo>
                  <a:lnTo>
                    <a:pt x="431164" y="50419"/>
                  </a:lnTo>
                  <a:lnTo>
                    <a:pt x="430149" y="49022"/>
                  </a:lnTo>
                  <a:lnTo>
                    <a:pt x="429640" y="48005"/>
                  </a:lnTo>
                  <a:lnTo>
                    <a:pt x="408177" y="69850"/>
                  </a:lnTo>
                  <a:lnTo>
                    <a:pt x="403860" y="73405"/>
                  </a:lnTo>
                  <a:lnTo>
                    <a:pt x="399796" y="76834"/>
                  </a:lnTo>
                  <a:lnTo>
                    <a:pt x="395732" y="80136"/>
                  </a:lnTo>
                  <a:lnTo>
                    <a:pt x="386714" y="69469"/>
                  </a:lnTo>
                  <a:lnTo>
                    <a:pt x="389127" y="67563"/>
                  </a:lnTo>
                  <a:lnTo>
                    <a:pt x="391540" y="65785"/>
                  </a:lnTo>
                  <a:lnTo>
                    <a:pt x="393953" y="63753"/>
                  </a:lnTo>
                  <a:lnTo>
                    <a:pt x="396366" y="61849"/>
                  </a:lnTo>
                  <a:lnTo>
                    <a:pt x="398652" y="59944"/>
                  </a:lnTo>
                  <a:lnTo>
                    <a:pt x="400812" y="58165"/>
                  </a:lnTo>
                  <a:lnTo>
                    <a:pt x="402971" y="56387"/>
                  </a:lnTo>
                  <a:lnTo>
                    <a:pt x="405002" y="54609"/>
                  </a:lnTo>
                  <a:lnTo>
                    <a:pt x="406781" y="52958"/>
                  </a:lnTo>
                  <a:lnTo>
                    <a:pt x="408686" y="51180"/>
                  </a:lnTo>
                  <a:lnTo>
                    <a:pt x="410210" y="49783"/>
                  </a:lnTo>
                  <a:lnTo>
                    <a:pt x="411479" y="48386"/>
                  </a:lnTo>
                  <a:lnTo>
                    <a:pt x="413512" y="46481"/>
                  </a:lnTo>
                  <a:lnTo>
                    <a:pt x="415036" y="44576"/>
                  </a:lnTo>
                  <a:lnTo>
                    <a:pt x="416306" y="42799"/>
                  </a:lnTo>
                  <a:lnTo>
                    <a:pt x="417575" y="41021"/>
                  </a:lnTo>
                  <a:lnTo>
                    <a:pt x="418591" y="39243"/>
                  </a:lnTo>
                  <a:lnTo>
                    <a:pt x="419353" y="37337"/>
                  </a:lnTo>
                  <a:lnTo>
                    <a:pt x="420115" y="35432"/>
                  </a:lnTo>
                  <a:lnTo>
                    <a:pt x="420624" y="33527"/>
                  </a:lnTo>
                  <a:lnTo>
                    <a:pt x="421004" y="31369"/>
                  </a:lnTo>
                  <a:lnTo>
                    <a:pt x="421259" y="29209"/>
                  </a:lnTo>
                  <a:lnTo>
                    <a:pt x="421386" y="26797"/>
                  </a:lnTo>
                  <a:lnTo>
                    <a:pt x="421386" y="24129"/>
                  </a:lnTo>
                  <a:lnTo>
                    <a:pt x="421386" y="5714"/>
                  </a:lnTo>
                  <a:close/>
                </a:path>
                <a:path w="501650" h="144780">
                  <a:moveTo>
                    <a:pt x="219201" y="5333"/>
                  </a:moveTo>
                  <a:lnTo>
                    <a:pt x="234187" y="5333"/>
                  </a:lnTo>
                  <a:lnTo>
                    <a:pt x="234187" y="67563"/>
                  </a:lnTo>
                  <a:lnTo>
                    <a:pt x="141732" y="67563"/>
                  </a:lnTo>
                  <a:lnTo>
                    <a:pt x="141732" y="5460"/>
                  </a:lnTo>
                  <a:lnTo>
                    <a:pt x="156718" y="5460"/>
                  </a:lnTo>
                  <a:lnTo>
                    <a:pt x="156718" y="24637"/>
                  </a:lnTo>
                  <a:lnTo>
                    <a:pt x="219201" y="24637"/>
                  </a:lnTo>
                  <a:lnTo>
                    <a:pt x="219201" y="5333"/>
                  </a:lnTo>
                  <a:close/>
                </a:path>
                <a:path w="501650" h="144780">
                  <a:moveTo>
                    <a:pt x="486663" y="0"/>
                  </a:moveTo>
                  <a:lnTo>
                    <a:pt x="501650" y="0"/>
                  </a:lnTo>
                  <a:lnTo>
                    <a:pt x="501650" y="81660"/>
                  </a:lnTo>
                  <a:lnTo>
                    <a:pt x="486663" y="81660"/>
                  </a:lnTo>
                  <a:lnTo>
                    <a:pt x="486663" y="0"/>
                  </a:lnTo>
                  <a:close/>
                </a:path>
                <a:path w="501650" h="144780">
                  <a:moveTo>
                    <a:pt x="350520" y="0"/>
                  </a:moveTo>
                  <a:lnTo>
                    <a:pt x="365506" y="0"/>
                  </a:lnTo>
                  <a:lnTo>
                    <a:pt x="365506" y="32511"/>
                  </a:lnTo>
                  <a:lnTo>
                    <a:pt x="385445" y="32511"/>
                  </a:lnTo>
                  <a:lnTo>
                    <a:pt x="385445" y="45720"/>
                  </a:lnTo>
                  <a:lnTo>
                    <a:pt x="365506" y="45720"/>
                  </a:lnTo>
                  <a:lnTo>
                    <a:pt x="365506" y="83820"/>
                  </a:lnTo>
                  <a:lnTo>
                    <a:pt x="350520" y="83820"/>
                  </a:lnTo>
                  <a:lnTo>
                    <a:pt x="350520" y="0"/>
                  </a:lnTo>
                  <a:close/>
                </a:path>
                <a:path w="501650" h="144780">
                  <a:moveTo>
                    <a:pt x="88391" y="0"/>
                  </a:moveTo>
                  <a:lnTo>
                    <a:pt x="103377" y="0"/>
                  </a:lnTo>
                  <a:lnTo>
                    <a:pt x="103377" y="29082"/>
                  </a:lnTo>
                  <a:lnTo>
                    <a:pt x="123316" y="29082"/>
                  </a:lnTo>
                  <a:lnTo>
                    <a:pt x="123316" y="42163"/>
                  </a:lnTo>
                  <a:lnTo>
                    <a:pt x="103377" y="42163"/>
                  </a:lnTo>
                  <a:lnTo>
                    <a:pt x="103377" y="71881"/>
                  </a:lnTo>
                  <a:lnTo>
                    <a:pt x="88391" y="71881"/>
                  </a:lnTo>
                  <a:lnTo>
                    <a:pt x="88391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1" name="object 121"/>
          <p:cNvGrpSpPr/>
          <p:nvPr/>
        </p:nvGrpSpPr>
        <p:grpSpPr>
          <a:xfrm>
            <a:off x="4401565" y="1687322"/>
            <a:ext cx="106680" cy="106680"/>
            <a:chOff x="4401565" y="1687322"/>
            <a:chExt cx="106680" cy="106680"/>
          </a:xfrm>
        </p:grpSpPr>
        <p:sp>
          <p:nvSpPr>
            <p:cNvPr id="122" name="object 122"/>
            <p:cNvSpPr/>
            <p:nvPr/>
          </p:nvSpPr>
          <p:spPr>
            <a:xfrm>
              <a:off x="4406138" y="1691639"/>
              <a:ext cx="97790" cy="97790"/>
            </a:xfrm>
            <a:custGeom>
              <a:avLst/>
              <a:gdLst/>
              <a:ahLst/>
              <a:cxnLst/>
              <a:rect l="l" t="t" r="r" b="b"/>
              <a:pathLst>
                <a:path w="97789" h="97789">
                  <a:moveTo>
                    <a:pt x="97282" y="9144"/>
                  </a:moveTo>
                  <a:lnTo>
                    <a:pt x="88519" y="9144"/>
                  </a:lnTo>
                  <a:lnTo>
                    <a:pt x="88519" y="88519"/>
                  </a:lnTo>
                  <a:lnTo>
                    <a:pt x="97282" y="88519"/>
                  </a:lnTo>
                  <a:lnTo>
                    <a:pt x="97282" y="9144"/>
                  </a:lnTo>
                  <a:close/>
                </a:path>
                <a:path w="97789" h="97789">
                  <a:moveTo>
                    <a:pt x="97282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0" y="88900"/>
                  </a:lnTo>
                  <a:lnTo>
                    <a:pt x="0" y="97790"/>
                  </a:lnTo>
                  <a:lnTo>
                    <a:pt x="97282" y="97790"/>
                  </a:lnTo>
                  <a:lnTo>
                    <a:pt x="97282" y="88900"/>
                  </a:lnTo>
                  <a:lnTo>
                    <a:pt x="9017" y="88900"/>
                  </a:lnTo>
                  <a:lnTo>
                    <a:pt x="9017" y="8890"/>
                  </a:lnTo>
                  <a:lnTo>
                    <a:pt x="97282" y="8890"/>
                  </a:lnTo>
                  <a:lnTo>
                    <a:pt x="97282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4406137" y="1691894"/>
              <a:ext cx="97790" cy="97790"/>
            </a:xfrm>
            <a:custGeom>
              <a:avLst/>
              <a:gdLst/>
              <a:ahLst/>
              <a:cxnLst/>
              <a:rect l="l" t="t" r="r" b="b"/>
              <a:pathLst>
                <a:path w="97789" h="97789">
                  <a:moveTo>
                    <a:pt x="9016" y="8889"/>
                  </a:moveTo>
                  <a:lnTo>
                    <a:pt x="9016" y="88264"/>
                  </a:lnTo>
                  <a:lnTo>
                    <a:pt x="88519" y="88264"/>
                  </a:lnTo>
                  <a:lnTo>
                    <a:pt x="88519" y="8889"/>
                  </a:lnTo>
                  <a:lnTo>
                    <a:pt x="9016" y="8889"/>
                  </a:lnTo>
                  <a:close/>
                </a:path>
                <a:path w="97789" h="97789">
                  <a:moveTo>
                    <a:pt x="0" y="0"/>
                  </a:moveTo>
                  <a:lnTo>
                    <a:pt x="97282" y="0"/>
                  </a:lnTo>
                  <a:lnTo>
                    <a:pt x="97282" y="97281"/>
                  </a:lnTo>
                  <a:lnTo>
                    <a:pt x="0" y="97281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24" name="object 124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4553584" y="1673098"/>
            <a:ext cx="232028" cy="139192"/>
          </a:xfrm>
          <a:prstGeom prst="rect">
            <a:avLst/>
          </a:prstGeom>
        </p:spPr>
      </p:pic>
      <p:grpSp>
        <p:nvGrpSpPr>
          <p:cNvPr id="125" name="object 125"/>
          <p:cNvGrpSpPr/>
          <p:nvPr/>
        </p:nvGrpSpPr>
        <p:grpSpPr>
          <a:xfrm>
            <a:off x="4401565" y="1916938"/>
            <a:ext cx="397510" cy="138430"/>
            <a:chOff x="4401565" y="1916938"/>
            <a:chExt cx="397510" cy="138430"/>
          </a:xfrm>
        </p:grpSpPr>
        <p:sp>
          <p:nvSpPr>
            <p:cNvPr id="126" name="object 126"/>
            <p:cNvSpPr/>
            <p:nvPr/>
          </p:nvSpPr>
          <p:spPr>
            <a:xfrm>
              <a:off x="4406138" y="1935479"/>
              <a:ext cx="97790" cy="97790"/>
            </a:xfrm>
            <a:custGeom>
              <a:avLst/>
              <a:gdLst/>
              <a:ahLst/>
              <a:cxnLst/>
              <a:rect l="l" t="t" r="r" b="b"/>
              <a:pathLst>
                <a:path w="97789" h="97789">
                  <a:moveTo>
                    <a:pt x="97282" y="9144"/>
                  </a:moveTo>
                  <a:lnTo>
                    <a:pt x="88519" y="9144"/>
                  </a:lnTo>
                  <a:lnTo>
                    <a:pt x="88519" y="88519"/>
                  </a:lnTo>
                  <a:lnTo>
                    <a:pt x="97282" y="88519"/>
                  </a:lnTo>
                  <a:lnTo>
                    <a:pt x="97282" y="9144"/>
                  </a:lnTo>
                  <a:close/>
                </a:path>
                <a:path w="97789" h="97789">
                  <a:moveTo>
                    <a:pt x="97282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0" y="88900"/>
                  </a:lnTo>
                  <a:lnTo>
                    <a:pt x="0" y="97790"/>
                  </a:lnTo>
                  <a:lnTo>
                    <a:pt x="97282" y="97790"/>
                  </a:lnTo>
                  <a:lnTo>
                    <a:pt x="97282" y="88900"/>
                  </a:lnTo>
                  <a:lnTo>
                    <a:pt x="9017" y="88900"/>
                  </a:lnTo>
                  <a:lnTo>
                    <a:pt x="9017" y="8890"/>
                  </a:lnTo>
                  <a:lnTo>
                    <a:pt x="97282" y="8890"/>
                  </a:lnTo>
                  <a:lnTo>
                    <a:pt x="97282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4406137" y="1935734"/>
              <a:ext cx="97790" cy="97790"/>
            </a:xfrm>
            <a:custGeom>
              <a:avLst/>
              <a:gdLst/>
              <a:ahLst/>
              <a:cxnLst/>
              <a:rect l="l" t="t" r="r" b="b"/>
              <a:pathLst>
                <a:path w="97789" h="97789">
                  <a:moveTo>
                    <a:pt x="9016" y="8890"/>
                  </a:moveTo>
                  <a:lnTo>
                    <a:pt x="9016" y="88265"/>
                  </a:lnTo>
                  <a:lnTo>
                    <a:pt x="88519" y="88265"/>
                  </a:lnTo>
                  <a:lnTo>
                    <a:pt x="88519" y="8890"/>
                  </a:lnTo>
                  <a:lnTo>
                    <a:pt x="9016" y="8890"/>
                  </a:lnTo>
                  <a:close/>
                </a:path>
                <a:path w="97789" h="97789">
                  <a:moveTo>
                    <a:pt x="0" y="0"/>
                  </a:moveTo>
                  <a:lnTo>
                    <a:pt x="97282" y="0"/>
                  </a:lnTo>
                  <a:lnTo>
                    <a:pt x="97282" y="97282"/>
                  </a:lnTo>
                  <a:lnTo>
                    <a:pt x="0" y="97282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8" name="object 128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4549012" y="1916938"/>
              <a:ext cx="249936" cy="138430"/>
            </a:xfrm>
            <a:prstGeom prst="rect">
              <a:avLst/>
            </a:prstGeom>
          </p:spPr>
        </p:pic>
      </p:grpSp>
      <p:grpSp>
        <p:nvGrpSpPr>
          <p:cNvPr id="129" name="object 129"/>
          <p:cNvGrpSpPr/>
          <p:nvPr/>
        </p:nvGrpSpPr>
        <p:grpSpPr>
          <a:xfrm>
            <a:off x="4558791" y="2104517"/>
            <a:ext cx="430530" cy="133985"/>
            <a:chOff x="4558791" y="2104517"/>
            <a:chExt cx="430530" cy="133985"/>
          </a:xfrm>
        </p:grpSpPr>
        <p:sp>
          <p:nvSpPr>
            <p:cNvPr id="130" name="object 130"/>
            <p:cNvSpPr/>
            <p:nvPr/>
          </p:nvSpPr>
          <p:spPr>
            <a:xfrm>
              <a:off x="4563363" y="2163609"/>
              <a:ext cx="43815" cy="11430"/>
            </a:xfrm>
            <a:custGeom>
              <a:avLst/>
              <a:gdLst/>
              <a:ahLst/>
              <a:cxnLst/>
              <a:rect l="l" t="t" r="r" b="b"/>
              <a:pathLst>
                <a:path w="43814" h="11430">
                  <a:moveTo>
                    <a:pt x="43721" y="0"/>
                  </a:moveTo>
                  <a:lnTo>
                    <a:pt x="0" y="0"/>
                  </a:lnTo>
                  <a:lnTo>
                    <a:pt x="0" y="11265"/>
                  </a:lnTo>
                  <a:lnTo>
                    <a:pt x="43721" y="11265"/>
                  </a:lnTo>
                  <a:lnTo>
                    <a:pt x="43721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4563363" y="2163609"/>
              <a:ext cx="43815" cy="11430"/>
            </a:xfrm>
            <a:custGeom>
              <a:avLst/>
              <a:gdLst/>
              <a:ahLst/>
              <a:cxnLst/>
              <a:rect l="l" t="t" r="r" b="b"/>
              <a:pathLst>
                <a:path w="43814" h="11430">
                  <a:moveTo>
                    <a:pt x="0" y="11265"/>
                  </a:moveTo>
                  <a:lnTo>
                    <a:pt x="43721" y="11265"/>
                  </a:lnTo>
                  <a:lnTo>
                    <a:pt x="43721" y="0"/>
                  </a:lnTo>
                  <a:lnTo>
                    <a:pt x="0" y="0"/>
                  </a:lnTo>
                  <a:lnTo>
                    <a:pt x="0" y="11265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4647945" y="2109089"/>
              <a:ext cx="337185" cy="125095"/>
            </a:xfrm>
            <a:custGeom>
              <a:avLst/>
              <a:gdLst/>
              <a:ahLst/>
              <a:cxnLst/>
              <a:rect l="l" t="t" r="r" b="b"/>
              <a:pathLst>
                <a:path w="337185" h="125094">
                  <a:moveTo>
                    <a:pt x="151256" y="69341"/>
                  </a:moveTo>
                  <a:lnTo>
                    <a:pt x="138175" y="69341"/>
                  </a:lnTo>
                  <a:lnTo>
                    <a:pt x="138175" y="123697"/>
                  </a:lnTo>
                  <a:lnTo>
                    <a:pt x="213487" y="123697"/>
                  </a:lnTo>
                  <a:lnTo>
                    <a:pt x="213487" y="112394"/>
                  </a:lnTo>
                  <a:lnTo>
                    <a:pt x="151256" y="112394"/>
                  </a:lnTo>
                  <a:lnTo>
                    <a:pt x="151256" y="96138"/>
                  </a:lnTo>
                  <a:lnTo>
                    <a:pt x="213487" y="96138"/>
                  </a:lnTo>
                  <a:lnTo>
                    <a:pt x="213487" y="85089"/>
                  </a:lnTo>
                  <a:lnTo>
                    <a:pt x="151256" y="85089"/>
                  </a:lnTo>
                  <a:lnTo>
                    <a:pt x="151256" y="69341"/>
                  </a:lnTo>
                  <a:close/>
                </a:path>
                <a:path w="337185" h="125094">
                  <a:moveTo>
                    <a:pt x="213487" y="96138"/>
                  </a:moveTo>
                  <a:lnTo>
                    <a:pt x="200405" y="96138"/>
                  </a:lnTo>
                  <a:lnTo>
                    <a:pt x="200405" y="112394"/>
                  </a:lnTo>
                  <a:lnTo>
                    <a:pt x="213487" y="112394"/>
                  </a:lnTo>
                  <a:lnTo>
                    <a:pt x="213487" y="96138"/>
                  </a:lnTo>
                  <a:close/>
                </a:path>
                <a:path w="337185" h="125094">
                  <a:moveTo>
                    <a:pt x="213487" y="69341"/>
                  </a:moveTo>
                  <a:lnTo>
                    <a:pt x="200405" y="69341"/>
                  </a:lnTo>
                  <a:lnTo>
                    <a:pt x="200405" y="85089"/>
                  </a:lnTo>
                  <a:lnTo>
                    <a:pt x="213487" y="85089"/>
                  </a:lnTo>
                  <a:lnTo>
                    <a:pt x="213487" y="69341"/>
                  </a:lnTo>
                  <a:close/>
                </a:path>
                <a:path w="337185" h="125094">
                  <a:moveTo>
                    <a:pt x="29717" y="87249"/>
                  </a:moveTo>
                  <a:lnTo>
                    <a:pt x="16382" y="87249"/>
                  </a:lnTo>
                  <a:lnTo>
                    <a:pt x="16382" y="122300"/>
                  </a:lnTo>
                  <a:lnTo>
                    <a:pt x="99567" y="122300"/>
                  </a:lnTo>
                  <a:lnTo>
                    <a:pt x="99567" y="110743"/>
                  </a:lnTo>
                  <a:lnTo>
                    <a:pt x="29717" y="110743"/>
                  </a:lnTo>
                  <a:lnTo>
                    <a:pt x="29717" y="87249"/>
                  </a:lnTo>
                  <a:close/>
                </a:path>
                <a:path w="337185" h="125094">
                  <a:moveTo>
                    <a:pt x="65150" y="74675"/>
                  </a:moveTo>
                  <a:lnTo>
                    <a:pt x="51688" y="74675"/>
                  </a:lnTo>
                  <a:lnTo>
                    <a:pt x="51688" y="97662"/>
                  </a:lnTo>
                  <a:lnTo>
                    <a:pt x="65150" y="97662"/>
                  </a:lnTo>
                  <a:lnTo>
                    <a:pt x="65150" y="74675"/>
                  </a:lnTo>
                  <a:close/>
                </a:path>
                <a:path w="337185" h="125094">
                  <a:moveTo>
                    <a:pt x="113537" y="63500"/>
                  </a:moveTo>
                  <a:lnTo>
                    <a:pt x="0" y="63500"/>
                  </a:lnTo>
                  <a:lnTo>
                    <a:pt x="0" y="74675"/>
                  </a:lnTo>
                  <a:lnTo>
                    <a:pt x="113537" y="74675"/>
                  </a:lnTo>
                  <a:lnTo>
                    <a:pt x="113537" y="63500"/>
                  </a:lnTo>
                  <a:close/>
                </a:path>
                <a:path w="337185" h="125094">
                  <a:moveTo>
                    <a:pt x="336803" y="78612"/>
                  </a:moveTo>
                  <a:lnTo>
                    <a:pt x="255650" y="78612"/>
                  </a:lnTo>
                  <a:lnTo>
                    <a:pt x="255650" y="90042"/>
                  </a:lnTo>
                  <a:lnTo>
                    <a:pt x="323595" y="90042"/>
                  </a:lnTo>
                  <a:lnTo>
                    <a:pt x="323595" y="124840"/>
                  </a:lnTo>
                  <a:lnTo>
                    <a:pt x="336803" y="124840"/>
                  </a:lnTo>
                  <a:lnTo>
                    <a:pt x="336803" y="78612"/>
                  </a:lnTo>
                  <a:close/>
                </a:path>
                <a:path w="337185" h="125094">
                  <a:moveTo>
                    <a:pt x="29463" y="3428"/>
                  </a:moveTo>
                  <a:lnTo>
                    <a:pt x="16255" y="3428"/>
                  </a:lnTo>
                  <a:lnTo>
                    <a:pt x="16255" y="52450"/>
                  </a:lnTo>
                  <a:lnTo>
                    <a:pt x="97154" y="52450"/>
                  </a:lnTo>
                  <a:lnTo>
                    <a:pt x="97154" y="41275"/>
                  </a:lnTo>
                  <a:lnTo>
                    <a:pt x="29463" y="41275"/>
                  </a:lnTo>
                  <a:lnTo>
                    <a:pt x="29463" y="28575"/>
                  </a:lnTo>
                  <a:lnTo>
                    <a:pt x="97154" y="28575"/>
                  </a:lnTo>
                  <a:lnTo>
                    <a:pt x="97154" y="17906"/>
                  </a:lnTo>
                  <a:lnTo>
                    <a:pt x="29463" y="17906"/>
                  </a:lnTo>
                  <a:lnTo>
                    <a:pt x="29463" y="3428"/>
                  </a:lnTo>
                  <a:close/>
                </a:path>
                <a:path w="337185" h="125094">
                  <a:moveTo>
                    <a:pt x="97154" y="28575"/>
                  </a:moveTo>
                  <a:lnTo>
                    <a:pt x="83946" y="28575"/>
                  </a:lnTo>
                  <a:lnTo>
                    <a:pt x="83946" y="41275"/>
                  </a:lnTo>
                  <a:lnTo>
                    <a:pt x="97154" y="41275"/>
                  </a:lnTo>
                  <a:lnTo>
                    <a:pt x="97154" y="28575"/>
                  </a:lnTo>
                  <a:close/>
                </a:path>
                <a:path w="337185" h="125094">
                  <a:moveTo>
                    <a:pt x="97154" y="3301"/>
                  </a:moveTo>
                  <a:lnTo>
                    <a:pt x="83946" y="3301"/>
                  </a:lnTo>
                  <a:lnTo>
                    <a:pt x="83946" y="17906"/>
                  </a:lnTo>
                  <a:lnTo>
                    <a:pt x="97154" y="17906"/>
                  </a:lnTo>
                  <a:lnTo>
                    <a:pt x="97154" y="3301"/>
                  </a:lnTo>
                  <a:close/>
                </a:path>
                <a:path w="337185" h="125094">
                  <a:moveTo>
                    <a:pt x="264540" y="4825"/>
                  </a:moveTo>
                  <a:lnTo>
                    <a:pt x="255904" y="4825"/>
                  </a:lnTo>
                  <a:lnTo>
                    <a:pt x="251967" y="5587"/>
                  </a:lnTo>
                  <a:lnTo>
                    <a:pt x="234518" y="21589"/>
                  </a:lnTo>
                  <a:lnTo>
                    <a:pt x="233299" y="24637"/>
                  </a:lnTo>
                  <a:lnTo>
                    <a:pt x="232732" y="27812"/>
                  </a:lnTo>
                  <a:lnTo>
                    <a:pt x="232663" y="40893"/>
                  </a:lnTo>
                  <a:lnTo>
                    <a:pt x="233299" y="44322"/>
                  </a:lnTo>
                  <a:lnTo>
                    <a:pt x="234568" y="47497"/>
                  </a:lnTo>
                  <a:lnTo>
                    <a:pt x="235712" y="50672"/>
                  </a:lnTo>
                  <a:lnTo>
                    <a:pt x="255904" y="64134"/>
                  </a:lnTo>
                  <a:lnTo>
                    <a:pt x="264540" y="64134"/>
                  </a:lnTo>
                  <a:lnTo>
                    <a:pt x="283419" y="52831"/>
                  </a:lnTo>
                  <a:lnTo>
                    <a:pt x="255396" y="52831"/>
                  </a:lnTo>
                  <a:lnTo>
                    <a:pt x="251587" y="51307"/>
                  </a:lnTo>
                  <a:lnTo>
                    <a:pt x="249046" y="48005"/>
                  </a:lnTo>
                  <a:lnTo>
                    <a:pt x="246506" y="44830"/>
                  </a:lnTo>
                  <a:lnTo>
                    <a:pt x="245237" y="40893"/>
                  </a:lnTo>
                  <a:lnTo>
                    <a:pt x="245237" y="27812"/>
                  </a:lnTo>
                  <a:lnTo>
                    <a:pt x="246506" y="24002"/>
                  </a:lnTo>
                  <a:lnTo>
                    <a:pt x="249046" y="20827"/>
                  </a:lnTo>
                  <a:lnTo>
                    <a:pt x="251587" y="17779"/>
                  </a:lnTo>
                  <a:lnTo>
                    <a:pt x="255396" y="16255"/>
                  </a:lnTo>
                  <a:lnTo>
                    <a:pt x="283497" y="16255"/>
                  </a:lnTo>
                  <a:lnTo>
                    <a:pt x="282955" y="15366"/>
                  </a:lnTo>
                  <a:lnTo>
                    <a:pt x="280428" y="12826"/>
                  </a:lnTo>
                  <a:lnTo>
                    <a:pt x="278256" y="10413"/>
                  </a:lnTo>
                  <a:lnTo>
                    <a:pt x="275336" y="8381"/>
                  </a:lnTo>
                  <a:lnTo>
                    <a:pt x="268477" y="5587"/>
                  </a:lnTo>
                  <a:lnTo>
                    <a:pt x="264540" y="4825"/>
                  </a:lnTo>
                  <a:close/>
                </a:path>
                <a:path w="337185" h="125094">
                  <a:moveTo>
                    <a:pt x="283497" y="16255"/>
                  </a:moveTo>
                  <a:lnTo>
                    <a:pt x="265175" y="16255"/>
                  </a:lnTo>
                  <a:lnTo>
                    <a:pt x="268858" y="17779"/>
                  </a:lnTo>
                  <a:lnTo>
                    <a:pt x="271399" y="20954"/>
                  </a:lnTo>
                  <a:lnTo>
                    <a:pt x="274065" y="24129"/>
                  </a:lnTo>
                  <a:lnTo>
                    <a:pt x="275254" y="27812"/>
                  </a:lnTo>
                  <a:lnTo>
                    <a:pt x="275336" y="40893"/>
                  </a:lnTo>
                  <a:lnTo>
                    <a:pt x="274065" y="44830"/>
                  </a:lnTo>
                  <a:lnTo>
                    <a:pt x="271399" y="48005"/>
                  </a:lnTo>
                  <a:lnTo>
                    <a:pt x="268858" y="51307"/>
                  </a:lnTo>
                  <a:lnTo>
                    <a:pt x="265175" y="52831"/>
                  </a:lnTo>
                  <a:lnTo>
                    <a:pt x="283419" y="52831"/>
                  </a:lnTo>
                  <a:lnTo>
                    <a:pt x="284733" y="50672"/>
                  </a:lnTo>
                  <a:lnTo>
                    <a:pt x="287274" y="44322"/>
                  </a:lnTo>
                  <a:lnTo>
                    <a:pt x="287908" y="40893"/>
                  </a:lnTo>
                  <a:lnTo>
                    <a:pt x="287838" y="27812"/>
                  </a:lnTo>
                  <a:lnTo>
                    <a:pt x="287274" y="24764"/>
                  </a:lnTo>
                  <a:lnTo>
                    <a:pt x="285710" y="20827"/>
                  </a:lnTo>
                  <a:lnTo>
                    <a:pt x="284733" y="18287"/>
                  </a:lnTo>
                  <a:lnTo>
                    <a:pt x="283497" y="16255"/>
                  </a:lnTo>
                  <a:close/>
                </a:path>
                <a:path w="337185" h="125094">
                  <a:moveTo>
                    <a:pt x="135762" y="6730"/>
                  </a:moveTo>
                  <a:lnTo>
                    <a:pt x="122554" y="6730"/>
                  </a:lnTo>
                  <a:lnTo>
                    <a:pt x="122554" y="57530"/>
                  </a:lnTo>
                  <a:lnTo>
                    <a:pt x="139191" y="57530"/>
                  </a:lnTo>
                  <a:lnTo>
                    <a:pt x="158114" y="57150"/>
                  </a:lnTo>
                  <a:lnTo>
                    <a:pt x="168401" y="56641"/>
                  </a:lnTo>
                  <a:lnTo>
                    <a:pt x="173227" y="56260"/>
                  </a:lnTo>
                  <a:lnTo>
                    <a:pt x="177545" y="55752"/>
                  </a:lnTo>
                  <a:lnTo>
                    <a:pt x="181990" y="55371"/>
                  </a:lnTo>
                  <a:lnTo>
                    <a:pt x="186562" y="54863"/>
                  </a:lnTo>
                  <a:lnTo>
                    <a:pt x="191388" y="54228"/>
                  </a:lnTo>
                  <a:lnTo>
                    <a:pt x="190357" y="45974"/>
                  </a:lnTo>
                  <a:lnTo>
                    <a:pt x="135762" y="45974"/>
                  </a:lnTo>
                  <a:lnTo>
                    <a:pt x="135762" y="6730"/>
                  </a:lnTo>
                  <a:close/>
                </a:path>
                <a:path w="337185" h="125094">
                  <a:moveTo>
                    <a:pt x="189991" y="43052"/>
                  </a:moveTo>
                  <a:lnTo>
                    <a:pt x="185038" y="43687"/>
                  </a:lnTo>
                  <a:lnTo>
                    <a:pt x="180466" y="44195"/>
                  </a:lnTo>
                  <a:lnTo>
                    <a:pt x="167893" y="45338"/>
                  </a:lnTo>
                  <a:lnTo>
                    <a:pt x="163702" y="45465"/>
                  </a:lnTo>
                  <a:lnTo>
                    <a:pt x="159512" y="45719"/>
                  </a:lnTo>
                  <a:lnTo>
                    <a:pt x="155193" y="45846"/>
                  </a:lnTo>
                  <a:lnTo>
                    <a:pt x="150749" y="45846"/>
                  </a:lnTo>
                  <a:lnTo>
                    <a:pt x="146303" y="45974"/>
                  </a:lnTo>
                  <a:lnTo>
                    <a:pt x="190357" y="45974"/>
                  </a:lnTo>
                  <a:lnTo>
                    <a:pt x="189991" y="43052"/>
                  </a:lnTo>
                  <a:close/>
                </a:path>
                <a:path w="337185" h="125094">
                  <a:moveTo>
                    <a:pt x="336803" y="40385"/>
                  </a:moveTo>
                  <a:lnTo>
                    <a:pt x="324103" y="40385"/>
                  </a:lnTo>
                  <a:lnTo>
                    <a:pt x="324103" y="72135"/>
                  </a:lnTo>
                  <a:lnTo>
                    <a:pt x="336803" y="72135"/>
                  </a:lnTo>
                  <a:lnTo>
                    <a:pt x="336803" y="40385"/>
                  </a:lnTo>
                  <a:close/>
                </a:path>
                <a:path w="337185" h="125094">
                  <a:moveTo>
                    <a:pt x="311657" y="1650"/>
                  </a:moveTo>
                  <a:lnTo>
                    <a:pt x="298957" y="1650"/>
                  </a:lnTo>
                  <a:lnTo>
                    <a:pt x="298957" y="71881"/>
                  </a:lnTo>
                  <a:lnTo>
                    <a:pt x="311657" y="71881"/>
                  </a:lnTo>
                  <a:lnTo>
                    <a:pt x="311657" y="40385"/>
                  </a:lnTo>
                  <a:lnTo>
                    <a:pt x="336803" y="40385"/>
                  </a:lnTo>
                  <a:lnTo>
                    <a:pt x="336803" y="28955"/>
                  </a:lnTo>
                  <a:lnTo>
                    <a:pt x="311657" y="28955"/>
                  </a:lnTo>
                  <a:lnTo>
                    <a:pt x="311657" y="1650"/>
                  </a:lnTo>
                  <a:close/>
                </a:path>
                <a:path w="337185" h="125094">
                  <a:moveTo>
                    <a:pt x="336803" y="0"/>
                  </a:moveTo>
                  <a:lnTo>
                    <a:pt x="324103" y="0"/>
                  </a:lnTo>
                  <a:lnTo>
                    <a:pt x="324103" y="28955"/>
                  </a:lnTo>
                  <a:lnTo>
                    <a:pt x="336803" y="28955"/>
                  </a:lnTo>
                  <a:lnTo>
                    <a:pt x="336803" y="0"/>
                  </a:lnTo>
                  <a:close/>
                </a:path>
                <a:path w="337185" h="125094">
                  <a:moveTo>
                    <a:pt x="213487" y="0"/>
                  </a:moveTo>
                  <a:lnTo>
                    <a:pt x="200405" y="0"/>
                  </a:lnTo>
                  <a:lnTo>
                    <a:pt x="200405" y="63372"/>
                  </a:lnTo>
                  <a:lnTo>
                    <a:pt x="213487" y="63372"/>
                  </a:lnTo>
                  <a:lnTo>
                    <a:pt x="213487" y="37210"/>
                  </a:lnTo>
                  <a:lnTo>
                    <a:pt x="231012" y="37210"/>
                  </a:lnTo>
                  <a:lnTo>
                    <a:pt x="231012" y="25653"/>
                  </a:lnTo>
                  <a:lnTo>
                    <a:pt x="213487" y="25653"/>
                  </a:lnTo>
                  <a:lnTo>
                    <a:pt x="213487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3" name="object 133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4643373" y="2104517"/>
              <a:ext cx="345948" cy="133984"/>
            </a:xfrm>
            <a:prstGeom prst="rect">
              <a:avLst/>
            </a:prstGeom>
          </p:spPr>
        </p:pic>
      </p:grpSp>
      <p:grpSp>
        <p:nvGrpSpPr>
          <p:cNvPr id="134" name="object 134"/>
          <p:cNvGrpSpPr/>
          <p:nvPr/>
        </p:nvGrpSpPr>
        <p:grpSpPr>
          <a:xfrm>
            <a:off x="5035041" y="2104517"/>
            <a:ext cx="972819" cy="133985"/>
            <a:chOff x="5035041" y="2104517"/>
            <a:chExt cx="972819" cy="133985"/>
          </a:xfrm>
        </p:grpSpPr>
        <p:sp>
          <p:nvSpPr>
            <p:cNvPr id="135" name="object 135"/>
            <p:cNvSpPr/>
            <p:nvPr/>
          </p:nvSpPr>
          <p:spPr>
            <a:xfrm>
              <a:off x="5039613" y="2110994"/>
              <a:ext cx="854075" cy="120650"/>
            </a:xfrm>
            <a:custGeom>
              <a:avLst/>
              <a:gdLst/>
              <a:ahLst/>
              <a:cxnLst/>
              <a:rect l="l" t="t" r="r" b="b"/>
              <a:pathLst>
                <a:path w="854075" h="120650">
                  <a:moveTo>
                    <a:pt x="15239" y="85851"/>
                  </a:moveTo>
                  <a:lnTo>
                    <a:pt x="0" y="85851"/>
                  </a:lnTo>
                  <a:lnTo>
                    <a:pt x="0" y="101219"/>
                  </a:lnTo>
                  <a:lnTo>
                    <a:pt x="15239" y="101219"/>
                  </a:lnTo>
                  <a:lnTo>
                    <a:pt x="15239" y="85851"/>
                  </a:lnTo>
                  <a:close/>
                </a:path>
                <a:path w="854075" h="120650">
                  <a:moveTo>
                    <a:pt x="15239" y="26034"/>
                  </a:moveTo>
                  <a:lnTo>
                    <a:pt x="0" y="26034"/>
                  </a:lnTo>
                  <a:lnTo>
                    <a:pt x="0" y="41401"/>
                  </a:lnTo>
                  <a:lnTo>
                    <a:pt x="15239" y="41401"/>
                  </a:lnTo>
                  <a:lnTo>
                    <a:pt x="15239" y="26034"/>
                  </a:lnTo>
                  <a:close/>
                </a:path>
                <a:path w="854075" h="120650">
                  <a:moveTo>
                    <a:pt x="853821" y="0"/>
                  </a:moveTo>
                  <a:lnTo>
                    <a:pt x="840994" y="0"/>
                  </a:lnTo>
                  <a:lnTo>
                    <a:pt x="800100" y="120141"/>
                  </a:lnTo>
                  <a:lnTo>
                    <a:pt x="812800" y="120141"/>
                  </a:lnTo>
                  <a:lnTo>
                    <a:pt x="853821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5039613" y="2137029"/>
              <a:ext cx="15240" cy="75565"/>
            </a:xfrm>
            <a:custGeom>
              <a:avLst/>
              <a:gdLst/>
              <a:ahLst/>
              <a:cxnLst/>
              <a:rect l="l" t="t" r="r" b="b"/>
              <a:pathLst>
                <a:path w="15239" h="75564">
                  <a:moveTo>
                    <a:pt x="0" y="59817"/>
                  </a:moveTo>
                  <a:lnTo>
                    <a:pt x="15239" y="59817"/>
                  </a:lnTo>
                  <a:lnTo>
                    <a:pt x="15239" y="75184"/>
                  </a:lnTo>
                  <a:lnTo>
                    <a:pt x="0" y="75184"/>
                  </a:lnTo>
                  <a:lnTo>
                    <a:pt x="0" y="59817"/>
                  </a:lnTo>
                  <a:close/>
                </a:path>
                <a:path w="15239" h="75564">
                  <a:moveTo>
                    <a:pt x="0" y="0"/>
                  </a:moveTo>
                  <a:lnTo>
                    <a:pt x="15239" y="0"/>
                  </a:lnTo>
                  <a:lnTo>
                    <a:pt x="15239" y="15367"/>
                  </a:lnTo>
                  <a:lnTo>
                    <a:pt x="0" y="15367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7" name="object 137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5835141" y="2104517"/>
              <a:ext cx="172466" cy="133603"/>
            </a:xfrm>
            <a:prstGeom prst="rect">
              <a:avLst/>
            </a:prstGeom>
          </p:spPr>
        </p:pic>
      </p:grpSp>
      <p:grpSp>
        <p:nvGrpSpPr>
          <p:cNvPr id="138" name="object 138"/>
          <p:cNvGrpSpPr/>
          <p:nvPr/>
        </p:nvGrpSpPr>
        <p:grpSpPr>
          <a:xfrm>
            <a:off x="4560315" y="2295144"/>
            <a:ext cx="582295" cy="135255"/>
            <a:chOff x="4560315" y="2295144"/>
            <a:chExt cx="582295" cy="135255"/>
          </a:xfrm>
        </p:grpSpPr>
        <p:sp>
          <p:nvSpPr>
            <p:cNvPr id="139" name="object 139"/>
            <p:cNvSpPr/>
            <p:nvPr/>
          </p:nvSpPr>
          <p:spPr>
            <a:xfrm>
              <a:off x="4564887" y="2355633"/>
              <a:ext cx="43815" cy="11430"/>
            </a:xfrm>
            <a:custGeom>
              <a:avLst/>
              <a:gdLst/>
              <a:ahLst/>
              <a:cxnLst/>
              <a:rect l="l" t="t" r="r" b="b"/>
              <a:pathLst>
                <a:path w="43814" h="11430">
                  <a:moveTo>
                    <a:pt x="43721" y="0"/>
                  </a:moveTo>
                  <a:lnTo>
                    <a:pt x="0" y="0"/>
                  </a:lnTo>
                  <a:lnTo>
                    <a:pt x="0" y="11265"/>
                  </a:lnTo>
                  <a:lnTo>
                    <a:pt x="43721" y="11265"/>
                  </a:lnTo>
                  <a:lnTo>
                    <a:pt x="43721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4564887" y="2355633"/>
              <a:ext cx="43815" cy="11430"/>
            </a:xfrm>
            <a:custGeom>
              <a:avLst/>
              <a:gdLst/>
              <a:ahLst/>
              <a:cxnLst/>
              <a:rect l="l" t="t" r="r" b="b"/>
              <a:pathLst>
                <a:path w="43814" h="11430">
                  <a:moveTo>
                    <a:pt x="0" y="11265"/>
                  </a:moveTo>
                  <a:lnTo>
                    <a:pt x="43721" y="11265"/>
                  </a:lnTo>
                  <a:lnTo>
                    <a:pt x="43721" y="0"/>
                  </a:lnTo>
                  <a:lnTo>
                    <a:pt x="0" y="0"/>
                  </a:lnTo>
                  <a:lnTo>
                    <a:pt x="0" y="11265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1" name="object 141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4643373" y="2296541"/>
              <a:ext cx="238633" cy="132841"/>
            </a:xfrm>
            <a:prstGeom prst="rect">
              <a:avLst/>
            </a:prstGeom>
          </p:spPr>
        </p:pic>
        <p:pic>
          <p:nvPicPr>
            <p:cNvPr id="142" name="object 142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4908549" y="2295144"/>
              <a:ext cx="233934" cy="135000"/>
            </a:xfrm>
            <a:prstGeom prst="rect">
              <a:avLst/>
            </a:prstGeom>
          </p:spPr>
        </p:pic>
      </p:grpSp>
      <p:grpSp>
        <p:nvGrpSpPr>
          <p:cNvPr id="143" name="object 143"/>
          <p:cNvGrpSpPr/>
          <p:nvPr/>
        </p:nvGrpSpPr>
        <p:grpSpPr>
          <a:xfrm>
            <a:off x="5182870" y="2324480"/>
            <a:ext cx="24765" cy="84455"/>
            <a:chOff x="5182870" y="2324480"/>
            <a:chExt cx="24765" cy="84455"/>
          </a:xfrm>
        </p:grpSpPr>
        <p:sp>
          <p:nvSpPr>
            <p:cNvPr id="144" name="object 144"/>
            <p:cNvSpPr/>
            <p:nvPr/>
          </p:nvSpPr>
          <p:spPr>
            <a:xfrm>
              <a:off x="5187442" y="2329052"/>
              <a:ext cx="15240" cy="75565"/>
            </a:xfrm>
            <a:custGeom>
              <a:avLst/>
              <a:gdLst/>
              <a:ahLst/>
              <a:cxnLst/>
              <a:rect l="l" t="t" r="r" b="b"/>
              <a:pathLst>
                <a:path w="15239" h="75564">
                  <a:moveTo>
                    <a:pt x="15240" y="59817"/>
                  </a:moveTo>
                  <a:lnTo>
                    <a:pt x="0" y="59817"/>
                  </a:lnTo>
                  <a:lnTo>
                    <a:pt x="0" y="75183"/>
                  </a:lnTo>
                  <a:lnTo>
                    <a:pt x="15240" y="75183"/>
                  </a:lnTo>
                  <a:lnTo>
                    <a:pt x="15240" y="59817"/>
                  </a:lnTo>
                  <a:close/>
                </a:path>
                <a:path w="15239" h="75564">
                  <a:moveTo>
                    <a:pt x="15240" y="0"/>
                  </a:moveTo>
                  <a:lnTo>
                    <a:pt x="0" y="0"/>
                  </a:lnTo>
                  <a:lnTo>
                    <a:pt x="0" y="15367"/>
                  </a:lnTo>
                  <a:lnTo>
                    <a:pt x="15240" y="15367"/>
                  </a:lnTo>
                  <a:lnTo>
                    <a:pt x="15240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5187442" y="2329052"/>
              <a:ext cx="15240" cy="75565"/>
            </a:xfrm>
            <a:custGeom>
              <a:avLst/>
              <a:gdLst/>
              <a:ahLst/>
              <a:cxnLst/>
              <a:rect l="l" t="t" r="r" b="b"/>
              <a:pathLst>
                <a:path w="15239" h="75564">
                  <a:moveTo>
                    <a:pt x="0" y="59817"/>
                  </a:moveTo>
                  <a:lnTo>
                    <a:pt x="15240" y="59817"/>
                  </a:lnTo>
                  <a:lnTo>
                    <a:pt x="15240" y="75183"/>
                  </a:lnTo>
                  <a:lnTo>
                    <a:pt x="0" y="75183"/>
                  </a:lnTo>
                  <a:lnTo>
                    <a:pt x="0" y="59817"/>
                  </a:lnTo>
                  <a:close/>
                </a:path>
                <a:path w="15239" h="75564">
                  <a:moveTo>
                    <a:pt x="0" y="0"/>
                  </a:moveTo>
                  <a:lnTo>
                    <a:pt x="15240" y="0"/>
                  </a:lnTo>
                  <a:lnTo>
                    <a:pt x="15240" y="15367"/>
                  </a:lnTo>
                  <a:lnTo>
                    <a:pt x="0" y="15367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46" name="object 146"/>
          <p:cNvPicPr/>
          <p:nvPr/>
        </p:nvPicPr>
        <p:blipFill>
          <a:blip r:embed="rId32" cstate="print"/>
          <a:stretch>
            <a:fillRect/>
          </a:stretch>
        </p:blipFill>
        <p:spPr>
          <a:xfrm>
            <a:off x="5451221" y="2295651"/>
            <a:ext cx="110490" cy="133730"/>
          </a:xfrm>
          <a:prstGeom prst="rect">
            <a:avLst/>
          </a:prstGeom>
        </p:spPr>
      </p:pic>
      <p:grpSp>
        <p:nvGrpSpPr>
          <p:cNvPr id="151" name="object 151"/>
          <p:cNvGrpSpPr/>
          <p:nvPr/>
        </p:nvGrpSpPr>
        <p:grpSpPr>
          <a:xfrm>
            <a:off x="6312915" y="2296541"/>
            <a:ext cx="386080" cy="137160"/>
            <a:chOff x="6312915" y="2296541"/>
            <a:chExt cx="386080" cy="137160"/>
          </a:xfrm>
        </p:grpSpPr>
        <p:sp>
          <p:nvSpPr>
            <p:cNvPr id="152" name="object 152"/>
            <p:cNvSpPr/>
            <p:nvPr/>
          </p:nvSpPr>
          <p:spPr>
            <a:xfrm>
              <a:off x="6317487" y="2301113"/>
              <a:ext cx="330200" cy="124460"/>
            </a:xfrm>
            <a:custGeom>
              <a:avLst/>
              <a:gdLst/>
              <a:ahLst/>
              <a:cxnLst/>
              <a:rect l="l" t="t" r="r" b="b"/>
              <a:pathLst>
                <a:path w="330200" h="124460">
                  <a:moveTo>
                    <a:pt x="101091" y="77977"/>
                  </a:moveTo>
                  <a:lnTo>
                    <a:pt x="20065" y="77977"/>
                  </a:lnTo>
                  <a:lnTo>
                    <a:pt x="20065" y="88645"/>
                  </a:lnTo>
                  <a:lnTo>
                    <a:pt x="88011" y="88645"/>
                  </a:lnTo>
                  <a:lnTo>
                    <a:pt x="88011" y="95884"/>
                  </a:lnTo>
                  <a:lnTo>
                    <a:pt x="20700" y="95884"/>
                  </a:lnTo>
                  <a:lnTo>
                    <a:pt x="20700" y="124459"/>
                  </a:lnTo>
                  <a:lnTo>
                    <a:pt x="104648" y="124459"/>
                  </a:lnTo>
                  <a:lnTo>
                    <a:pt x="104648" y="113791"/>
                  </a:lnTo>
                  <a:lnTo>
                    <a:pt x="33147" y="113791"/>
                  </a:lnTo>
                  <a:lnTo>
                    <a:pt x="33147" y="106298"/>
                  </a:lnTo>
                  <a:lnTo>
                    <a:pt x="101091" y="106298"/>
                  </a:lnTo>
                  <a:lnTo>
                    <a:pt x="101091" y="77977"/>
                  </a:lnTo>
                  <a:close/>
                </a:path>
                <a:path w="330200" h="124460">
                  <a:moveTo>
                    <a:pt x="175513" y="84327"/>
                  </a:moveTo>
                  <a:lnTo>
                    <a:pt x="162051" y="84327"/>
                  </a:lnTo>
                  <a:lnTo>
                    <a:pt x="162051" y="123697"/>
                  </a:lnTo>
                  <a:lnTo>
                    <a:pt x="175513" y="123697"/>
                  </a:lnTo>
                  <a:lnTo>
                    <a:pt x="175513" y="84327"/>
                  </a:lnTo>
                  <a:close/>
                </a:path>
                <a:path w="330200" h="124460">
                  <a:moveTo>
                    <a:pt x="225552" y="73151"/>
                  </a:moveTo>
                  <a:lnTo>
                    <a:pt x="112013" y="73151"/>
                  </a:lnTo>
                  <a:lnTo>
                    <a:pt x="112013" y="84327"/>
                  </a:lnTo>
                  <a:lnTo>
                    <a:pt x="225552" y="84327"/>
                  </a:lnTo>
                  <a:lnTo>
                    <a:pt x="225552" y="73151"/>
                  </a:lnTo>
                  <a:close/>
                </a:path>
                <a:path w="330200" h="124460">
                  <a:moveTo>
                    <a:pt x="101091" y="0"/>
                  </a:moveTo>
                  <a:lnTo>
                    <a:pt x="87884" y="0"/>
                  </a:lnTo>
                  <a:lnTo>
                    <a:pt x="87884" y="59054"/>
                  </a:lnTo>
                  <a:lnTo>
                    <a:pt x="61722" y="59054"/>
                  </a:lnTo>
                  <a:lnTo>
                    <a:pt x="61722" y="69214"/>
                  </a:lnTo>
                  <a:lnTo>
                    <a:pt x="87884" y="69214"/>
                  </a:lnTo>
                  <a:lnTo>
                    <a:pt x="87884" y="73405"/>
                  </a:lnTo>
                  <a:lnTo>
                    <a:pt x="101091" y="73405"/>
                  </a:lnTo>
                  <a:lnTo>
                    <a:pt x="101091" y="0"/>
                  </a:lnTo>
                  <a:close/>
                </a:path>
                <a:path w="330200" h="124460">
                  <a:moveTo>
                    <a:pt x="43814" y="56514"/>
                  </a:moveTo>
                  <a:lnTo>
                    <a:pt x="30607" y="56514"/>
                  </a:lnTo>
                  <a:lnTo>
                    <a:pt x="30607" y="73151"/>
                  </a:lnTo>
                  <a:lnTo>
                    <a:pt x="43814" y="73151"/>
                  </a:lnTo>
                  <a:lnTo>
                    <a:pt x="43814" y="56514"/>
                  </a:lnTo>
                  <a:close/>
                </a:path>
                <a:path w="330200" h="124460">
                  <a:moveTo>
                    <a:pt x="78994" y="43306"/>
                  </a:moveTo>
                  <a:lnTo>
                    <a:pt x="67563" y="44322"/>
                  </a:lnTo>
                  <a:lnTo>
                    <a:pt x="56896" y="45084"/>
                  </a:lnTo>
                  <a:lnTo>
                    <a:pt x="45212" y="45592"/>
                  </a:lnTo>
                  <a:lnTo>
                    <a:pt x="39242" y="45719"/>
                  </a:lnTo>
                  <a:lnTo>
                    <a:pt x="32638" y="45973"/>
                  </a:lnTo>
                  <a:lnTo>
                    <a:pt x="25400" y="45973"/>
                  </a:lnTo>
                  <a:lnTo>
                    <a:pt x="19806" y="46047"/>
                  </a:lnTo>
                  <a:lnTo>
                    <a:pt x="0" y="46100"/>
                  </a:lnTo>
                  <a:lnTo>
                    <a:pt x="0" y="56768"/>
                  </a:lnTo>
                  <a:lnTo>
                    <a:pt x="21589" y="56768"/>
                  </a:lnTo>
                  <a:lnTo>
                    <a:pt x="30607" y="56514"/>
                  </a:lnTo>
                  <a:lnTo>
                    <a:pt x="43814" y="56514"/>
                  </a:lnTo>
                  <a:lnTo>
                    <a:pt x="43814" y="56133"/>
                  </a:lnTo>
                  <a:lnTo>
                    <a:pt x="50800" y="55752"/>
                  </a:lnTo>
                  <a:lnTo>
                    <a:pt x="57023" y="55498"/>
                  </a:lnTo>
                  <a:lnTo>
                    <a:pt x="62737" y="55117"/>
                  </a:lnTo>
                  <a:lnTo>
                    <a:pt x="80137" y="53593"/>
                  </a:lnTo>
                  <a:lnTo>
                    <a:pt x="78994" y="43306"/>
                  </a:lnTo>
                  <a:close/>
                </a:path>
                <a:path w="330200" h="124460">
                  <a:moveTo>
                    <a:pt x="48133" y="1015"/>
                  </a:moveTo>
                  <a:lnTo>
                    <a:pt x="33782" y="1015"/>
                  </a:lnTo>
                  <a:lnTo>
                    <a:pt x="29590" y="1396"/>
                  </a:lnTo>
                  <a:lnTo>
                    <a:pt x="8254" y="16636"/>
                  </a:lnTo>
                  <a:lnTo>
                    <a:pt x="8254" y="28193"/>
                  </a:lnTo>
                  <a:lnTo>
                    <a:pt x="10922" y="32638"/>
                  </a:lnTo>
                  <a:lnTo>
                    <a:pt x="16256" y="36067"/>
                  </a:lnTo>
                  <a:lnTo>
                    <a:pt x="21462" y="39496"/>
                  </a:lnTo>
                  <a:lnTo>
                    <a:pt x="28956" y="41147"/>
                  </a:lnTo>
                  <a:lnTo>
                    <a:pt x="48133" y="41147"/>
                  </a:lnTo>
                  <a:lnTo>
                    <a:pt x="55499" y="39496"/>
                  </a:lnTo>
                  <a:lnTo>
                    <a:pt x="66166" y="32638"/>
                  </a:lnTo>
                  <a:lnTo>
                    <a:pt x="67691" y="30098"/>
                  </a:lnTo>
                  <a:lnTo>
                    <a:pt x="32385" y="30098"/>
                  </a:lnTo>
                  <a:lnTo>
                    <a:pt x="27812" y="29336"/>
                  </a:lnTo>
                  <a:lnTo>
                    <a:pt x="25019" y="27685"/>
                  </a:lnTo>
                  <a:lnTo>
                    <a:pt x="22225" y="26161"/>
                  </a:lnTo>
                  <a:lnTo>
                    <a:pt x="20827" y="24256"/>
                  </a:lnTo>
                  <a:lnTo>
                    <a:pt x="20827" y="17906"/>
                  </a:lnTo>
                  <a:lnTo>
                    <a:pt x="22225" y="16001"/>
                  </a:lnTo>
                  <a:lnTo>
                    <a:pt x="27812" y="12953"/>
                  </a:lnTo>
                  <a:lnTo>
                    <a:pt x="32385" y="12191"/>
                  </a:lnTo>
                  <a:lnTo>
                    <a:pt x="67767" y="12191"/>
                  </a:lnTo>
                  <a:lnTo>
                    <a:pt x="66166" y="9525"/>
                  </a:lnTo>
                  <a:lnTo>
                    <a:pt x="60833" y="6222"/>
                  </a:lnTo>
                  <a:lnTo>
                    <a:pt x="55499" y="2793"/>
                  </a:lnTo>
                  <a:lnTo>
                    <a:pt x="48133" y="1015"/>
                  </a:lnTo>
                  <a:close/>
                </a:path>
                <a:path w="330200" h="124460">
                  <a:moveTo>
                    <a:pt x="67767" y="12191"/>
                  </a:moveTo>
                  <a:lnTo>
                    <a:pt x="44703" y="12191"/>
                  </a:lnTo>
                  <a:lnTo>
                    <a:pt x="49149" y="12953"/>
                  </a:lnTo>
                  <a:lnTo>
                    <a:pt x="52070" y="14477"/>
                  </a:lnTo>
                  <a:lnTo>
                    <a:pt x="54863" y="16001"/>
                  </a:lnTo>
                  <a:lnTo>
                    <a:pt x="56261" y="17906"/>
                  </a:lnTo>
                  <a:lnTo>
                    <a:pt x="56261" y="24256"/>
                  </a:lnTo>
                  <a:lnTo>
                    <a:pt x="54863" y="26161"/>
                  </a:lnTo>
                  <a:lnTo>
                    <a:pt x="52070" y="27685"/>
                  </a:lnTo>
                  <a:lnTo>
                    <a:pt x="49149" y="29336"/>
                  </a:lnTo>
                  <a:lnTo>
                    <a:pt x="44703" y="30098"/>
                  </a:lnTo>
                  <a:lnTo>
                    <a:pt x="67691" y="30098"/>
                  </a:lnTo>
                  <a:lnTo>
                    <a:pt x="68834" y="28193"/>
                  </a:lnTo>
                  <a:lnTo>
                    <a:pt x="68834" y="13969"/>
                  </a:lnTo>
                  <a:lnTo>
                    <a:pt x="67767" y="12191"/>
                  </a:lnTo>
                  <a:close/>
                </a:path>
                <a:path w="330200" h="124460">
                  <a:moveTo>
                    <a:pt x="141350" y="4825"/>
                  </a:moveTo>
                  <a:lnTo>
                    <a:pt x="128142" y="4825"/>
                  </a:lnTo>
                  <a:lnTo>
                    <a:pt x="128142" y="59562"/>
                  </a:lnTo>
                  <a:lnTo>
                    <a:pt x="209422" y="59562"/>
                  </a:lnTo>
                  <a:lnTo>
                    <a:pt x="209422" y="48132"/>
                  </a:lnTo>
                  <a:lnTo>
                    <a:pt x="141350" y="48132"/>
                  </a:lnTo>
                  <a:lnTo>
                    <a:pt x="141350" y="33019"/>
                  </a:lnTo>
                  <a:lnTo>
                    <a:pt x="209422" y="33019"/>
                  </a:lnTo>
                  <a:lnTo>
                    <a:pt x="209422" y="21716"/>
                  </a:lnTo>
                  <a:lnTo>
                    <a:pt x="141350" y="21716"/>
                  </a:lnTo>
                  <a:lnTo>
                    <a:pt x="141350" y="4825"/>
                  </a:lnTo>
                  <a:close/>
                </a:path>
                <a:path w="330200" h="124460">
                  <a:moveTo>
                    <a:pt x="209422" y="33019"/>
                  </a:moveTo>
                  <a:lnTo>
                    <a:pt x="196341" y="33019"/>
                  </a:lnTo>
                  <a:lnTo>
                    <a:pt x="196341" y="48132"/>
                  </a:lnTo>
                  <a:lnTo>
                    <a:pt x="209422" y="48132"/>
                  </a:lnTo>
                  <a:lnTo>
                    <a:pt x="209422" y="33019"/>
                  </a:lnTo>
                  <a:close/>
                </a:path>
                <a:path w="330200" h="124460">
                  <a:moveTo>
                    <a:pt x="209422" y="4698"/>
                  </a:moveTo>
                  <a:lnTo>
                    <a:pt x="196341" y="4698"/>
                  </a:lnTo>
                  <a:lnTo>
                    <a:pt x="196341" y="21716"/>
                  </a:lnTo>
                  <a:lnTo>
                    <a:pt x="209422" y="21716"/>
                  </a:lnTo>
                  <a:lnTo>
                    <a:pt x="209422" y="4698"/>
                  </a:lnTo>
                  <a:close/>
                </a:path>
                <a:path w="330200" h="124460">
                  <a:moveTo>
                    <a:pt x="329945" y="0"/>
                  </a:moveTo>
                  <a:lnTo>
                    <a:pt x="316611" y="0"/>
                  </a:lnTo>
                  <a:lnTo>
                    <a:pt x="316611" y="44830"/>
                  </a:lnTo>
                  <a:lnTo>
                    <a:pt x="294259" y="44830"/>
                  </a:lnTo>
                  <a:lnTo>
                    <a:pt x="294259" y="56387"/>
                  </a:lnTo>
                  <a:lnTo>
                    <a:pt x="316611" y="56387"/>
                  </a:lnTo>
                  <a:lnTo>
                    <a:pt x="316611" y="123697"/>
                  </a:lnTo>
                  <a:lnTo>
                    <a:pt x="329945" y="123697"/>
                  </a:lnTo>
                  <a:lnTo>
                    <a:pt x="329945" y="0"/>
                  </a:lnTo>
                  <a:close/>
                </a:path>
                <a:path w="330200" h="124460">
                  <a:moveTo>
                    <a:pt x="291845" y="9905"/>
                  </a:moveTo>
                  <a:lnTo>
                    <a:pt x="235204" y="9905"/>
                  </a:lnTo>
                  <a:lnTo>
                    <a:pt x="235204" y="93090"/>
                  </a:lnTo>
                  <a:lnTo>
                    <a:pt x="266064" y="93090"/>
                  </a:lnTo>
                  <a:lnTo>
                    <a:pt x="282066" y="92582"/>
                  </a:lnTo>
                  <a:lnTo>
                    <a:pt x="289433" y="92075"/>
                  </a:lnTo>
                  <a:lnTo>
                    <a:pt x="296417" y="91312"/>
                  </a:lnTo>
                  <a:lnTo>
                    <a:pt x="303784" y="90296"/>
                  </a:lnTo>
                  <a:lnTo>
                    <a:pt x="302716" y="81660"/>
                  </a:lnTo>
                  <a:lnTo>
                    <a:pt x="248412" y="81660"/>
                  </a:lnTo>
                  <a:lnTo>
                    <a:pt x="248412" y="56387"/>
                  </a:lnTo>
                  <a:lnTo>
                    <a:pt x="287146" y="56387"/>
                  </a:lnTo>
                  <a:lnTo>
                    <a:pt x="287146" y="45084"/>
                  </a:lnTo>
                  <a:lnTo>
                    <a:pt x="248412" y="45084"/>
                  </a:lnTo>
                  <a:lnTo>
                    <a:pt x="248412" y="21335"/>
                  </a:lnTo>
                  <a:lnTo>
                    <a:pt x="291845" y="21335"/>
                  </a:lnTo>
                  <a:lnTo>
                    <a:pt x="291845" y="9905"/>
                  </a:lnTo>
                  <a:close/>
                </a:path>
                <a:path w="330200" h="124460">
                  <a:moveTo>
                    <a:pt x="302387" y="78993"/>
                  </a:moveTo>
                  <a:lnTo>
                    <a:pt x="268223" y="81660"/>
                  </a:lnTo>
                  <a:lnTo>
                    <a:pt x="302716" y="81660"/>
                  </a:lnTo>
                  <a:lnTo>
                    <a:pt x="302387" y="78993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3" name="object 153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6312915" y="2296541"/>
              <a:ext cx="385572" cy="136778"/>
            </a:xfrm>
            <a:prstGeom prst="rect">
              <a:avLst/>
            </a:prstGeom>
          </p:spPr>
        </p:pic>
      </p:grpSp>
      <p:sp>
        <p:nvSpPr>
          <p:cNvPr id="154" name="object 154"/>
          <p:cNvSpPr/>
          <p:nvPr/>
        </p:nvSpPr>
        <p:spPr>
          <a:xfrm>
            <a:off x="3543300" y="2519172"/>
            <a:ext cx="3200400" cy="0"/>
          </a:xfrm>
          <a:custGeom>
            <a:avLst/>
            <a:gdLst/>
            <a:ahLst/>
            <a:cxnLst/>
            <a:rect l="l" t="t" r="r" b="b"/>
            <a:pathLst>
              <a:path w="3200400">
                <a:moveTo>
                  <a:pt x="0" y="0"/>
                </a:moveTo>
                <a:lnTo>
                  <a:pt x="3200400" y="0"/>
                </a:lnTo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55" name="object 155"/>
          <p:cNvGrpSpPr/>
          <p:nvPr/>
        </p:nvGrpSpPr>
        <p:grpSpPr>
          <a:xfrm>
            <a:off x="3637153" y="2649092"/>
            <a:ext cx="383540" cy="153670"/>
            <a:chOff x="3637153" y="2649092"/>
            <a:chExt cx="383540" cy="153670"/>
          </a:xfrm>
        </p:grpSpPr>
        <p:sp>
          <p:nvSpPr>
            <p:cNvPr id="156" name="object 156"/>
            <p:cNvSpPr/>
            <p:nvPr/>
          </p:nvSpPr>
          <p:spPr>
            <a:xfrm>
              <a:off x="3641725" y="2653664"/>
              <a:ext cx="374650" cy="144780"/>
            </a:xfrm>
            <a:custGeom>
              <a:avLst/>
              <a:gdLst/>
              <a:ahLst/>
              <a:cxnLst/>
              <a:rect l="l" t="t" r="r" b="b"/>
              <a:pathLst>
                <a:path w="374650" h="144780">
                  <a:moveTo>
                    <a:pt x="235585" y="86994"/>
                  </a:moveTo>
                  <a:lnTo>
                    <a:pt x="143637" y="86994"/>
                  </a:lnTo>
                  <a:lnTo>
                    <a:pt x="143637" y="140334"/>
                  </a:lnTo>
                  <a:lnTo>
                    <a:pt x="235585" y="140334"/>
                  </a:lnTo>
                  <a:lnTo>
                    <a:pt x="235585" y="127634"/>
                  </a:lnTo>
                  <a:lnTo>
                    <a:pt x="158496" y="127634"/>
                  </a:lnTo>
                  <a:lnTo>
                    <a:pt x="158496" y="99694"/>
                  </a:lnTo>
                  <a:lnTo>
                    <a:pt x="235585" y="99694"/>
                  </a:lnTo>
                  <a:lnTo>
                    <a:pt x="235585" y="86994"/>
                  </a:lnTo>
                  <a:close/>
                </a:path>
                <a:path w="374650" h="144780">
                  <a:moveTo>
                    <a:pt x="235585" y="99694"/>
                  </a:moveTo>
                  <a:lnTo>
                    <a:pt x="220725" y="99694"/>
                  </a:lnTo>
                  <a:lnTo>
                    <a:pt x="220725" y="127634"/>
                  </a:lnTo>
                  <a:lnTo>
                    <a:pt x="235585" y="127634"/>
                  </a:lnTo>
                  <a:lnTo>
                    <a:pt x="235585" y="99694"/>
                  </a:lnTo>
                  <a:close/>
                </a:path>
                <a:path w="374650" h="144780">
                  <a:moveTo>
                    <a:pt x="337692" y="84708"/>
                  </a:moveTo>
                  <a:lnTo>
                    <a:pt x="324358" y="84708"/>
                  </a:lnTo>
                  <a:lnTo>
                    <a:pt x="318262" y="85470"/>
                  </a:lnTo>
                  <a:lnTo>
                    <a:pt x="287909" y="107823"/>
                  </a:lnTo>
                  <a:lnTo>
                    <a:pt x="287909" y="121284"/>
                  </a:lnTo>
                  <a:lnTo>
                    <a:pt x="299465" y="136525"/>
                  </a:lnTo>
                  <a:lnTo>
                    <a:pt x="303149" y="138937"/>
                  </a:lnTo>
                  <a:lnTo>
                    <a:pt x="307594" y="140842"/>
                  </a:lnTo>
                  <a:lnTo>
                    <a:pt x="312927" y="142366"/>
                  </a:lnTo>
                  <a:lnTo>
                    <a:pt x="318262" y="143763"/>
                  </a:lnTo>
                  <a:lnTo>
                    <a:pt x="324358" y="144399"/>
                  </a:lnTo>
                  <a:lnTo>
                    <a:pt x="337692" y="144399"/>
                  </a:lnTo>
                  <a:lnTo>
                    <a:pt x="368338" y="132079"/>
                  </a:lnTo>
                  <a:lnTo>
                    <a:pt x="326644" y="132079"/>
                  </a:lnTo>
                  <a:lnTo>
                    <a:pt x="322707" y="131699"/>
                  </a:lnTo>
                  <a:lnTo>
                    <a:pt x="319277" y="130682"/>
                  </a:lnTo>
                  <a:lnTo>
                    <a:pt x="315722" y="129793"/>
                  </a:lnTo>
                  <a:lnTo>
                    <a:pt x="312800" y="128650"/>
                  </a:lnTo>
                  <a:lnTo>
                    <a:pt x="302640" y="118490"/>
                  </a:lnTo>
                  <a:lnTo>
                    <a:pt x="302640" y="110616"/>
                  </a:lnTo>
                  <a:lnTo>
                    <a:pt x="303402" y="108711"/>
                  </a:lnTo>
                  <a:lnTo>
                    <a:pt x="304673" y="106933"/>
                  </a:lnTo>
                  <a:lnTo>
                    <a:pt x="305942" y="105028"/>
                  </a:lnTo>
                  <a:lnTo>
                    <a:pt x="307848" y="103377"/>
                  </a:lnTo>
                  <a:lnTo>
                    <a:pt x="310261" y="101980"/>
                  </a:lnTo>
                  <a:lnTo>
                    <a:pt x="312800" y="100456"/>
                  </a:lnTo>
                  <a:lnTo>
                    <a:pt x="315722" y="99313"/>
                  </a:lnTo>
                  <a:lnTo>
                    <a:pt x="322707" y="97535"/>
                  </a:lnTo>
                  <a:lnTo>
                    <a:pt x="326644" y="97027"/>
                  </a:lnTo>
                  <a:lnTo>
                    <a:pt x="368300" y="97027"/>
                  </a:lnTo>
                  <a:lnTo>
                    <a:pt x="366395" y="95123"/>
                  </a:lnTo>
                  <a:lnTo>
                    <a:pt x="362712" y="92582"/>
                  </a:lnTo>
                  <a:lnTo>
                    <a:pt x="358901" y="90169"/>
                  </a:lnTo>
                  <a:lnTo>
                    <a:pt x="354457" y="88264"/>
                  </a:lnTo>
                  <a:lnTo>
                    <a:pt x="343788" y="85470"/>
                  </a:lnTo>
                  <a:lnTo>
                    <a:pt x="337692" y="84708"/>
                  </a:lnTo>
                  <a:close/>
                </a:path>
                <a:path w="374650" h="144780">
                  <a:moveTo>
                    <a:pt x="368300" y="97027"/>
                  </a:moveTo>
                  <a:lnTo>
                    <a:pt x="335407" y="97027"/>
                  </a:lnTo>
                  <a:lnTo>
                    <a:pt x="339344" y="97535"/>
                  </a:lnTo>
                  <a:lnTo>
                    <a:pt x="346328" y="99313"/>
                  </a:lnTo>
                  <a:lnTo>
                    <a:pt x="349376" y="100456"/>
                  </a:lnTo>
                  <a:lnTo>
                    <a:pt x="351789" y="101980"/>
                  </a:lnTo>
                  <a:lnTo>
                    <a:pt x="354202" y="103377"/>
                  </a:lnTo>
                  <a:lnTo>
                    <a:pt x="356108" y="105028"/>
                  </a:lnTo>
                  <a:lnTo>
                    <a:pt x="357377" y="106933"/>
                  </a:lnTo>
                  <a:lnTo>
                    <a:pt x="358775" y="108711"/>
                  </a:lnTo>
                  <a:lnTo>
                    <a:pt x="359410" y="110616"/>
                  </a:lnTo>
                  <a:lnTo>
                    <a:pt x="359410" y="118490"/>
                  </a:lnTo>
                  <a:lnTo>
                    <a:pt x="358775" y="120395"/>
                  </a:lnTo>
                  <a:lnTo>
                    <a:pt x="357377" y="122300"/>
                  </a:lnTo>
                  <a:lnTo>
                    <a:pt x="356108" y="124205"/>
                  </a:lnTo>
                  <a:lnTo>
                    <a:pt x="354202" y="125856"/>
                  </a:lnTo>
                  <a:lnTo>
                    <a:pt x="349376" y="128650"/>
                  </a:lnTo>
                  <a:lnTo>
                    <a:pt x="346328" y="129793"/>
                  </a:lnTo>
                  <a:lnTo>
                    <a:pt x="342900" y="130682"/>
                  </a:lnTo>
                  <a:lnTo>
                    <a:pt x="339344" y="131699"/>
                  </a:lnTo>
                  <a:lnTo>
                    <a:pt x="335407" y="132079"/>
                  </a:lnTo>
                  <a:lnTo>
                    <a:pt x="368338" y="132079"/>
                  </a:lnTo>
                  <a:lnTo>
                    <a:pt x="369188" y="131190"/>
                  </a:lnTo>
                  <a:lnTo>
                    <a:pt x="371221" y="128015"/>
                  </a:lnTo>
                  <a:lnTo>
                    <a:pt x="373125" y="124713"/>
                  </a:lnTo>
                  <a:lnTo>
                    <a:pt x="374141" y="121284"/>
                  </a:lnTo>
                  <a:lnTo>
                    <a:pt x="374141" y="107823"/>
                  </a:lnTo>
                  <a:lnTo>
                    <a:pt x="373125" y="104393"/>
                  </a:lnTo>
                  <a:lnTo>
                    <a:pt x="371221" y="101218"/>
                  </a:lnTo>
                  <a:lnTo>
                    <a:pt x="369188" y="97916"/>
                  </a:lnTo>
                  <a:lnTo>
                    <a:pt x="368300" y="97027"/>
                  </a:lnTo>
                  <a:close/>
                </a:path>
                <a:path w="374650" h="144780">
                  <a:moveTo>
                    <a:pt x="328295" y="8254"/>
                  </a:moveTo>
                  <a:lnTo>
                    <a:pt x="264922" y="8254"/>
                  </a:lnTo>
                  <a:lnTo>
                    <a:pt x="264922" y="71627"/>
                  </a:lnTo>
                  <a:lnTo>
                    <a:pt x="328295" y="71627"/>
                  </a:lnTo>
                  <a:lnTo>
                    <a:pt x="328295" y="58800"/>
                  </a:lnTo>
                  <a:lnTo>
                    <a:pt x="279653" y="58800"/>
                  </a:lnTo>
                  <a:lnTo>
                    <a:pt x="279653" y="20954"/>
                  </a:lnTo>
                  <a:lnTo>
                    <a:pt x="328295" y="20954"/>
                  </a:lnTo>
                  <a:lnTo>
                    <a:pt x="328295" y="8254"/>
                  </a:lnTo>
                  <a:close/>
                </a:path>
                <a:path w="374650" h="144780">
                  <a:moveTo>
                    <a:pt x="328295" y="20954"/>
                  </a:moveTo>
                  <a:lnTo>
                    <a:pt x="313563" y="20954"/>
                  </a:lnTo>
                  <a:lnTo>
                    <a:pt x="313563" y="58800"/>
                  </a:lnTo>
                  <a:lnTo>
                    <a:pt x="328295" y="58800"/>
                  </a:lnTo>
                  <a:lnTo>
                    <a:pt x="328295" y="20954"/>
                  </a:lnTo>
                  <a:close/>
                </a:path>
                <a:path w="374650" h="144780">
                  <a:moveTo>
                    <a:pt x="65659" y="12953"/>
                  </a:moveTo>
                  <a:lnTo>
                    <a:pt x="2794" y="12953"/>
                  </a:lnTo>
                  <a:lnTo>
                    <a:pt x="2794" y="25907"/>
                  </a:lnTo>
                  <a:lnTo>
                    <a:pt x="50800" y="25907"/>
                  </a:lnTo>
                  <a:lnTo>
                    <a:pt x="50673" y="46735"/>
                  </a:lnTo>
                  <a:lnTo>
                    <a:pt x="50164" y="52577"/>
                  </a:lnTo>
                  <a:lnTo>
                    <a:pt x="49529" y="55371"/>
                  </a:lnTo>
                  <a:lnTo>
                    <a:pt x="48387" y="58165"/>
                  </a:lnTo>
                  <a:lnTo>
                    <a:pt x="47371" y="60832"/>
                  </a:lnTo>
                  <a:lnTo>
                    <a:pt x="45720" y="63500"/>
                  </a:lnTo>
                  <a:lnTo>
                    <a:pt x="43561" y="66166"/>
                  </a:lnTo>
                  <a:lnTo>
                    <a:pt x="41528" y="68833"/>
                  </a:lnTo>
                  <a:lnTo>
                    <a:pt x="8127" y="93090"/>
                  </a:lnTo>
                  <a:lnTo>
                    <a:pt x="0" y="97789"/>
                  </a:lnTo>
                  <a:lnTo>
                    <a:pt x="8000" y="109854"/>
                  </a:lnTo>
                  <a:lnTo>
                    <a:pt x="43307" y="86486"/>
                  </a:lnTo>
                  <a:lnTo>
                    <a:pt x="57658" y="72643"/>
                  </a:lnTo>
                  <a:lnTo>
                    <a:pt x="60071" y="69341"/>
                  </a:lnTo>
                  <a:lnTo>
                    <a:pt x="61849" y="66166"/>
                  </a:lnTo>
                  <a:lnTo>
                    <a:pt x="64388" y="59562"/>
                  </a:lnTo>
                  <a:lnTo>
                    <a:pt x="65024" y="56006"/>
                  </a:lnTo>
                  <a:lnTo>
                    <a:pt x="65532" y="48640"/>
                  </a:lnTo>
                  <a:lnTo>
                    <a:pt x="65659" y="12953"/>
                  </a:lnTo>
                  <a:close/>
                </a:path>
                <a:path w="374650" h="144780">
                  <a:moveTo>
                    <a:pt x="254126" y="57911"/>
                  </a:moveTo>
                  <a:lnTo>
                    <a:pt x="125095" y="57911"/>
                  </a:lnTo>
                  <a:lnTo>
                    <a:pt x="125095" y="70738"/>
                  </a:lnTo>
                  <a:lnTo>
                    <a:pt x="254126" y="70738"/>
                  </a:lnTo>
                  <a:lnTo>
                    <a:pt x="254126" y="57911"/>
                  </a:lnTo>
                  <a:close/>
                </a:path>
                <a:path w="374650" h="144780">
                  <a:moveTo>
                    <a:pt x="234696" y="5968"/>
                  </a:moveTo>
                  <a:lnTo>
                    <a:pt x="141859" y="5968"/>
                  </a:lnTo>
                  <a:lnTo>
                    <a:pt x="141859" y="18668"/>
                  </a:lnTo>
                  <a:lnTo>
                    <a:pt x="219455" y="18668"/>
                  </a:lnTo>
                  <a:lnTo>
                    <a:pt x="219436" y="31876"/>
                  </a:lnTo>
                  <a:lnTo>
                    <a:pt x="219189" y="36575"/>
                  </a:lnTo>
                  <a:lnTo>
                    <a:pt x="218186" y="46862"/>
                  </a:lnTo>
                  <a:lnTo>
                    <a:pt x="217245" y="52577"/>
                  </a:lnTo>
                  <a:lnTo>
                    <a:pt x="216153" y="57911"/>
                  </a:lnTo>
                  <a:lnTo>
                    <a:pt x="231648" y="57911"/>
                  </a:lnTo>
                  <a:lnTo>
                    <a:pt x="232700" y="52324"/>
                  </a:lnTo>
                  <a:lnTo>
                    <a:pt x="233425" y="47243"/>
                  </a:lnTo>
                  <a:lnTo>
                    <a:pt x="234448" y="36449"/>
                  </a:lnTo>
                  <a:lnTo>
                    <a:pt x="234696" y="31876"/>
                  </a:lnTo>
                  <a:lnTo>
                    <a:pt x="234696" y="5968"/>
                  </a:lnTo>
                  <a:close/>
                </a:path>
                <a:path w="374650" h="144780">
                  <a:moveTo>
                    <a:pt x="373507" y="0"/>
                  </a:moveTo>
                  <a:lnTo>
                    <a:pt x="358775" y="0"/>
                  </a:lnTo>
                  <a:lnTo>
                    <a:pt x="358775" y="20192"/>
                  </a:lnTo>
                  <a:lnTo>
                    <a:pt x="336550" y="20192"/>
                  </a:lnTo>
                  <a:lnTo>
                    <a:pt x="336550" y="33146"/>
                  </a:lnTo>
                  <a:lnTo>
                    <a:pt x="358775" y="33146"/>
                  </a:lnTo>
                  <a:lnTo>
                    <a:pt x="358775" y="47498"/>
                  </a:lnTo>
                  <a:lnTo>
                    <a:pt x="336550" y="47498"/>
                  </a:lnTo>
                  <a:lnTo>
                    <a:pt x="336550" y="60451"/>
                  </a:lnTo>
                  <a:lnTo>
                    <a:pt x="358775" y="60451"/>
                  </a:lnTo>
                  <a:lnTo>
                    <a:pt x="358775" y="82930"/>
                  </a:lnTo>
                  <a:lnTo>
                    <a:pt x="373507" y="82930"/>
                  </a:lnTo>
                  <a:lnTo>
                    <a:pt x="373507" y="0"/>
                  </a:lnTo>
                  <a:close/>
                </a:path>
                <a:path w="374650" h="144780">
                  <a:moveTo>
                    <a:pt x="110489" y="0"/>
                  </a:moveTo>
                  <a:lnTo>
                    <a:pt x="95376" y="0"/>
                  </a:lnTo>
                  <a:lnTo>
                    <a:pt x="95376" y="140461"/>
                  </a:lnTo>
                  <a:lnTo>
                    <a:pt x="110489" y="140461"/>
                  </a:lnTo>
                  <a:lnTo>
                    <a:pt x="110489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3785362" y="2674619"/>
              <a:ext cx="230504" cy="123825"/>
            </a:xfrm>
            <a:custGeom>
              <a:avLst/>
              <a:gdLst/>
              <a:ahLst/>
              <a:cxnLst/>
              <a:rect l="l" t="t" r="r" b="b"/>
              <a:pathLst>
                <a:path w="230504" h="123825">
                  <a:moveTo>
                    <a:pt x="14859" y="78739"/>
                  </a:moveTo>
                  <a:lnTo>
                    <a:pt x="14859" y="106679"/>
                  </a:lnTo>
                  <a:lnTo>
                    <a:pt x="77088" y="106679"/>
                  </a:lnTo>
                  <a:lnTo>
                    <a:pt x="77088" y="78739"/>
                  </a:lnTo>
                  <a:lnTo>
                    <a:pt x="14859" y="78739"/>
                  </a:lnTo>
                  <a:close/>
                </a:path>
                <a:path w="230504" h="123825">
                  <a:moveTo>
                    <a:pt x="187451" y="76073"/>
                  </a:moveTo>
                  <a:lnTo>
                    <a:pt x="183007" y="76073"/>
                  </a:lnTo>
                  <a:lnTo>
                    <a:pt x="179070" y="76580"/>
                  </a:lnTo>
                  <a:lnTo>
                    <a:pt x="175640" y="77470"/>
                  </a:lnTo>
                  <a:lnTo>
                    <a:pt x="172085" y="78358"/>
                  </a:lnTo>
                  <a:lnTo>
                    <a:pt x="169163" y="79501"/>
                  </a:lnTo>
                  <a:lnTo>
                    <a:pt x="166624" y="81025"/>
                  </a:lnTo>
                  <a:lnTo>
                    <a:pt x="164211" y="82423"/>
                  </a:lnTo>
                  <a:lnTo>
                    <a:pt x="162305" y="84074"/>
                  </a:lnTo>
                  <a:lnTo>
                    <a:pt x="161036" y="85978"/>
                  </a:lnTo>
                  <a:lnTo>
                    <a:pt x="159765" y="87756"/>
                  </a:lnTo>
                  <a:lnTo>
                    <a:pt x="159003" y="89661"/>
                  </a:lnTo>
                  <a:lnTo>
                    <a:pt x="159003" y="91439"/>
                  </a:lnTo>
                  <a:lnTo>
                    <a:pt x="159003" y="95757"/>
                  </a:lnTo>
                  <a:lnTo>
                    <a:pt x="159003" y="97535"/>
                  </a:lnTo>
                  <a:lnTo>
                    <a:pt x="159765" y="99440"/>
                  </a:lnTo>
                  <a:lnTo>
                    <a:pt x="175640" y="109727"/>
                  </a:lnTo>
                  <a:lnTo>
                    <a:pt x="179070" y="110744"/>
                  </a:lnTo>
                  <a:lnTo>
                    <a:pt x="183007" y="111125"/>
                  </a:lnTo>
                  <a:lnTo>
                    <a:pt x="187451" y="111125"/>
                  </a:lnTo>
                  <a:lnTo>
                    <a:pt x="191770" y="111125"/>
                  </a:lnTo>
                  <a:lnTo>
                    <a:pt x="195707" y="110744"/>
                  </a:lnTo>
                  <a:lnTo>
                    <a:pt x="199262" y="109727"/>
                  </a:lnTo>
                  <a:lnTo>
                    <a:pt x="202691" y="108838"/>
                  </a:lnTo>
                  <a:lnTo>
                    <a:pt x="205739" y="107696"/>
                  </a:lnTo>
                  <a:lnTo>
                    <a:pt x="208152" y="106299"/>
                  </a:lnTo>
                  <a:lnTo>
                    <a:pt x="210565" y="104901"/>
                  </a:lnTo>
                  <a:lnTo>
                    <a:pt x="212471" y="103250"/>
                  </a:lnTo>
                  <a:lnTo>
                    <a:pt x="213740" y="101346"/>
                  </a:lnTo>
                  <a:lnTo>
                    <a:pt x="215137" y="99440"/>
                  </a:lnTo>
                  <a:lnTo>
                    <a:pt x="215773" y="97535"/>
                  </a:lnTo>
                  <a:lnTo>
                    <a:pt x="215773" y="95757"/>
                  </a:lnTo>
                  <a:lnTo>
                    <a:pt x="215773" y="91439"/>
                  </a:lnTo>
                  <a:lnTo>
                    <a:pt x="215773" y="89661"/>
                  </a:lnTo>
                  <a:lnTo>
                    <a:pt x="215137" y="87756"/>
                  </a:lnTo>
                  <a:lnTo>
                    <a:pt x="213740" y="85978"/>
                  </a:lnTo>
                  <a:lnTo>
                    <a:pt x="212471" y="84074"/>
                  </a:lnTo>
                  <a:lnTo>
                    <a:pt x="210565" y="82423"/>
                  </a:lnTo>
                  <a:lnTo>
                    <a:pt x="208152" y="81025"/>
                  </a:lnTo>
                  <a:lnTo>
                    <a:pt x="205739" y="79501"/>
                  </a:lnTo>
                  <a:lnTo>
                    <a:pt x="202691" y="78358"/>
                  </a:lnTo>
                  <a:lnTo>
                    <a:pt x="199262" y="77470"/>
                  </a:lnTo>
                  <a:lnTo>
                    <a:pt x="195707" y="76580"/>
                  </a:lnTo>
                  <a:lnTo>
                    <a:pt x="191770" y="76073"/>
                  </a:lnTo>
                  <a:lnTo>
                    <a:pt x="187451" y="76073"/>
                  </a:lnTo>
                  <a:close/>
                </a:path>
                <a:path w="230504" h="123825">
                  <a:moveTo>
                    <a:pt x="0" y="66039"/>
                  </a:moveTo>
                  <a:lnTo>
                    <a:pt x="91948" y="66039"/>
                  </a:lnTo>
                  <a:lnTo>
                    <a:pt x="91948" y="119379"/>
                  </a:lnTo>
                  <a:lnTo>
                    <a:pt x="0" y="119379"/>
                  </a:lnTo>
                  <a:lnTo>
                    <a:pt x="0" y="66039"/>
                  </a:lnTo>
                  <a:close/>
                </a:path>
                <a:path w="230504" h="123825">
                  <a:moveTo>
                    <a:pt x="187451" y="63753"/>
                  </a:moveTo>
                  <a:lnTo>
                    <a:pt x="194055" y="63753"/>
                  </a:lnTo>
                  <a:lnTo>
                    <a:pt x="200151" y="64515"/>
                  </a:lnTo>
                  <a:lnTo>
                    <a:pt x="205486" y="65912"/>
                  </a:lnTo>
                  <a:lnTo>
                    <a:pt x="210820" y="67309"/>
                  </a:lnTo>
                  <a:lnTo>
                    <a:pt x="230504" y="86868"/>
                  </a:lnTo>
                  <a:lnTo>
                    <a:pt x="230504" y="90550"/>
                  </a:lnTo>
                  <a:lnTo>
                    <a:pt x="230504" y="96647"/>
                  </a:lnTo>
                  <a:lnTo>
                    <a:pt x="230504" y="100329"/>
                  </a:lnTo>
                  <a:lnTo>
                    <a:pt x="229488" y="103758"/>
                  </a:lnTo>
                  <a:lnTo>
                    <a:pt x="194055" y="123444"/>
                  </a:lnTo>
                  <a:lnTo>
                    <a:pt x="187451" y="123444"/>
                  </a:lnTo>
                  <a:lnTo>
                    <a:pt x="180721" y="123444"/>
                  </a:lnTo>
                  <a:lnTo>
                    <a:pt x="155828" y="115570"/>
                  </a:lnTo>
                  <a:lnTo>
                    <a:pt x="152018" y="113156"/>
                  </a:lnTo>
                  <a:lnTo>
                    <a:pt x="149225" y="110235"/>
                  </a:lnTo>
                  <a:lnTo>
                    <a:pt x="147192" y="107060"/>
                  </a:lnTo>
                  <a:lnTo>
                    <a:pt x="145287" y="103758"/>
                  </a:lnTo>
                  <a:lnTo>
                    <a:pt x="144272" y="100329"/>
                  </a:lnTo>
                  <a:lnTo>
                    <a:pt x="144272" y="96647"/>
                  </a:lnTo>
                  <a:lnTo>
                    <a:pt x="144272" y="90550"/>
                  </a:lnTo>
                  <a:lnTo>
                    <a:pt x="144272" y="86868"/>
                  </a:lnTo>
                  <a:lnTo>
                    <a:pt x="145287" y="83438"/>
                  </a:lnTo>
                  <a:lnTo>
                    <a:pt x="180721" y="63753"/>
                  </a:lnTo>
                  <a:lnTo>
                    <a:pt x="187451" y="63753"/>
                  </a:lnTo>
                  <a:close/>
                </a:path>
                <a:path w="230504" h="123825">
                  <a:moveTo>
                    <a:pt x="136016" y="0"/>
                  </a:moveTo>
                  <a:lnTo>
                    <a:pt x="136016" y="37846"/>
                  </a:lnTo>
                  <a:lnTo>
                    <a:pt x="169925" y="37846"/>
                  </a:lnTo>
                  <a:lnTo>
                    <a:pt x="169925" y="0"/>
                  </a:lnTo>
                  <a:lnTo>
                    <a:pt x="136016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8" name="object 158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3637153" y="2662046"/>
              <a:ext cx="74803" cy="106045"/>
            </a:xfrm>
            <a:prstGeom prst="rect">
              <a:avLst/>
            </a:prstGeom>
          </p:spPr>
        </p:pic>
        <p:sp>
          <p:nvSpPr>
            <p:cNvPr id="159" name="object 159"/>
            <p:cNvSpPr/>
            <p:nvPr/>
          </p:nvSpPr>
          <p:spPr>
            <a:xfrm>
              <a:off x="3737102" y="2653664"/>
              <a:ext cx="278130" cy="140970"/>
            </a:xfrm>
            <a:custGeom>
              <a:avLst/>
              <a:gdLst/>
              <a:ahLst/>
              <a:cxnLst/>
              <a:rect l="l" t="t" r="r" b="b"/>
              <a:pathLst>
                <a:path w="278129" h="140969">
                  <a:moveTo>
                    <a:pt x="169545" y="8254"/>
                  </a:moveTo>
                  <a:lnTo>
                    <a:pt x="232918" y="8254"/>
                  </a:lnTo>
                  <a:lnTo>
                    <a:pt x="232918" y="71627"/>
                  </a:lnTo>
                  <a:lnTo>
                    <a:pt x="169545" y="71627"/>
                  </a:lnTo>
                  <a:lnTo>
                    <a:pt x="169545" y="8254"/>
                  </a:lnTo>
                  <a:close/>
                </a:path>
                <a:path w="278129" h="140969">
                  <a:moveTo>
                    <a:pt x="46482" y="5968"/>
                  </a:moveTo>
                  <a:lnTo>
                    <a:pt x="139319" y="5968"/>
                  </a:lnTo>
                  <a:lnTo>
                    <a:pt x="139319" y="27558"/>
                  </a:lnTo>
                  <a:lnTo>
                    <a:pt x="139319" y="31876"/>
                  </a:lnTo>
                  <a:lnTo>
                    <a:pt x="136271" y="57911"/>
                  </a:lnTo>
                  <a:lnTo>
                    <a:pt x="158750" y="57911"/>
                  </a:lnTo>
                  <a:lnTo>
                    <a:pt x="158750" y="70738"/>
                  </a:lnTo>
                  <a:lnTo>
                    <a:pt x="29718" y="70738"/>
                  </a:lnTo>
                  <a:lnTo>
                    <a:pt x="29718" y="57911"/>
                  </a:lnTo>
                  <a:lnTo>
                    <a:pt x="120776" y="57911"/>
                  </a:lnTo>
                  <a:lnTo>
                    <a:pt x="121920" y="52324"/>
                  </a:lnTo>
                  <a:lnTo>
                    <a:pt x="122809" y="46862"/>
                  </a:lnTo>
                  <a:lnTo>
                    <a:pt x="123317" y="41655"/>
                  </a:lnTo>
                  <a:lnTo>
                    <a:pt x="123825" y="36449"/>
                  </a:lnTo>
                  <a:lnTo>
                    <a:pt x="124078" y="31495"/>
                  </a:lnTo>
                  <a:lnTo>
                    <a:pt x="124078" y="26924"/>
                  </a:lnTo>
                  <a:lnTo>
                    <a:pt x="124078" y="18668"/>
                  </a:lnTo>
                  <a:lnTo>
                    <a:pt x="46482" y="18668"/>
                  </a:lnTo>
                  <a:lnTo>
                    <a:pt x="46482" y="5968"/>
                  </a:lnTo>
                  <a:close/>
                </a:path>
                <a:path w="278129" h="140969">
                  <a:moveTo>
                    <a:pt x="263398" y="0"/>
                  </a:moveTo>
                  <a:lnTo>
                    <a:pt x="278130" y="0"/>
                  </a:lnTo>
                  <a:lnTo>
                    <a:pt x="278130" y="82930"/>
                  </a:lnTo>
                  <a:lnTo>
                    <a:pt x="263398" y="82930"/>
                  </a:lnTo>
                  <a:lnTo>
                    <a:pt x="263398" y="60451"/>
                  </a:lnTo>
                  <a:lnTo>
                    <a:pt x="241173" y="60451"/>
                  </a:lnTo>
                  <a:lnTo>
                    <a:pt x="241173" y="47498"/>
                  </a:lnTo>
                  <a:lnTo>
                    <a:pt x="263398" y="47498"/>
                  </a:lnTo>
                  <a:lnTo>
                    <a:pt x="263398" y="33146"/>
                  </a:lnTo>
                  <a:lnTo>
                    <a:pt x="241173" y="33146"/>
                  </a:lnTo>
                  <a:lnTo>
                    <a:pt x="241173" y="20192"/>
                  </a:lnTo>
                  <a:lnTo>
                    <a:pt x="263398" y="20192"/>
                  </a:lnTo>
                  <a:lnTo>
                    <a:pt x="263398" y="0"/>
                  </a:lnTo>
                  <a:close/>
                </a:path>
                <a:path w="278129" h="140969">
                  <a:moveTo>
                    <a:pt x="0" y="0"/>
                  </a:moveTo>
                  <a:lnTo>
                    <a:pt x="15112" y="0"/>
                  </a:lnTo>
                  <a:lnTo>
                    <a:pt x="15112" y="140461"/>
                  </a:lnTo>
                  <a:lnTo>
                    <a:pt x="0" y="140461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0" name="object 160"/>
          <p:cNvGrpSpPr/>
          <p:nvPr/>
        </p:nvGrpSpPr>
        <p:grpSpPr>
          <a:xfrm>
            <a:off x="4368800" y="2656967"/>
            <a:ext cx="1007110" cy="144145"/>
            <a:chOff x="4368800" y="2656967"/>
            <a:chExt cx="1007110" cy="144145"/>
          </a:xfrm>
        </p:grpSpPr>
        <p:sp>
          <p:nvSpPr>
            <p:cNvPr id="161" name="object 161"/>
            <p:cNvSpPr/>
            <p:nvPr/>
          </p:nvSpPr>
          <p:spPr>
            <a:xfrm>
              <a:off x="4373372" y="2661539"/>
              <a:ext cx="481965" cy="134620"/>
            </a:xfrm>
            <a:custGeom>
              <a:avLst/>
              <a:gdLst/>
              <a:ahLst/>
              <a:cxnLst/>
              <a:rect l="l" t="t" r="r" b="b"/>
              <a:pathLst>
                <a:path w="481964" h="134619">
                  <a:moveTo>
                    <a:pt x="65024" y="82041"/>
                  </a:moveTo>
                  <a:lnTo>
                    <a:pt x="53593" y="82041"/>
                  </a:lnTo>
                  <a:lnTo>
                    <a:pt x="48260" y="82676"/>
                  </a:lnTo>
                  <a:lnTo>
                    <a:pt x="21970" y="95884"/>
                  </a:lnTo>
                  <a:lnTo>
                    <a:pt x="19938" y="98678"/>
                  </a:lnTo>
                  <a:lnTo>
                    <a:pt x="18923" y="102107"/>
                  </a:lnTo>
                  <a:lnTo>
                    <a:pt x="18923" y="114553"/>
                  </a:lnTo>
                  <a:lnTo>
                    <a:pt x="53593" y="134492"/>
                  </a:lnTo>
                  <a:lnTo>
                    <a:pt x="65024" y="134492"/>
                  </a:lnTo>
                  <a:lnTo>
                    <a:pt x="94929" y="123189"/>
                  </a:lnTo>
                  <a:lnTo>
                    <a:pt x="55499" y="123189"/>
                  </a:lnTo>
                  <a:lnTo>
                    <a:pt x="52069" y="122808"/>
                  </a:lnTo>
                  <a:lnTo>
                    <a:pt x="34798" y="115188"/>
                  </a:lnTo>
                  <a:lnTo>
                    <a:pt x="33274" y="113664"/>
                  </a:lnTo>
                  <a:lnTo>
                    <a:pt x="32638" y="111886"/>
                  </a:lnTo>
                  <a:lnTo>
                    <a:pt x="32638" y="104901"/>
                  </a:lnTo>
                  <a:lnTo>
                    <a:pt x="55499" y="93471"/>
                  </a:lnTo>
                  <a:lnTo>
                    <a:pt x="94841" y="93471"/>
                  </a:lnTo>
                  <a:lnTo>
                    <a:pt x="94487" y="92963"/>
                  </a:lnTo>
                  <a:lnTo>
                    <a:pt x="70230" y="82676"/>
                  </a:lnTo>
                  <a:lnTo>
                    <a:pt x="65024" y="82041"/>
                  </a:lnTo>
                  <a:close/>
                </a:path>
                <a:path w="481964" h="134619">
                  <a:moveTo>
                    <a:pt x="94841" y="93471"/>
                  </a:moveTo>
                  <a:lnTo>
                    <a:pt x="62991" y="93471"/>
                  </a:lnTo>
                  <a:lnTo>
                    <a:pt x="66548" y="93852"/>
                  </a:lnTo>
                  <a:lnTo>
                    <a:pt x="69723" y="94487"/>
                  </a:lnTo>
                  <a:lnTo>
                    <a:pt x="85851" y="104901"/>
                  </a:lnTo>
                  <a:lnTo>
                    <a:pt x="85851" y="111886"/>
                  </a:lnTo>
                  <a:lnTo>
                    <a:pt x="85216" y="113664"/>
                  </a:lnTo>
                  <a:lnTo>
                    <a:pt x="83819" y="115188"/>
                  </a:lnTo>
                  <a:lnTo>
                    <a:pt x="82423" y="116839"/>
                  </a:lnTo>
                  <a:lnTo>
                    <a:pt x="62991" y="123189"/>
                  </a:lnTo>
                  <a:lnTo>
                    <a:pt x="94929" y="123189"/>
                  </a:lnTo>
                  <a:lnTo>
                    <a:pt x="96519" y="120903"/>
                  </a:lnTo>
                  <a:lnTo>
                    <a:pt x="98678" y="117982"/>
                  </a:lnTo>
                  <a:lnTo>
                    <a:pt x="99694" y="114553"/>
                  </a:lnTo>
                  <a:lnTo>
                    <a:pt x="99694" y="102107"/>
                  </a:lnTo>
                  <a:lnTo>
                    <a:pt x="98678" y="98678"/>
                  </a:lnTo>
                  <a:lnTo>
                    <a:pt x="96519" y="95884"/>
                  </a:lnTo>
                  <a:lnTo>
                    <a:pt x="94841" y="93471"/>
                  </a:lnTo>
                  <a:close/>
                </a:path>
                <a:path w="481964" h="134619">
                  <a:moveTo>
                    <a:pt x="463168" y="89026"/>
                  </a:moveTo>
                  <a:lnTo>
                    <a:pt x="381507" y="89026"/>
                  </a:lnTo>
                  <a:lnTo>
                    <a:pt x="381507" y="100837"/>
                  </a:lnTo>
                  <a:lnTo>
                    <a:pt x="449325" y="100837"/>
                  </a:lnTo>
                  <a:lnTo>
                    <a:pt x="449325" y="132206"/>
                  </a:lnTo>
                  <a:lnTo>
                    <a:pt x="463168" y="132206"/>
                  </a:lnTo>
                  <a:lnTo>
                    <a:pt x="463168" y="89026"/>
                  </a:lnTo>
                  <a:close/>
                </a:path>
                <a:path w="481964" h="134619">
                  <a:moveTo>
                    <a:pt x="159765" y="50926"/>
                  </a:moveTo>
                  <a:lnTo>
                    <a:pt x="146050" y="50926"/>
                  </a:lnTo>
                  <a:lnTo>
                    <a:pt x="146050" y="89661"/>
                  </a:lnTo>
                  <a:lnTo>
                    <a:pt x="142366" y="89788"/>
                  </a:lnTo>
                  <a:lnTo>
                    <a:pt x="120776" y="89788"/>
                  </a:lnTo>
                  <a:lnTo>
                    <a:pt x="120776" y="101853"/>
                  </a:lnTo>
                  <a:lnTo>
                    <a:pt x="163702" y="101472"/>
                  </a:lnTo>
                  <a:lnTo>
                    <a:pt x="202945" y="98932"/>
                  </a:lnTo>
                  <a:lnTo>
                    <a:pt x="202043" y="89407"/>
                  </a:lnTo>
                  <a:lnTo>
                    <a:pt x="159765" y="89407"/>
                  </a:lnTo>
                  <a:lnTo>
                    <a:pt x="159765" y="50926"/>
                  </a:lnTo>
                  <a:close/>
                </a:path>
                <a:path w="481964" h="134619">
                  <a:moveTo>
                    <a:pt x="201802" y="86867"/>
                  </a:moveTo>
                  <a:lnTo>
                    <a:pt x="195072" y="87375"/>
                  </a:lnTo>
                  <a:lnTo>
                    <a:pt x="191769" y="87756"/>
                  </a:lnTo>
                  <a:lnTo>
                    <a:pt x="178688" y="88772"/>
                  </a:lnTo>
                  <a:lnTo>
                    <a:pt x="159765" y="89407"/>
                  </a:lnTo>
                  <a:lnTo>
                    <a:pt x="202043" y="89407"/>
                  </a:lnTo>
                  <a:lnTo>
                    <a:pt x="201802" y="86867"/>
                  </a:lnTo>
                  <a:close/>
                </a:path>
                <a:path w="481964" h="134619">
                  <a:moveTo>
                    <a:pt x="192404" y="13842"/>
                  </a:moveTo>
                  <a:lnTo>
                    <a:pt x="127126" y="13842"/>
                  </a:lnTo>
                  <a:lnTo>
                    <a:pt x="127126" y="25907"/>
                  </a:lnTo>
                  <a:lnTo>
                    <a:pt x="178688" y="25907"/>
                  </a:lnTo>
                  <a:lnTo>
                    <a:pt x="178562" y="41782"/>
                  </a:lnTo>
                  <a:lnTo>
                    <a:pt x="178435" y="47243"/>
                  </a:lnTo>
                  <a:lnTo>
                    <a:pt x="177673" y="56641"/>
                  </a:lnTo>
                  <a:lnTo>
                    <a:pt x="177164" y="59943"/>
                  </a:lnTo>
                  <a:lnTo>
                    <a:pt x="176783" y="63372"/>
                  </a:lnTo>
                  <a:lnTo>
                    <a:pt x="176275" y="66675"/>
                  </a:lnTo>
                  <a:lnTo>
                    <a:pt x="175640" y="70103"/>
                  </a:lnTo>
                  <a:lnTo>
                    <a:pt x="189229" y="71754"/>
                  </a:lnTo>
                  <a:lnTo>
                    <a:pt x="189737" y="68960"/>
                  </a:lnTo>
                  <a:lnTo>
                    <a:pt x="190245" y="65785"/>
                  </a:lnTo>
                  <a:lnTo>
                    <a:pt x="190626" y="62356"/>
                  </a:lnTo>
                  <a:lnTo>
                    <a:pt x="191135" y="58927"/>
                  </a:lnTo>
                  <a:lnTo>
                    <a:pt x="191388" y="55371"/>
                  </a:lnTo>
                  <a:lnTo>
                    <a:pt x="191769" y="51815"/>
                  </a:lnTo>
                  <a:lnTo>
                    <a:pt x="192024" y="48259"/>
                  </a:lnTo>
                  <a:lnTo>
                    <a:pt x="192370" y="39242"/>
                  </a:lnTo>
                  <a:lnTo>
                    <a:pt x="192404" y="13842"/>
                  </a:lnTo>
                  <a:close/>
                </a:path>
                <a:path w="481964" h="134619">
                  <a:moveTo>
                    <a:pt x="405002" y="31622"/>
                  </a:moveTo>
                  <a:lnTo>
                    <a:pt x="394588" y="31622"/>
                  </a:lnTo>
                  <a:lnTo>
                    <a:pt x="390143" y="32257"/>
                  </a:lnTo>
                  <a:lnTo>
                    <a:pt x="369697" y="50926"/>
                  </a:lnTo>
                  <a:lnTo>
                    <a:pt x="369697" y="60832"/>
                  </a:lnTo>
                  <a:lnTo>
                    <a:pt x="394588" y="80136"/>
                  </a:lnTo>
                  <a:lnTo>
                    <a:pt x="405002" y="80136"/>
                  </a:lnTo>
                  <a:lnTo>
                    <a:pt x="422655" y="73151"/>
                  </a:lnTo>
                  <a:lnTo>
                    <a:pt x="425195" y="71119"/>
                  </a:lnTo>
                  <a:lnTo>
                    <a:pt x="426693" y="69087"/>
                  </a:lnTo>
                  <a:lnTo>
                    <a:pt x="397001" y="69087"/>
                  </a:lnTo>
                  <a:lnTo>
                    <a:pt x="394588" y="68706"/>
                  </a:lnTo>
                  <a:lnTo>
                    <a:pt x="382904" y="58800"/>
                  </a:lnTo>
                  <a:lnTo>
                    <a:pt x="382904" y="52958"/>
                  </a:lnTo>
                  <a:lnTo>
                    <a:pt x="387095" y="46481"/>
                  </a:lnTo>
                  <a:lnTo>
                    <a:pt x="388492" y="45338"/>
                  </a:lnTo>
                  <a:lnTo>
                    <a:pt x="390270" y="44450"/>
                  </a:lnTo>
                  <a:lnTo>
                    <a:pt x="392302" y="43814"/>
                  </a:lnTo>
                  <a:lnTo>
                    <a:pt x="394462" y="43052"/>
                  </a:lnTo>
                  <a:lnTo>
                    <a:pt x="397001" y="42671"/>
                  </a:lnTo>
                  <a:lnTo>
                    <a:pt x="426693" y="42671"/>
                  </a:lnTo>
                  <a:lnTo>
                    <a:pt x="425195" y="40639"/>
                  </a:lnTo>
                  <a:lnTo>
                    <a:pt x="422655" y="38607"/>
                  </a:lnTo>
                  <a:lnTo>
                    <a:pt x="420242" y="36575"/>
                  </a:lnTo>
                  <a:lnTo>
                    <a:pt x="417194" y="34925"/>
                  </a:lnTo>
                  <a:lnTo>
                    <a:pt x="413257" y="33654"/>
                  </a:lnTo>
                  <a:lnTo>
                    <a:pt x="409448" y="32257"/>
                  </a:lnTo>
                  <a:lnTo>
                    <a:pt x="405002" y="31622"/>
                  </a:lnTo>
                  <a:close/>
                </a:path>
                <a:path w="481964" h="134619">
                  <a:moveTo>
                    <a:pt x="426693" y="42671"/>
                  </a:moveTo>
                  <a:lnTo>
                    <a:pt x="402716" y="42671"/>
                  </a:lnTo>
                  <a:lnTo>
                    <a:pt x="405256" y="43052"/>
                  </a:lnTo>
                  <a:lnTo>
                    <a:pt x="407288" y="43814"/>
                  </a:lnTo>
                  <a:lnTo>
                    <a:pt x="409448" y="44450"/>
                  </a:lnTo>
                  <a:lnTo>
                    <a:pt x="411225" y="45338"/>
                  </a:lnTo>
                  <a:lnTo>
                    <a:pt x="412623" y="46481"/>
                  </a:lnTo>
                  <a:lnTo>
                    <a:pt x="414019" y="47497"/>
                  </a:lnTo>
                  <a:lnTo>
                    <a:pt x="415036" y="48767"/>
                  </a:lnTo>
                  <a:lnTo>
                    <a:pt x="415798" y="50164"/>
                  </a:lnTo>
                  <a:lnTo>
                    <a:pt x="416432" y="51561"/>
                  </a:lnTo>
                  <a:lnTo>
                    <a:pt x="416813" y="52958"/>
                  </a:lnTo>
                  <a:lnTo>
                    <a:pt x="416813" y="58800"/>
                  </a:lnTo>
                  <a:lnTo>
                    <a:pt x="402716" y="69087"/>
                  </a:lnTo>
                  <a:lnTo>
                    <a:pt x="426693" y="69087"/>
                  </a:lnTo>
                  <a:lnTo>
                    <a:pt x="426974" y="68706"/>
                  </a:lnTo>
                  <a:lnTo>
                    <a:pt x="428116" y="66166"/>
                  </a:lnTo>
                  <a:lnTo>
                    <a:pt x="429387" y="63500"/>
                  </a:lnTo>
                  <a:lnTo>
                    <a:pt x="430022" y="60832"/>
                  </a:lnTo>
                  <a:lnTo>
                    <a:pt x="429991" y="50926"/>
                  </a:lnTo>
                  <a:lnTo>
                    <a:pt x="429387" y="48386"/>
                  </a:lnTo>
                  <a:lnTo>
                    <a:pt x="427953" y="45338"/>
                  </a:lnTo>
                  <a:lnTo>
                    <a:pt x="426974" y="43052"/>
                  </a:lnTo>
                  <a:lnTo>
                    <a:pt x="426693" y="42671"/>
                  </a:lnTo>
                  <a:close/>
                </a:path>
                <a:path w="481964" h="134619">
                  <a:moveTo>
                    <a:pt x="118617" y="61086"/>
                  </a:moveTo>
                  <a:lnTo>
                    <a:pt x="0" y="61086"/>
                  </a:lnTo>
                  <a:lnTo>
                    <a:pt x="0" y="72897"/>
                  </a:lnTo>
                  <a:lnTo>
                    <a:pt x="118617" y="72897"/>
                  </a:lnTo>
                  <a:lnTo>
                    <a:pt x="118617" y="61086"/>
                  </a:lnTo>
                  <a:close/>
                </a:path>
                <a:path w="481964" h="134619">
                  <a:moveTo>
                    <a:pt x="59181" y="35686"/>
                  </a:moveTo>
                  <a:lnTo>
                    <a:pt x="45085" y="35686"/>
                  </a:lnTo>
                  <a:lnTo>
                    <a:pt x="45085" y="61086"/>
                  </a:lnTo>
                  <a:lnTo>
                    <a:pt x="59181" y="61086"/>
                  </a:lnTo>
                  <a:lnTo>
                    <a:pt x="59181" y="35686"/>
                  </a:lnTo>
                  <a:close/>
                </a:path>
                <a:path w="481964" h="134619">
                  <a:moveTo>
                    <a:pt x="100964" y="6857"/>
                  </a:moveTo>
                  <a:lnTo>
                    <a:pt x="15493" y="6857"/>
                  </a:lnTo>
                  <a:lnTo>
                    <a:pt x="15493" y="18541"/>
                  </a:lnTo>
                  <a:lnTo>
                    <a:pt x="86867" y="18541"/>
                  </a:lnTo>
                  <a:lnTo>
                    <a:pt x="86867" y="27177"/>
                  </a:lnTo>
                  <a:lnTo>
                    <a:pt x="83692" y="51561"/>
                  </a:lnTo>
                  <a:lnTo>
                    <a:pt x="97408" y="53085"/>
                  </a:lnTo>
                  <a:lnTo>
                    <a:pt x="100837" y="26669"/>
                  </a:lnTo>
                  <a:lnTo>
                    <a:pt x="100964" y="6857"/>
                  </a:lnTo>
                  <a:close/>
                </a:path>
                <a:path w="481964" h="134619">
                  <a:moveTo>
                    <a:pt x="295910" y="13969"/>
                  </a:moveTo>
                  <a:lnTo>
                    <a:pt x="246125" y="13969"/>
                  </a:lnTo>
                  <a:lnTo>
                    <a:pt x="246125" y="96265"/>
                  </a:lnTo>
                  <a:lnTo>
                    <a:pt x="271525" y="96265"/>
                  </a:lnTo>
                  <a:lnTo>
                    <a:pt x="280797" y="95884"/>
                  </a:lnTo>
                  <a:lnTo>
                    <a:pt x="290194" y="95122"/>
                  </a:lnTo>
                  <a:lnTo>
                    <a:pt x="293369" y="94614"/>
                  </a:lnTo>
                  <a:lnTo>
                    <a:pt x="296544" y="94233"/>
                  </a:lnTo>
                  <a:lnTo>
                    <a:pt x="303529" y="93217"/>
                  </a:lnTo>
                  <a:lnTo>
                    <a:pt x="302451" y="84200"/>
                  </a:lnTo>
                  <a:lnTo>
                    <a:pt x="260095" y="84200"/>
                  </a:lnTo>
                  <a:lnTo>
                    <a:pt x="260095" y="26034"/>
                  </a:lnTo>
                  <a:lnTo>
                    <a:pt x="295910" y="26034"/>
                  </a:lnTo>
                  <a:lnTo>
                    <a:pt x="295910" y="13969"/>
                  </a:lnTo>
                  <a:close/>
                </a:path>
                <a:path w="481964" h="134619">
                  <a:moveTo>
                    <a:pt x="302132" y="81533"/>
                  </a:moveTo>
                  <a:lnTo>
                    <a:pt x="295782" y="82550"/>
                  </a:lnTo>
                  <a:lnTo>
                    <a:pt x="292862" y="82930"/>
                  </a:lnTo>
                  <a:lnTo>
                    <a:pt x="284479" y="83692"/>
                  </a:lnTo>
                  <a:lnTo>
                    <a:pt x="273430" y="84200"/>
                  </a:lnTo>
                  <a:lnTo>
                    <a:pt x="302451" y="84200"/>
                  </a:lnTo>
                  <a:lnTo>
                    <a:pt x="302132" y="81533"/>
                  </a:lnTo>
                  <a:close/>
                </a:path>
                <a:path w="481964" h="134619">
                  <a:moveTo>
                    <a:pt x="463168" y="1650"/>
                  </a:moveTo>
                  <a:lnTo>
                    <a:pt x="449452" y="1650"/>
                  </a:lnTo>
                  <a:lnTo>
                    <a:pt x="449452" y="82295"/>
                  </a:lnTo>
                  <a:lnTo>
                    <a:pt x="463168" y="82295"/>
                  </a:lnTo>
                  <a:lnTo>
                    <a:pt x="463168" y="47625"/>
                  </a:lnTo>
                  <a:lnTo>
                    <a:pt x="481583" y="47625"/>
                  </a:lnTo>
                  <a:lnTo>
                    <a:pt x="481583" y="35559"/>
                  </a:lnTo>
                  <a:lnTo>
                    <a:pt x="463168" y="35559"/>
                  </a:lnTo>
                  <a:lnTo>
                    <a:pt x="463168" y="1650"/>
                  </a:lnTo>
                  <a:close/>
                </a:path>
                <a:path w="481964" h="134619">
                  <a:moveTo>
                    <a:pt x="353440" y="58674"/>
                  </a:moveTo>
                  <a:lnTo>
                    <a:pt x="339851" y="58674"/>
                  </a:lnTo>
                  <a:lnTo>
                    <a:pt x="339851" y="130936"/>
                  </a:lnTo>
                  <a:lnTo>
                    <a:pt x="353440" y="130936"/>
                  </a:lnTo>
                  <a:lnTo>
                    <a:pt x="353440" y="58674"/>
                  </a:lnTo>
                  <a:close/>
                </a:path>
                <a:path w="481964" h="134619">
                  <a:moveTo>
                    <a:pt x="324612" y="4317"/>
                  </a:moveTo>
                  <a:lnTo>
                    <a:pt x="311023" y="4317"/>
                  </a:lnTo>
                  <a:lnTo>
                    <a:pt x="311023" y="124586"/>
                  </a:lnTo>
                  <a:lnTo>
                    <a:pt x="324612" y="124586"/>
                  </a:lnTo>
                  <a:lnTo>
                    <a:pt x="324612" y="58674"/>
                  </a:lnTo>
                  <a:lnTo>
                    <a:pt x="353440" y="58674"/>
                  </a:lnTo>
                  <a:lnTo>
                    <a:pt x="353440" y="46608"/>
                  </a:lnTo>
                  <a:lnTo>
                    <a:pt x="324612" y="46608"/>
                  </a:lnTo>
                  <a:lnTo>
                    <a:pt x="324612" y="4317"/>
                  </a:lnTo>
                  <a:close/>
                </a:path>
                <a:path w="481964" h="134619">
                  <a:moveTo>
                    <a:pt x="353440" y="1650"/>
                  </a:moveTo>
                  <a:lnTo>
                    <a:pt x="339851" y="1650"/>
                  </a:lnTo>
                  <a:lnTo>
                    <a:pt x="339851" y="46608"/>
                  </a:lnTo>
                  <a:lnTo>
                    <a:pt x="353440" y="46608"/>
                  </a:lnTo>
                  <a:lnTo>
                    <a:pt x="353440" y="1650"/>
                  </a:lnTo>
                  <a:close/>
                </a:path>
                <a:path w="481964" h="134619">
                  <a:moveTo>
                    <a:pt x="223774" y="1650"/>
                  </a:moveTo>
                  <a:lnTo>
                    <a:pt x="210057" y="1650"/>
                  </a:lnTo>
                  <a:lnTo>
                    <a:pt x="210057" y="130936"/>
                  </a:lnTo>
                  <a:lnTo>
                    <a:pt x="223774" y="130936"/>
                  </a:lnTo>
                  <a:lnTo>
                    <a:pt x="223774" y="61340"/>
                  </a:lnTo>
                  <a:lnTo>
                    <a:pt x="243204" y="61340"/>
                  </a:lnTo>
                  <a:lnTo>
                    <a:pt x="243204" y="49275"/>
                  </a:lnTo>
                  <a:lnTo>
                    <a:pt x="223774" y="49275"/>
                  </a:lnTo>
                  <a:lnTo>
                    <a:pt x="223774" y="1650"/>
                  </a:lnTo>
                  <a:close/>
                </a:path>
                <a:path w="481964" h="134619">
                  <a:moveTo>
                    <a:pt x="436879" y="15239"/>
                  </a:moveTo>
                  <a:lnTo>
                    <a:pt x="362712" y="15239"/>
                  </a:lnTo>
                  <a:lnTo>
                    <a:pt x="362712" y="26924"/>
                  </a:lnTo>
                  <a:lnTo>
                    <a:pt x="436879" y="26924"/>
                  </a:lnTo>
                  <a:lnTo>
                    <a:pt x="436879" y="15239"/>
                  </a:lnTo>
                  <a:close/>
                </a:path>
                <a:path w="481964" h="134619">
                  <a:moveTo>
                    <a:pt x="406780" y="0"/>
                  </a:moveTo>
                  <a:lnTo>
                    <a:pt x="392938" y="0"/>
                  </a:lnTo>
                  <a:lnTo>
                    <a:pt x="392938" y="15239"/>
                  </a:lnTo>
                  <a:lnTo>
                    <a:pt x="406780" y="15239"/>
                  </a:lnTo>
                  <a:lnTo>
                    <a:pt x="40678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2" name="object 162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4368800" y="2656967"/>
              <a:ext cx="490727" cy="143636"/>
            </a:xfrm>
            <a:prstGeom prst="rect">
              <a:avLst/>
            </a:prstGeom>
          </p:spPr>
        </p:pic>
        <p:sp>
          <p:nvSpPr>
            <p:cNvPr id="163" name="object 163"/>
            <p:cNvSpPr/>
            <p:nvPr/>
          </p:nvSpPr>
          <p:spPr>
            <a:xfrm>
              <a:off x="4898136" y="2663190"/>
              <a:ext cx="473709" cy="130175"/>
            </a:xfrm>
            <a:custGeom>
              <a:avLst/>
              <a:gdLst/>
              <a:ahLst/>
              <a:cxnLst/>
              <a:rect l="l" t="t" r="r" b="b"/>
              <a:pathLst>
                <a:path w="473710" h="130175">
                  <a:moveTo>
                    <a:pt x="456184" y="80009"/>
                  </a:moveTo>
                  <a:lnTo>
                    <a:pt x="371475" y="80009"/>
                  </a:lnTo>
                  <a:lnTo>
                    <a:pt x="371475" y="129158"/>
                  </a:lnTo>
                  <a:lnTo>
                    <a:pt x="456184" y="129158"/>
                  </a:lnTo>
                  <a:lnTo>
                    <a:pt x="456184" y="117475"/>
                  </a:lnTo>
                  <a:lnTo>
                    <a:pt x="385317" y="117475"/>
                  </a:lnTo>
                  <a:lnTo>
                    <a:pt x="385317" y="91693"/>
                  </a:lnTo>
                  <a:lnTo>
                    <a:pt x="456184" y="91693"/>
                  </a:lnTo>
                  <a:lnTo>
                    <a:pt x="456184" y="80009"/>
                  </a:lnTo>
                  <a:close/>
                </a:path>
                <a:path w="473710" h="130175">
                  <a:moveTo>
                    <a:pt x="456184" y="91693"/>
                  </a:moveTo>
                  <a:lnTo>
                    <a:pt x="442467" y="91693"/>
                  </a:lnTo>
                  <a:lnTo>
                    <a:pt x="442467" y="117475"/>
                  </a:lnTo>
                  <a:lnTo>
                    <a:pt x="456184" y="117475"/>
                  </a:lnTo>
                  <a:lnTo>
                    <a:pt x="456184" y="91693"/>
                  </a:lnTo>
                  <a:close/>
                </a:path>
                <a:path w="473710" h="130175">
                  <a:moveTo>
                    <a:pt x="154812" y="84708"/>
                  </a:moveTo>
                  <a:lnTo>
                    <a:pt x="140969" y="84708"/>
                  </a:lnTo>
                  <a:lnTo>
                    <a:pt x="140969" y="127888"/>
                  </a:lnTo>
                  <a:lnTo>
                    <a:pt x="224409" y="127888"/>
                  </a:lnTo>
                  <a:lnTo>
                    <a:pt x="224409" y="115824"/>
                  </a:lnTo>
                  <a:lnTo>
                    <a:pt x="154812" y="115824"/>
                  </a:lnTo>
                  <a:lnTo>
                    <a:pt x="154812" y="84708"/>
                  </a:lnTo>
                  <a:close/>
                </a:path>
                <a:path w="473710" h="130175">
                  <a:moveTo>
                    <a:pt x="221741" y="0"/>
                  </a:moveTo>
                  <a:lnTo>
                    <a:pt x="208025" y="0"/>
                  </a:lnTo>
                  <a:lnTo>
                    <a:pt x="208025" y="32892"/>
                  </a:lnTo>
                  <a:lnTo>
                    <a:pt x="184150" y="32892"/>
                  </a:lnTo>
                  <a:lnTo>
                    <a:pt x="184150" y="44830"/>
                  </a:lnTo>
                  <a:lnTo>
                    <a:pt x="208025" y="44830"/>
                  </a:lnTo>
                  <a:lnTo>
                    <a:pt x="208025" y="92075"/>
                  </a:lnTo>
                  <a:lnTo>
                    <a:pt x="221741" y="92075"/>
                  </a:lnTo>
                  <a:lnTo>
                    <a:pt x="221741" y="0"/>
                  </a:lnTo>
                  <a:close/>
                </a:path>
                <a:path w="473710" h="130175">
                  <a:moveTo>
                    <a:pt x="162051" y="20192"/>
                  </a:moveTo>
                  <a:lnTo>
                    <a:pt x="147954" y="20192"/>
                  </a:lnTo>
                  <a:lnTo>
                    <a:pt x="147827" y="33527"/>
                  </a:lnTo>
                  <a:lnTo>
                    <a:pt x="147447" y="35559"/>
                  </a:lnTo>
                  <a:lnTo>
                    <a:pt x="147192" y="37591"/>
                  </a:lnTo>
                  <a:lnTo>
                    <a:pt x="146685" y="39496"/>
                  </a:lnTo>
                  <a:lnTo>
                    <a:pt x="145923" y="41275"/>
                  </a:lnTo>
                  <a:lnTo>
                    <a:pt x="145287" y="43052"/>
                  </a:lnTo>
                  <a:lnTo>
                    <a:pt x="144272" y="44703"/>
                  </a:lnTo>
                  <a:lnTo>
                    <a:pt x="143128" y="46227"/>
                  </a:lnTo>
                  <a:lnTo>
                    <a:pt x="141986" y="47878"/>
                  </a:lnTo>
                  <a:lnTo>
                    <a:pt x="140588" y="49402"/>
                  </a:lnTo>
                  <a:lnTo>
                    <a:pt x="138811" y="51053"/>
                  </a:lnTo>
                  <a:lnTo>
                    <a:pt x="136398" y="53339"/>
                  </a:lnTo>
                  <a:lnTo>
                    <a:pt x="133223" y="56006"/>
                  </a:lnTo>
                  <a:lnTo>
                    <a:pt x="125222" y="62229"/>
                  </a:lnTo>
                  <a:lnTo>
                    <a:pt x="120903" y="65404"/>
                  </a:lnTo>
                  <a:lnTo>
                    <a:pt x="116459" y="68579"/>
                  </a:lnTo>
                  <a:lnTo>
                    <a:pt x="124587" y="78485"/>
                  </a:lnTo>
                  <a:lnTo>
                    <a:pt x="128524" y="75818"/>
                  </a:lnTo>
                  <a:lnTo>
                    <a:pt x="132334" y="73025"/>
                  </a:lnTo>
                  <a:lnTo>
                    <a:pt x="136016" y="70103"/>
                  </a:lnTo>
                  <a:lnTo>
                    <a:pt x="139700" y="67309"/>
                  </a:lnTo>
                  <a:lnTo>
                    <a:pt x="155448" y="50926"/>
                  </a:lnTo>
                  <a:lnTo>
                    <a:pt x="172916" y="50926"/>
                  </a:lnTo>
                  <a:lnTo>
                    <a:pt x="172592" y="50673"/>
                  </a:lnTo>
                  <a:lnTo>
                    <a:pt x="169290" y="47625"/>
                  </a:lnTo>
                  <a:lnTo>
                    <a:pt x="166242" y="45084"/>
                  </a:lnTo>
                  <a:lnTo>
                    <a:pt x="164337" y="42290"/>
                  </a:lnTo>
                  <a:lnTo>
                    <a:pt x="163449" y="39242"/>
                  </a:lnTo>
                  <a:lnTo>
                    <a:pt x="162433" y="36321"/>
                  </a:lnTo>
                  <a:lnTo>
                    <a:pt x="162143" y="33527"/>
                  </a:lnTo>
                  <a:lnTo>
                    <a:pt x="162051" y="20192"/>
                  </a:lnTo>
                  <a:close/>
                </a:path>
                <a:path w="473710" h="130175">
                  <a:moveTo>
                    <a:pt x="172916" y="50926"/>
                  </a:moveTo>
                  <a:lnTo>
                    <a:pt x="155575" y="50926"/>
                  </a:lnTo>
                  <a:lnTo>
                    <a:pt x="155955" y="51942"/>
                  </a:lnTo>
                  <a:lnTo>
                    <a:pt x="158241" y="54482"/>
                  </a:lnTo>
                  <a:lnTo>
                    <a:pt x="161416" y="57403"/>
                  </a:lnTo>
                  <a:lnTo>
                    <a:pt x="163575" y="59181"/>
                  </a:lnTo>
                  <a:lnTo>
                    <a:pt x="166877" y="61975"/>
                  </a:lnTo>
                  <a:lnTo>
                    <a:pt x="170179" y="64515"/>
                  </a:lnTo>
                  <a:lnTo>
                    <a:pt x="173354" y="67055"/>
                  </a:lnTo>
                  <a:lnTo>
                    <a:pt x="176529" y="69468"/>
                  </a:lnTo>
                  <a:lnTo>
                    <a:pt x="179959" y="71881"/>
                  </a:lnTo>
                  <a:lnTo>
                    <a:pt x="183641" y="74421"/>
                  </a:lnTo>
                  <a:lnTo>
                    <a:pt x="191388" y="64388"/>
                  </a:lnTo>
                  <a:lnTo>
                    <a:pt x="187325" y="61594"/>
                  </a:lnTo>
                  <a:lnTo>
                    <a:pt x="183387" y="58927"/>
                  </a:lnTo>
                  <a:lnTo>
                    <a:pt x="179831" y="56133"/>
                  </a:lnTo>
                  <a:lnTo>
                    <a:pt x="176149" y="53466"/>
                  </a:lnTo>
                  <a:lnTo>
                    <a:pt x="172916" y="50926"/>
                  </a:lnTo>
                  <a:close/>
                </a:path>
                <a:path w="473710" h="130175">
                  <a:moveTo>
                    <a:pt x="187451" y="8254"/>
                  </a:moveTo>
                  <a:lnTo>
                    <a:pt x="120776" y="8254"/>
                  </a:lnTo>
                  <a:lnTo>
                    <a:pt x="120776" y="20192"/>
                  </a:lnTo>
                  <a:lnTo>
                    <a:pt x="187451" y="20192"/>
                  </a:lnTo>
                  <a:lnTo>
                    <a:pt x="187451" y="8254"/>
                  </a:lnTo>
                  <a:close/>
                </a:path>
                <a:path w="473710" h="130175">
                  <a:moveTo>
                    <a:pt x="95376" y="71881"/>
                  </a:moveTo>
                  <a:lnTo>
                    <a:pt x="15366" y="71881"/>
                  </a:lnTo>
                  <a:lnTo>
                    <a:pt x="15366" y="83438"/>
                  </a:lnTo>
                  <a:lnTo>
                    <a:pt x="81787" y="83438"/>
                  </a:lnTo>
                  <a:lnTo>
                    <a:pt x="81787" y="95376"/>
                  </a:lnTo>
                  <a:lnTo>
                    <a:pt x="16128" y="95376"/>
                  </a:lnTo>
                  <a:lnTo>
                    <a:pt x="16128" y="130048"/>
                  </a:lnTo>
                  <a:lnTo>
                    <a:pt x="99060" y="130048"/>
                  </a:lnTo>
                  <a:lnTo>
                    <a:pt x="99060" y="118617"/>
                  </a:lnTo>
                  <a:lnTo>
                    <a:pt x="29717" y="118617"/>
                  </a:lnTo>
                  <a:lnTo>
                    <a:pt x="29717" y="106552"/>
                  </a:lnTo>
                  <a:lnTo>
                    <a:pt x="95376" y="106552"/>
                  </a:lnTo>
                  <a:lnTo>
                    <a:pt x="95376" y="71881"/>
                  </a:lnTo>
                  <a:close/>
                </a:path>
                <a:path w="473710" h="130175">
                  <a:moveTo>
                    <a:pt x="13588" y="3809"/>
                  </a:moveTo>
                  <a:lnTo>
                    <a:pt x="0" y="3809"/>
                  </a:lnTo>
                  <a:lnTo>
                    <a:pt x="0" y="60705"/>
                  </a:lnTo>
                  <a:lnTo>
                    <a:pt x="59181" y="60705"/>
                  </a:lnTo>
                  <a:lnTo>
                    <a:pt x="59181" y="49149"/>
                  </a:lnTo>
                  <a:lnTo>
                    <a:pt x="13588" y="49149"/>
                  </a:lnTo>
                  <a:lnTo>
                    <a:pt x="13588" y="33781"/>
                  </a:lnTo>
                  <a:lnTo>
                    <a:pt x="59181" y="33781"/>
                  </a:lnTo>
                  <a:lnTo>
                    <a:pt x="59181" y="22351"/>
                  </a:lnTo>
                  <a:lnTo>
                    <a:pt x="13588" y="22351"/>
                  </a:lnTo>
                  <a:lnTo>
                    <a:pt x="13588" y="3809"/>
                  </a:lnTo>
                  <a:close/>
                </a:path>
                <a:path w="473710" h="130175">
                  <a:moveTo>
                    <a:pt x="59181" y="33781"/>
                  </a:moveTo>
                  <a:lnTo>
                    <a:pt x="45465" y="33781"/>
                  </a:lnTo>
                  <a:lnTo>
                    <a:pt x="45465" y="49149"/>
                  </a:lnTo>
                  <a:lnTo>
                    <a:pt x="59181" y="49149"/>
                  </a:lnTo>
                  <a:lnTo>
                    <a:pt x="59181" y="33781"/>
                  </a:lnTo>
                  <a:close/>
                </a:path>
                <a:path w="473710" h="130175">
                  <a:moveTo>
                    <a:pt x="59181" y="3809"/>
                  </a:moveTo>
                  <a:lnTo>
                    <a:pt x="45465" y="3809"/>
                  </a:lnTo>
                  <a:lnTo>
                    <a:pt x="45465" y="22351"/>
                  </a:lnTo>
                  <a:lnTo>
                    <a:pt x="59181" y="22351"/>
                  </a:lnTo>
                  <a:lnTo>
                    <a:pt x="59181" y="3809"/>
                  </a:lnTo>
                  <a:close/>
                </a:path>
                <a:path w="473710" h="130175">
                  <a:moveTo>
                    <a:pt x="300100" y="11937"/>
                  </a:moveTo>
                  <a:lnTo>
                    <a:pt x="242188" y="11937"/>
                  </a:lnTo>
                  <a:lnTo>
                    <a:pt x="242188" y="23749"/>
                  </a:lnTo>
                  <a:lnTo>
                    <a:pt x="286258" y="23749"/>
                  </a:lnTo>
                  <a:lnTo>
                    <a:pt x="286213" y="40893"/>
                  </a:lnTo>
                  <a:lnTo>
                    <a:pt x="286003" y="45719"/>
                  </a:lnTo>
                  <a:lnTo>
                    <a:pt x="285750" y="48386"/>
                  </a:lnTo>
                  <a:lnTo>
                    <a:pt x="285114" y="50926"/>
                  </a:lnTo>
                  <a:lnTo>
                    <a:pt x="284099" y="53466"/>
                  </a:lnTo>
                  <a:lnTo>
                    <a:pt x="283210" y="55879"/>
                  </a:lnTo>
                  <a:lnTo>
                    <a:pt x="281686" y="58419"/>
                  </a:lnTo>
                  <a:lnTo>
                    <a:pt x="277749" y="63373"/>
                  </a:lnTo>
                  <a:lnTo>
                    <a:pt x="275081" y="66039"/>
                  </a:lnTo>
                  <a:lnTo>
                    <a:pt x="271525" y="68833"/>
                  </a:lnTo>
                  <a:lnTo>
                    <a:pt x="268097" y="71754"/>
                  </a:lnTo>
                  <a:lnTo>
                    <a:pt x="263778" y="74929"/>
                  </a:lnTo>
                  <a:lnTo>
                    <a:pt x="258572" y="78231"/>
                  </a:lnTo>
                  <a:lnTo>
                    <a:pt x="253491" y="81660"/>
                  </a:lnTo>
                  <a:lnTo>
                    <a:pt x="247141" y="85598"/>
                  </a:lnTo>
                  <a:lnTo>
                    <a:pt x="239649" y="90042"/>
                  </a:lnTo>
                  <a:lnTo>
                    <a:pt x="246887" y="101091"/>
                  </a:lnTo>
                  <a:lnTo>
                    <a:pt x="279526" y="79628"/>
                  </a:lnTo>
                  <a:lnTo>
                    <a:pt x="283463" y="76200"/>
                  </a:lnTo>
                  <a:lnTo>
                    <a:pt x="287400" y="72898"/>
                  </a:lnTo>
                  <a:lnTo>
                    <a:pt x="299974" y="44703"/>
                  </a:lnTo>
                  <a:lnTo>
                    <a:pt x="300100" y="11937"/>
                  </a:lnTo>
                  <a:close/>
                </a:path>
                <a:path w="473710" h="130175">
                  <a:moveTo>
                    <a:pt x="473201" y="53212"/>
                  </a:moveTo>
                  <a:lnTo>
                    <a:pt x="354584" y="53212"/>
                  </a:lnTo>
                  <a:lnTo>
                    <a:pt x="354584" y="65024"/>
                  </a:lnTo>
                  <a:lnTo>
                    <a:pt x="473201" y="65024"/>
                  </a:lnTo>
                  <a:lnTo>
                    <a:pt x="473201" y="53212"/>
                  </a:lnTo>
                  <a:close/>
                </a:path>
                <a:path w="473710" h="130175">
                  <a:moveTo>
                    <a:pt x="455422" y="5460"/>
                  </a:moveTo>
                  <a:lnTo>
                    <a:pt x="369950" y="5460"/>
                  </a:lnTo>
                  <a:lnTo>
                    <a:pt x="369950" y="17271"/>
                  </a:lnTo>
                  <a:lnTo>
                    <a:pt x="441325" y="17271"/>
                  </a:lnTo>
                  <a:lnTo>
                    <a:pt x="441303" y="29336"/>
                  </a:lnTo>
                  <a:lnTo>
                    <a:pt x="438276" y="53212"/>
                  </a:lnTo>
                  <a:lnTo>
                    <a:pt x="452500" y="53212"/>
                  </a:lnTo>
                  <a:lnTo>
                    <a:pt x="453516" y="48386"/>
                  </a:lnTo>
                  <a:lnTo>
                    <a:pt x="454191" y="43179"/>
                  </a:lnTo>
                  <a:lnTo>
                    <a:pt x="455175" y="33527"/>
                  </a:lnTo>
                  <a:lnTo>
                    <a:pt x="455422" y="29336"/>
                  </a:lnTo>
                  <a:lnTo>
                    <a:pt x="455422" y="5460"/>
                  </a:lnTo>
                  <a:close/>
                </a:path>
                <a:path w="473710" h="130175">
                  <a:moveTo>
                    <a:pt x="341249" y="0"/>
                  </a:moveTo>
                  <a:lnTo>
                    <a:pt x="327405" y="0"/>
                  </a:lnTo>
                  <a:lnTo>
                    <a:pt x="327405" y="129285"/>
                  </a:lnTo>
                  <a:lnTo>
                    <a:pt x="341249" y="129285"/>
                  </a:lnTo>
                  <a:lnTo>
                    <a:pt x="341249" y="0"/>
                  </a:lnTo>
                  <a:close/>
                </a:path>
                <a:path w="473710" h="130175">
                  <a:moveTo>
                    <a:pt x="95376" y="0"/>
                  </a:moveTo>
                  <a:lnTo>
                    <a:pt x="81661" y="0"/>
                  </a:lnTo>
                  <a:lnTo>
                    <a:pt x="81661" y="65150"/>
                  </a:lnTo>
                  <a:lnTo>
                    <a:pt x="95376" y="65150"/>
                  </a:lnTo>
                  <a:lnTo>
                    <a:pt x="95376" y="38226"/>
                  </a:lnTo>
                  <a:lnTo>
                    <a:pt x="113791" y="38226"/>
                  </a:lnTo>
                  <a:lnTo>
                    <a:pt x="113791" y="26161"/>
                  </a:lnTo>
                  <a:lnTo>
                    <a:pt x="95376" y="26161"/>
                  </a:lnTo>
                  <a:lnTo>
                    <a:pt x="953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4" name="object 164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4893563" y="2658618"/>
              <a:ext cx="482346" cy="139192"/>
            </a:xfrm>
            <a:prstGeom prst="rect">
              <a:avLst/>
            </a:prstGeom>
          </p:spPr>
        </p:pic>
      </p:grpSp>
      <p:sp>
        <p:nvSpPr>
          <p:cNvPr id="165" name="object 165"/>
          <p:cNvSpPr/>
          <p:nvPr/>
        </p:nvSpPr>
        <p:spPr>
          <a:xfrm>
            <a:off x="3543300" y="2887979"/>
            <a:ext cx="3200400" cy="0"/>
          </a:xfrm>
          <a:custGeom>
            <a:avLst/>
            <a:gdLst/>
            <a:ahLst/>
            <a:cxnLst/>
            <a:rect l="l" t="t" r="r" b="b"/>
            <a:pathLst>
              <a:path w="3200400">
                <a:moveTo>
                  <a:pt x="0" y="0"/>
                </a:moveTo>
                <a:lnTo>
                  <a:pt x="3200400" y="0"/>
                </a:lnTo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66" name="object 166"/>
          <p:cNvGrpSpPr/>
          <p:nvPr/>
        </p:nvGrpSpPr>
        <p:grpSpPr>
          <a:xfrm>
            <a:off x="3543300" y="3116579"/>
            <a:ext cx="3200400" cy="238125"/>
            <a:chOff x="3543300" y="3116579"/>
            <a:chExt cx="3200400" cy="238125"/>
          </a:xfrm>
        </p:grpSpPr>
        <p:sp>
          <p:nvSpPr>
            <p:cNvPr id="167" name="object 167"/>
            <p:cNvSpPr/>
            <p:nvPr/>
          </p:nvSpPr>
          <p:spPr>
            <a:xfrm>
              <a:off x="3543300" y="3116579"/>
              <a:ext cx="3200400" cy="238125"/>
            </a:xfrm>
            <a:custGeom>
              <a:avLst/>
              <a:gdLst/>
              <a:ahLst/>
              <a:cxnLst/>
              <a:rect l="l" t="t" r="r" b="b"/>
              <a:pathLst>
                <a:path w="3200400" h="238125">
                  <a:moveTo>
                    <a:pt x="3200400" y="0"/>
                  </a:moveTo>
                  <a:lnTo>
                    <a:pt x="0" y="0"/>
                  </a:lnTo>
                  <a:lnTo>
                    <a:pt x="0" y="237744"/>
                  </a:lnTo>
                  <a:lnTo>
                    <a:pt x="3200400" y="237744"/>
                  </a:lnTo>
                  <a:lnTo>
                    <a:pt x="3200400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4518660" y="3164712"/>
              <a:ext cx="461645" cy="140970"/>
            </a:xfrm>
            <a:custGeom>
              <a:avLst/>
              <a:gdLst/>
              <a:ahLst/>
              <a:cxnLst/>
              <a:rect l="l" t="t" r="r" b="b"/>
              <a:pathLst>
                <a:path w="461645" h="140970">
                  <a:moveTo>
                    <a:pt x="442975" y="86994"/>
                  </a:moveTo>
                  <a:lnTo>
                    <a:pt x="350900" y="86994"/>
                  </a:lnTo>
                  <a:lnTo>
                    <a:pt x="350900" y="140334"/>
                  </a:lnTo>
                  <a:lnTo>
                    <a:pt x="442975" y="140334"/>
                  </a:lnTo>
                  <a:lnTo>
                    <a:pt x="442975" y="127761"/>
                  </a:lnTo>
                  <a:lnTo>
                    <a:pt x="365760" y="127761"/>
                  </a:lnTo>
                  <a:lnTo>
                    <a:pt x="365760" y="99694"/>
                  </a:lnTo>
                  <a:lnTo>
                    <a:pt x="442975" y="99694"/>
                  </a:lnTo>
                  <a:lnTo>
                    <a:pt x="442975" y="86994"/>
                  </a:lnTo>
                  <a:close/>
                </a:path>
                <a:path w="461645" h="140970">
                  <a:moveTo>
                    <a:pt x="442975" y="99694"/>
                  </a:moveTo>
                  <a:lnTo>
                    <a:pt x="427989" y="99694"/>
                  </a:lnTo>
                  <a:lnTo>
                    <a:pt x="427989" y="127761"/>
                  </a:lnTo>
                  <a:lnTo>
                    <a:pt x="442975" y="127761"/>
                  </a:lnTo>
                  <a:lnTo>
                    <a:pt x="442975" y="99694"/>
                  </a:lnTo>
                  <a:close/>
                </a:path>
                <a:path w="461645" h="140970">
                  <a:moveTo>
                    <a:pt x="235330" y="95884"/>
                  </a:moveTo>
                  <a:lnTo>
                    <a:pt x="220090" y="95884"/>
                  </a:lnTo>
                  <a:lnTo>
                    <a:pt x="220090" y="140588"/>
                  </a:lnTo>
                  <a:lnTo>
                    <a:pt x="235330" y="140588"/>
                  </a:lnTo>
                  <a:lnTo>
                    <a:pt x="235330" y="95884"/>
                  </a:lnTo>
                  <a:close/>
                </a:path>
                <a:path w="461645" h="140970">
                  <a:moveTo>
                    <a:pt x="292226" y="83057"/>
                  </a:moveTo>
                  <a:lnTo>
                    <a:pt x="163322" y="83057"/>
                  </a:lnTo>
                  <a:lnTo>
                    <a:pt x="163322" y="95884"/>
                  </a:lnTo>
                  <a:lnTo>
                    <a:pt x="292226" y="95884"/>
                  </a:lnTo>
                  <a:lnTo>
                    <a:pt x="292226" y="83057"/>
                  </a:lnTo>
                  <a:close/>
                </a:path>
                <a:path w="461645" h="140970">
                  <a:moveTo>
                    <a:pt x="196468" y="5460"/>
                  </a:moveTo>
                  <a:lnTo>
                    <a:pt x="181610" y="5460"/>
                  </a:lnTo>
                  <a:lnTo>
                    <a:pt x="181610" y="67690"/>
                  </a:lnTo>
                  <a:lnTo>
                    <a:pt x="273938" y="67690"/>
                  </a:lnTo>
                  <a:lnTo>
                    <a:pt x="273938" y="54736"/>
                  </a:lnTo>
                  <a:lnTo>
                    <a:pt x="196468" y="54736"/>
                  </a:lnTo>
                  <a:lnTo>
                    <a:pt x="196468" y="37464"/>
                  </a:lnTo>
                  <a:lnTo>
                    <a:pt x="273938" y="37464"/>
                  </a:lnTo>
                  <a:lnTo>
                    <a:pt x="273938" y="24764"/>
                  </a:lnTo>
                  <a:lnTo>
                    <a:pt x="196468" y="24764"/>
                  </a:lnTo>
                  <a:lnTo>
                    <a:pt x="196468" y="5460"/>
                  </a:lnTo>
                  <a:close/>
                </a:path>
                <a:path w="461645" h="140970">
                  <a:moveTo>
                    <a:pt x="273938" y="37464"/>
                  </a:moveTo>
                  <a:lnTo>
                    <a:pt x="258952" y="37464"/>
                  </a:lnTo>
                  <a:lnTo>
                    <a:pt x="258952" y="54736"/>
                  </a:lnTo>
                  <a:lnTo>
                    <a:pt x="273938" y="54736"/>
                  </a:lnTo>
                  <a:lnTo>
                    <a:pt x="273938" y="37464"/>
                  </a:lnTo>
                  <a:close/>
                </a:path>
                <a:path w="461645" h="140970">
                  <a:moveTo>
                    <a:pt x="273938" y="5333"/>
                  </a:moveTo>
                  <a:lnTo>
                    <a:pt x="258952" y="5333"/>
                  </a:lnTo>
                  <a:lnTo>
                    <a:pt x="258952" y="24764"/>
                  </a:lnTo>
                  <a:lnTo>
                    <a:pt x="273938" y="24764"/>
                  </a:lnTo>
                  <a:lnTo>
                    <a:pt x="273938" y="5333"/>
                  </a:lnTo>
                  <a:close/>
                </a:path>
                <a:path w="461645" h="140970">
                  <a:moveTo>
                    <a:pt x="65786" y="12953"/>
                  </a:moveTo>
                  <a:lnTo>
                    <a:pt x="2793" y="12953"/>
                  </a:lnTo>
                  <a:lnTo>
                    <a:pt x="2793" y="25907"/>
                  </a:lnTo>
                  <a:lnTo>
                    <a:pt x="50800" y="25907"/>
                  </a:lnTo>
                  <a:lnTo>
                    <a:pt x="50673" y="46735"/>
                  </a:lnTo>
                  <a:lnTo>
                    <a:pt x="50164" y="52704"/>
                  </a:lnTo>
                  <a:lnTo>
                    <a:pt x="49529" y="55498"/>
                  </a:lnTo>
                  <a:lnTo>
                    <a:pt x="48387" y="58165"/>
                  </a:lnTo>
                  <a:lnTo>
                    <a:pt x="47370" y="60832"/>
                  </a:lnTo>
                  <a:lnTo>
                    <a:pt x="20700" y="85089"/>
                  </a:lnTo>
                  <a:lnTo>
                    <a:pt x="15112" y="88900"/>
                  </a:lnTo>
                  <a:lnTo>
                    <a:pt x="0" y="97916"/>
                  </a:lnTo>
                  <a:lnTo>
                    <a:pt x="8000" y="109854"/>
                  </a:lnTo>
                  <a:lnTo>
                    <a:pt x="14672" y="105783"/>
                  </a:lnTo>
                  <a:lnTo>
                    <a:pt x="51942" y="79247"/>
                  </a:lnTo>
                  <a:lnTo>
                    <a:pt x="63118" y="62864"/>
                  </a:lnTo>
                  <a:lnTo>
                    <a:pt x="64388" y="59562"/>
                  </a:lnTo>
                  <a:lnTo>
                    <a:pt x="65150" y="56133"/>
                  </a:lnTo>
                  <a:lnTo>
                    <a:pt x="65659" y="48640"/>
                  </a:lnTo>
                  <a:lnTo>
                    <a:pt x="65786" y="12953"/>
                  </a:lnTo>
                  <a:close/>
                </a:path>
                <a:path w="461645" h="140970">
                  <a:moveTo>
                    <a:pt x="461390" y="57911"/>
                  </a:moveTo>
                  <a:lnTo>
                    <a:pt x="332486" y="57911"/>
                  </a:lnTo>
                  <a:lnTo>
                    <a:pt x="332486" y="70738"/>
                  </a:lnTo>
                  <a:lnTo>
                    <a:pt x="461390" y="70738"/>
                  </a:lnTo>
                  <a:lnTo>
                    <a:pt x="461390" y="57911"/>
                  </a:lnTo>
                  <a:close/>
                </a:path>
                <a:path w="461645" h="140970">
                  <a:moveTo>
                    <a:pt x="441960" y="5968"/>
                  </a:moveTo>
                  <a:lnTo>
                    <a:pt x="349250" y="5968"/>
                  </a:lnTo>
                  <a:lnTo>
                    <a:pt x="349250" y="18795"/>
                  </a:lnTo>
                  <a:lnTo>
                    <a:pt x="426719" y="18795"/>
                  </a:lnTo>
                  <a:lnTo>
                    <a:pt x="426706" y="31876"/>
                  </a:lnTo>
                  <a:lnTo>
                    <a:pt x="426441" y="36702"/>
                  </a:lnTo>
                  <a:lnTo>
                    <a:pt x="425450" y="46989"/>
                  </a:lnTo>
                  <a:lnTo>
                    <a:pt x="424688" y="52323"/>
                  </a:lnTo>
                  <a:lnTo>
                    <a:pt x="423417" y="57911"/>
                  </a:lnTo>
                  <a:lnTo>
                    <a:pt x="438912" y="57911"/>
                  </a:lnTo>
                  <a:lnTo>
                    <a:pt x="439927" y="52704"/>
                  </a:lnTo>
                  <a:lnTo>
                    <a:pt x="440689" y="47370"/>
                  </a:lnTo>
                  <a:lnTo>
                    <a:pt x="441719" y="36448"/>
                  </a:lnTo>
                  <a:lnTo>
                    <a:pt x="441960" y="31876"/>
                  </a:lnTo>
                  <a:lnTo>
                    <a:pt x="441960" y="5968"/>
                  </a:lnTo>
                  <a:close/>
                </a:path>
                <a:path w="461645" h="140970">
                  <a:moveTo>
                    <a:pt x="110489" y="0"/>
                  </a:moveTo>
                  <a:lnTo>
                    <a:pt x="95503" y="0"/>
                  </a:lnTo>
                  <a:lnTo>
                    <a:pt x="95503" y="140588"/>
                  </a:lnTo>
                  <a:lnTo>
                    <a:pt x="110489" y="140588"/>
                  </a:lnTo>
                  <a:lnTo>
                    <a:pt x="11048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4681982" y="3202177"/>
              <a:ext cx="280035" cy="103505"/>
            </a:xfrm>
            <a:custGeom>
              <a:avLst/>
              <a:gdLst/>
              <a:ahLst/>
              <a:cxnLst/>
              <a:rect l="l" t="t" r="r" b="b"/>
              <a:pathLst>
                <a:path w="280035" h="103504">
                  <a:moveTo>
                    <a:pt x="202437" y="62229"/>
                  </a:moveTo>
                  <a:lnTo>
                    <a:pt x="202437" y="90297"/>
                  </a:lnTo>
                  <a:lnTo>
                    <a:pt x="264667" y="90297"/>
                  </a:lnTo>
                  <a:lnTo>
                    <a:pt x="264667" y="62229"/>
                  </a:lnTo>
                  <a:lnTo>
                    <a:pt x="202437" y="62229"/>
                  </a:lnTo>
                  <a:close/>
                </a:path>
                <a:path w="280035" h="103504">
                  <a:moveTo>
                    <a:pt x="187578" y="49529"/>
                  </a:moveTo>
                  <a:lnTo>
                    <a:pt x="279653" y="49529"/>
                  </a:lnTo>
                  <a:lnTo>
                    <a:pt x="279653" y="102870"/>
                  </a:lnTo>
                  <a:lnTo>
                    <a:pt x="187578" y="102870"/>
                  </a:lnTo>
                  <a:lnTo>
                    <a:pt x="187578" y="49529"/>
                  </a:lnTo>
                  <a:close/>
                </a:path>
                <a:path w="280035" h="103504">
                  <a:moveTo>
                    <a:pt x="0" y="45593"/>
                  </a:moveTo>
                  <a:lnTo>
                    <a:pt x="128904" y="45593"/>
                  </a:lnTo>
                  <a:lnTo>
                    <a:pt x="128904" y="58420"/>
                  </a:lnTo>
                  <a:lnTo>
                    <a:pt x="72008" y="58420"/>
                  </a:lnTo>
                  <a:lnTo>
                    <a:pt x="72008" y="103124"/>
                  </a:lnTo>
                  <a:lnTo>
                    <a:pt x="56768" y="103124"/>
                  </a:lnTo>
                  <a:lnTo>
                    <a:pt x="56768" y="58420"/>
                  </a:lnTo>
                  <a:lnTo>
                    <a:pt x="0" y="58420"/>
                  </a:lnTo>
                  <a:lnTo>
                    <a:pt x="0" y="45593"/>
                  </a:lnTo>
                  <a:close/>
                </a:path>
                <a:path w="280035" h="103504">
                  <a:moveTo>
                    <a:pt x="33146" y="0"/>
                  </a:moveTo>
                  <a:lnTo>
                    <a:pt x="33146" y="17272"/>
                  </a:lnTo>
                  <a:lnTo>
                    <a:pt x="95630" y="17272"/>
                  </a:lnTo>
                  <a:lnTo>
                    <a:pt x="95630" y="0"/>
                  </a:lnTo>
                  <a:lnTo>
                    <a:pt x="33146" y="0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0" name="object 170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4514088" y="3173094"/>
              <a:ext cx="74930" cy="106045"/>
            </a:xfrm>
            <a:prstGeom prst="rect">
              <a:avLst/>
            </a:prstGeom>
          </p:spPr>
        </p:pic>
        <p:sp>
          <p:nvSpPr>
            <p:cNvPr id="171" name="object 171"/>
            <p:cNvSpPr/>
            <p:nvPr/>
          </p:nvSpPr>
          <p:spPr>
            <a:xfrm>
              <a:off x="4614163" y="3164712"/>
              <a:ext cx="366395" cy="140970"/>
            </a:xfrm>
            <a:custGeom>
              <a:avLst/>
              <a:gdLst/>
              <a:ahLst/>
              <a:cxnLst/>
              <a:rect l="l" t="t" r="r" b="b"/>
              <a:pathLst>
                <a:path w="366395" h="140970">
                  <a:moveTo>
                    <a:pt x="253746" y="5968"/>
                  </a:moveTo>
                  <a:lnTo>
                    <a:pt x="346456" y="5968"/>
                  </a:lnTo>
                  <a:lnTo>
                    <a:pt x="346456" y="27558"/>
                  </a:lnTo>
                  <a:lnTo>
                    <a:pt x="346456" y="31876"/>
                  </a:lnTo>
                  <a:lnTo>
                    <a:pt x="343408" y="57911"/>
                  </a:lnTo>
                  <a:lnTo>
                    <a:pt x="365887" y="57911"/>
                  </a:lnTo>
                  <a:lnTo>
                    <a:pt x="365887" y="70738"/>
                  </a:lnTo>
                  <a:lnTo>
                    <a:pt x="236982" y="70738"/>
                  </a:lnTo>
                  <a:lnTo>
                    <a:pt x="236982" y="57911"/>
                  </a:lnTo>
                  <a:lnTo>
                    <a:pt x="327913" y="57911"/>
                  </a:lnTo>
                  <a:lnTo>
                    <a:pt x="329184" y="52323"/>
                  </a:lnTo>
                  <a:lnTo>
                    <a:pt x="329946" y="46989"/>
                  </a:lnTo>
                  <a:lnTo>
                    <a:pt x="330453" y="41655"/>
                  </a:lnTo>
                  <a:lnTo>
                    <a:pt x="330962" y="36448"/>
                  </a:lnTo>
                  <a:lnTo>
                    <a:pt x="331215" y="31622"/>
                  </a:lnTo>
                  <a:lnTo>
                    <a:pt x="331215" y="27050"/>
                  </a:lnTo>
                  <a:lnTo>
                    <a:pt x="331215" y="18795"/>
                  </a:lnTo>
                  <a:lnTo>
                    <a:pt x="253746" y="18795"/>
                  </a:lnTo>
                  <a:lnTo>
                    <a:pt x="253746" y="5968"/>
                  </a:lnTo>
                  <a:close/>
                </a:path>
                <a:path w="366395" h="140970">
                  <a:moveTo>
                    <a:pt x="163449" y="5333"/>
                  </a:moveTo>
                  <a:lnTo>
                    <a:pt x="178435" y="5333"/>
                  </a:lnTo>
                  <a:lnTo>
                    <a:pt x="178435" y="67690"/>
                  </a:lnTo>
                  <a:lnTo>
                    <a:pt x="86106" y="67690"/>
                  </a:lnTo>
                  <a:lnTo>
                    <a:pt x="86106" y="5460"/>
                  </a:lnTo>
                  <a:lnTo>
                    <a:pt x="100964" y="5460"/>
                  </a:lnTo>
                  <a:lnTo>
                    <a:pt x="100964" y="24764"/>
                  </a:lnTo>
                  <a:lnTo>
                    <a:pt x="163449" y="24764"/>
                  </a:lnTo>
                  <a:lnTo>
                    <a:pt x="163449" y="5333"/>
                  </a:lnTo>
                  <a:close/>
                </a:path>
                <a:path w="366395" h="140970">
                  <a:moveTo>
                    <a:pt x="0" y="0"/>
                  </a:moveTo>
                  <a:lnTo>
                    <a:pt x="14986" y="0"/>
                  </a:lnTo>
                  <a:lnTo>
                    <a:pt x="14986" y="140588"/>
                  </a:lnTo>
                  <a:lnTo>
                    <a:pt x="0" y="140588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5105653" y="3164712"/>
              <a:ext cx="617220" cy="144780"/>
            </a:xfrm>
            <a:custGeom>
              <a:avLst/>
              <a:gdLst/>
              <a:ahLst/>
              <a:cxnLst/>
              <a:rect l="l" t="t" r="r" b="b"/>
              <a:pathLst>
                <a:path w="617220" h="144779">
                  <a:moveTo>
                    <a:pt x="544449" y="80136"/>
                  </a:moveTo>
                  <a:lnTo>
                    <a:pt x="529590" y="80136"/>
                  </a:lnTo>
                  <a:lnTo>
                    <a:pt x="529590" y="140588"/>
                  </a:lnTo>
                  <a:lnTo>
                    <a:pt x="617220" y="140588"/>
                  </a:lnTo>
                  <a:lnTo>
                    <a:pt x="617220" y="127761"/>
                  </a:lnTo>
                  <a:lnTo>
                    <a:pt x="544449" y="127761"/>
                  </a:lnTo>
                  <a:lnTo>
                    <a:pt x="544449" y="110108"/>
                  </a:lnTo>
                  <a:lnTo>
                    <a:pt x="617220" y="110108"/>
                  </a:lnTo>
                  <a:lnTo>
                    <a:pt x="617220" y="97408"/>
                  </a:lnTo>
                  <a:lnTo>
                    <a:pt x="544449" y="97408"/>
                  </a:lnTo>
                  <a:lnTo>
                    <a:pt x="544449" y="80136"/>
                  </a:lnTo>
                  <a:close/>
                </a:path>
                <a:path w="617220" h="144779">
                  <a:moveTo>
                    <a:pt x="617220" y="110108"/>
                  </a:moveTo>
                  <a:lnTo>
                    <a:pt x="602234" y="110108"/>
                  </a:lnTo>
                  <a:lnTo>
                    <a:pt x="602234" y="127761"/>
                  </a:lnTo>
                  <a:lnTo>
                    <a:pt x="617220" y="127761"/>
                  </a:lnTo>
                  <a:lnTo>
                    <a:pt x="617220" y="110108"/>
                  </a:lnTo>
                  <a:close/>
                </a:path>
                <a:path w="617220" h="144779">
                  <a:moveTo>
                    <a:pt x="617220" y="80136"/>
                  </a:moveTo>
                  <a:lnTo>
                    <a:pt x="602234" y="80136"/>
                  </a:lnTo>
                  <a:lnTo>
                    <a:pt x="602234" y="97408"/>
                  </a:lnTo>
                  <a:lnTo>
                    <a:pt x="617220" y="97408"/>
                  </a:lnTo>
                  <a:lnTo>
                    <a:pt x="617220" y="80136"/>
                  </a:lnTo>
                  <a:close/>
                </a:path>
                <a:path w="617220" h="144779">
                  <a:moveTo>
                    <a:pt x="32512" y="78866"/>
                  </a:moveTo>
                  <a:lnTo>
                    <a:pt x="17653" y="78866"/>
                  </a:lnTo>
                  <a:lnTo>
                    <a:pt x="17653" y="140588"/>
                  </a:lnTo>
                  <a:lnTo>
                    <a:pt x="103250" y="140588"/>
                  </a:lnTo>
                  <a:lnTo>
                    <a:pt x="103250" y="127761"/>
                  </a:lnTo>
                  <a:lnTo>
                    <a:pt x="32512" y="127761"/>
                  </a:lnTo>
                  <a:lnTo>
                    <a:pt x="32512" y="109346"/>
                  </a:lnTo>
                  <a:lnTo>
                    <a:pt x="103250" y="109346"/>
                  </a:lnTo>
                  <a:lnTo>
                    <a:pt x="103250" y="96646"/>
                  </a:lnTo>
                  <a:lnTo>
                    <a:pt x="32512" y="96646"/>
                  </a:lnTo>
                  <a:lnTo>
                    <a:pt x="32512" y="78866"/>
                  </a:lnTo>
                  <a:close/>
                </a:path>
                <a:path w="617220" h="144779">
                  <a:moveTo>
                    <a:pt x="103250" y="109346"/>
                  </a:moveTo>
                  <a:lnTo>
                    <a:pt x="88392" y="109346"/>
                  </a:lnTo>
                  <a:lnTo>
                    <a:pt x="88392" y="127761"/>
                  </a:lnTo>
                  <a:lnTo>
                    <a:pt x="103250" y="127761"/>
                  </a:lnTo>
                  <a:lnTo>
                    <a:pt x="103250" y="109346"/>
                  </a:lnTo>
                  <a:close/>
                </a:path>
                <a:path w="617220" h="144779">
                  <a:moveTo>
                    <a:pt x="103250" y="78866"/>
                  </a:moveTo>
                  <a:lnTo>
                    <a:pt x="88392" y="78866"/>
                  </a:lnTo>
                  <a:lnTo>
                    <a:pt x="88392" y="96646"/>
                  </a:lnTo>
                  <a:lnTo>
                    <a:pt x="103250" y="96646"/>
                  </a:lnTo>
                  <a:lnTo>
                    <a:pt x="103250" y="78866"/>
                  </a:lnTo>
                  <a:close/>
                </a:path>
                <a:path w="617220" h="144779">
                  <a:moveTo>
                    <a:pt x="406400" y="85725"/>
                  </a:moveTo>
                  <a:lnTo>
                    <a:pt x="393192" y="85725"/>
                  </a:lnTo>
                  <a:lnTo>
                    <a:pt x="387350" y="86359"/>
                  </a:lnTo>
                  <a:lnTo>
                    <a:pt x="376809" y="89153"/>
                  </a:lnTo>
                  <a:lnTo>
                    <a:pt x="372363" y="90931"/>
                  </a:lnTo>
                  <a:lnTo>
                    <a:pt x="368808" y="93344"/>
                  </a:lnTo>
                  <a:lnTo>
                    <a:pt x="365125" y="95630"/>
                  </a:lnTo>
                  <a:lnTo>
                    <a:pt x="362331" y="98425"/>
                  </a:lnTo>
                  <a:lnTo>
                    <a:pt x="360425" y="101726"/>
                  </a:lnTo>
                  <a:lnTo>
                    <a:pt x="358394" y="104901"/>
                  </a:lnTo>
                  <a:lnTo>
                    <a:pt x="357505" y="108330"/>
                  </a:lnTo>
                  <a:lnTo>
                    <a:pt x="357505" y="121792"/>
                  </a:lnTo>
                  <a:lnTo>
                    <a:pt x="358394" y="125221"/>
                  </a:lnTo>
                  <a:lnTo>
                    <a:pt x="360425" y="128523"/>
                  </a:lnTo>
                  <a:lnTo>
                    <a:pt x="362331" y="131698"/>
                  </a:lnTo>
                  <a:lnTo>
                    <a:pt x="393192" y="144525"/>
                  </a:lnTo>
                  <a:lnTo>
                    <a:pt x="406400" y="144525"/>
                  </a:lnTo>
                  <a:lnTo>
                    <a:pt x="436879" y="132206"/>
                  </a:lnTo>
                  <a:lnTo>
                    <a:pt x="395605" y="132206"/>
                  </a:lnTo>
                  <a:lnTo>
                    <a:pt x="391795" y="131698"/>
                  </a:lnTo>
                  <a:lnTo>
                    <a:pt x="388366" y="130809"/>
                  </a:lnTo>
                  <a:lnTo>
                    <a:pt x="384937" y="130047"/>
                  </a:lnTo>
                  <a:lnTo>
                    <a:pt x="382016" y="128904"/>
                  </a:lnTo>
                  <a:lnTo>
                    <a:pt x="379603" y="127507"/>
                  </a:lnTo>
                  <a:lnTo>
                    <a:pt x="377317" y="126110"/>
                  </a:lnTo>
                  <a:lnTo>
                    <a:pt x="375412" y="124586"/>
                  </a:lnTo>
                  <a:lnTo>
                    <a:pt x="374142" y="122681"/>
                  </a:lnTo>
                  <a:lnTo>
                    <a:pt x="372872" y="120903"/>
                  </a:lnTo>
                  <a:lnTo>
                    <a:pt x="372237" y="118998"/>
                  </a:lnTo>
                  <a:lnTo>
                    <a:pt x="372237" y="111125"/>
                  </a:lnTo>
                  <a:lnTo>
                    <a:pt x="395605" y="98043"/>
                  </a:lnTo>
                  <a:lnTo>
                    <a:pt x="437006" y="98043"/>
                  </a:lnTo>
                  <a:lnTo>
                    <a:pt x="434594" y="95630"/>
                  </a:lnTo>
                  <a:lnTo>
                    <a:pt x="430911" y="93344"/>
                  </a:lnTo>
                  <a:lnTo>
                    <a:pt x="427228" y="90931"/>
                  </a:lnTo>
                  <a:lnTo>
                    <a:pt x="422783" y="89153"/>
                  </a:lnTo>
                  <a:lnTo>
                    <a:pt x="412369" y="86359"/>
                  </a:lnTo>
                  <a:lnTo>
                    <a:pt x="406400" y="85725"/>
                  </a:lnTo>
                  <a:close/>
                </a:path>
                <a:path w="617220" h="144779">
                  <a:moveTo>
                    <a:pt x="437006" y="98043"/>
                  </a:moveTo>
                  <a:lnTo>
                    <a:pt x="404113" y="98043"/>
                  </a:lnTo>
                  <a:lnTo>
                    <a:pt x="407924" y="98425"/>
                  </a:lnTo>
                  <a:lnTo>
                    <a:pt x="414782" y="100202"/>
                  </a:lnTo>
                  <a:lnTo>
                    <a:pt x="427482" y="111125"/>
                  </a:lnTo>
                  <a:lnTo>
                    <a:pt x="427482" y="118998"/>
                  </a:lnTo>
                  <a:lnTo>
                    <a:pt x="426847" y="120903"/>
                  </a:lnTo>
                  <a:lnTo>
                    <a:pt x="425576" y="122681"/>
                  </a:lnTo>
                  <a:lnTo>
                    <a:pt x="424307" y="124586"/>
                  </a:lnTo>
                  <a:lnTo>
                    <a:pt x="422401" y="126110"/>
                  </a:lnTo>
                  <a:lnTo>
                    <a:pt x="419988" y="127507"/>
                  </a:lnTo>
                  <a:lnTo>
                    <a:pt x="417703" y="128904"/>
                  </a:lnTo>
                  <a:lnTo>
                    <a:pt x="414782" y="130047"/>
                  </a:lnTo>
                  <a:lnTo>
                    <a:pt x="411353" y="130809"/>
                  </a:lnTo>
                  <a:lnTo>
                    <a:pt x="407924" y="131698"/>
                  </a:lnTo>
                  <a:lnTo>
                    <a:pt x="404113" y="132206"/>
                  </a:lnTo>
                  <a:lnTo>
                    <a:pt x="436879" y="132206"/>
                  </a:lnTo>
                  <a:lnTo>
                    <a:pt x="437388" y="131698"/>
                  </a:lnTo>
                  <a:lnTo>
                    <a:pt x="439293" y="128523"/>
                  </a:lnTo>
                  <a:lnTo>
                    <a:pt x="441198" y="125221"/>
                  </a:lnTo>
                  <a:lnTo>
                    <a:pt x="442213" y="121792"/>
                  </a:lnTo>
                  <a:lnTo>
                    <a:pt x="442213" y="108330"/>
                  </a:lnTo>
                  <a:lnTo>
                    <a:pt x="441198" y="104901"/>
                  </a:lnTo>
                  <a:lnTo>
                    <a:pt x="439293" y="101726"/>
                  </a:lnTo>
                  <a:lnTo>
                    <a:pt x="437388" y="98425"/>
                  </a:lnTo>
                  <a:lnTo>
                    <a:pt x="437006" y="98043"/>
                  </a:lnTo>
                  <a:close/>
                </a:path>
                <a:path w="617220" h="144779">
                  <a:moveTo>
                    <a:pt x="233553" y="95884"/>
                  </a:moveTo>
                  <a:lnTo>
                    <a:pt x="218312" y="95884"/>
                  </a:lnTo>
                  <a:lnTo>
                    <a:pt x="218312" y="140588"/>
                  </a:lnTo>
                  <a:lnTo>
                    <a:pt x="233553" y="140588"/>
                  </a:lnTo>
                  <a:lnTo>
                    <a:pt x="233553" y="95884"/>
                  </a:lnTo>
                  <a:close/>
                </a:path>
                <a:path w="617220" h="144779">
                  <a:moveTo>
                    <a:pt x="290449" y="83057"/>
                  </a:moveTo>
                  <a:lnTo>
                    <a:pt x="161544" y="83057"/>
                  </a:lnTo>
                  <a:lnTo>
                    <a:pt x="161544" y="95884"/>
                  </a:lnTo>
                  <a:lnTo>
                    <a:pt x="290449" y="95884"/>
                  </a:lnTo>
                  <a:lnTo>
                    <a:pt x="290449" y="83057"/>
                  </a:lnTo>
                  <a:close/>
                </a:path>
                <a:path w="617220" h="144779">
                  <a:moveTo>
                    <a:pt x="352298" y="6857"/>
                  </a:moveTo>
                  <a:lnTo>
                    <a:pt x="337566" y="6857"/>
                  </a:lnTo>
                  <a:lnTo>
                    <a:pt x="337566" y="74040"/>
                  </a:lnTo>
                  <a:lnTo>
                    <a:pt x="403225" y="74040"/>
                  </a:lnTo>
                  <a:lnTo>
                    <a:pt x="403225" y="61340"/>
                  </a:lnTo>
                  <a:lnTo>
                    <a:pt x="352298" y="61340"/>
                  </a:lnTo>
                  <a:lnTo>
                    <a:pt x="352298" y="42290"/>
                  </a:lnTo>
                  <a:lnTo>
                    <a:pt x="403225" y="42290"/>
                  </a:lnTo>
                  <a:lnTo>
                    <a:pt x="403225" y="29590"/>
                  </a:lnTo>
                  <a:lnTo>
                    <a:pt x="352298" y="29590"/>
                  </a:lnTo>
                  <a:lnTo>
                    <a:pt x="352298" y="6857"/>
                  </a:lnTo>
                  <a:close/>
                </a:path>
                <a:path w="617220" h="144779">
                  <a:moveTo>
                    <a:pt x="403225" y="42290"/>
                  </a:moveTo>
                  <a:lnTo>
                    <a:pt x="388366" y="42290"/>
                  </a:lnTo>
                  <a:lnTo>
                    <a:pt x="388366" y="61340"/>
                  </a:lnTo>
                  <a:lnTo>
                    <a:pt x="403225" y="61340"/>
                  </a:lnTo>
                  <a:lnTo>
                    <a:pt x="403225" y="42290"/>
                  </a:lnTo>
                  <a:close/>
                </a:path>
                <a:path w="617220" h="144779">
                  <a:moveTo>
                    <a:pt x="403225" y="6857"/>
                  </a:moveTo>
                  <a:lnTo>
                    <a:pt x="388366" y="6857"/>
                  </a:lnTo>
                  <a:lnTo>
                    <a:pt x="388366" y="29590"/>
                  </a:lnTo>
                  <a:lnTo>
                    <a:pt x="403225" y="29590"/>
                  </a:lnTo>
                  <a:lnTo>
                    <a:pt x="403225" y="6857"/>
                  </a:lnTo>
                  <a:close/>
                </a:path>
                <a:path w="617220" h="144779">
                  <a:moveTo>
                    <a:pt x="617220" y="43179"/>
                  </a:moveTo>
                  <a:lnTo>
                    <a:pt x="602234" y="43179"/>
                  </a:lnTo>
                  <a:lnTo>
                    <a:pt x="602234" y="73278"/>
                  </a:lnTo>
                  <a:lnTo>
                    <a:pt x="617220" y="73278"/>
                  </a:lnTo>
                  <a:lnTo>
                    <a:pt x="617220" y="43179"/>
                  </a:lnTo>
                  <a:close/>
                </a:path>
                <a:path w="617220" h="144779">
                  <a:moveTo>
                    <a:pt x="522986" y="6476"/>
                  </a:moveTo>
                  <a:lnTo>
                    <a:pt x="508254" y="6476"/>
                  </a:lnTo>
                  <a:lnTo>
                    <a:pt x="508254" y="68579"/>
                  </a:lnTo>
                  <a:lnTo>
                    <a:pt x="574675" y="68579"/>
                  </a:lnTo>
                  <a:lnTo>
                    <a:pt x="574675" y="55752"/>
                  </a:lnTo>
                  <a:lnTo>
                    <a:pt x="522986" y="55752"/>
                  </a:lnTo>
                  <a:lnTo>
                    <a:pt x="522986" y="39242"/>
                  </a:lnTo>
                  <a:lnTo>
                    <a:pt x="617220" y="39242"/>
                  </a:lnTo>
                  <a:lnTo>
                    <a:pt x="617220" y="30225"/>
                  </a:lnTo>
                  <a:lnTo>
                    <a:pt x="574675" y="30225"/>
                  </a:lnTo>
                  <a:lnTo>
                    <a:pt x="574675" y="26542"/>
                  </a:lnTo>
                  <a:lnTo>
                    <a:pt x="522986" y="26542"/>
                  </a:lnTo>
                  <a:lnTo>
                    <a:pt x="522986" y="6476"/>
                  </a:lnTo>
                  <a:close/>
                </a:path>
                <a:path w="617220" h="144779">
                  <a:moveTo>
                    <a:pt x="617220" y="39242"/>
                  </a:moveTo>
                  <a:lnTo>
                    <a:pt x="559816" y="39242"/>
                  </a:lnTo>
                  <a:lnTo>
                    <a:pt x="559816" y="55752"/>
                  </a:lnTo>
                  <a:lnTo>
                    <a:pt x="574675" y="55752"/>
                  </a:lnTo>
                  <a:lnTo>
                    <a:pt x="574675" y="43179"/>
                  </a:lnTo>
                  <a:lnTo>
                    <a:pt x="617220" y="43179"/>
                  </a:lnTo>
                  <a:lnTo>
                    <a:pt x="617220" y="39242"/>
                  </a:lnTo>
                  <a:close/>
                </a:path>
                <a:path w="617220" h="144779">
                  <a:moveTo>
                    <a:pt x="617220" y="0"/>
                  </a:moveTo>
                  <a:lnTo>
                    <a:pt x="602234" y="0"/>
                  </a:lnTo>
                  <a:lnTo>
                    <a:pt x="602234" y="30225"/>
                  </a:lnTo>
                  <a:lnTo>
                    <a:pt x="617220" y="30225"/>
                  </a:lnTo>
                  <a:lnTo>
                    <a:pt x="617220" y="0"/>
                  </a:lnTo>
                  <a:close/>
                </a:path>
                <a:path w="617220" h="144779">
                  <a:moveTo>
                    <a:pt x="574675" y="6476"/>
                  </a:moveTo>
                  <a:lnTo>
                    <a:pt x="559816" y="6476"/>
                  </a:lnTo>
                  <a:lnTo>
                    <a:pt x="559816" y="26542"/>
                  </a:lnTo>
                  <a:lnTo>
                    <a:pt x="574675" y="26542"/>
                  </a:lnTo>
                  <a:lnTo>
                    <a:pt x="574675" y="6476"/>
                  </a:lnTo>
                  <a:close/>
                </a:path>
                <a:path w="617220" h="144779">
                  <a:moveTo>
                    <a:pt x="194691" y="5460"/>
                  </a:moveTo>
                  <a:lnTo>
                    <a:pt x="179832" y="5460"/>
                  </a:lnTo>
                  <a:lnTo>
                    <a:pt x="179832" y="67690"/>
                  </a:lnTo>
                  <a:lnTo>
                    <a:pt x="272161" y="67690"/>
                  </a:lnTo>
                  <a:lnTo>
                    <a:pt x="272161" y="54736"/>
                  </a:lnTo>
                  <a:lnTo>
                    <a:pt x="194691" y="54736"/>
                  </a:lnTo>
                  <a:lnTo>
                    <a:pt x="194691" y="37464"/>
                  </a:lnTo>
                  <a:lnTo>
                    <a:pt x="272161" y="37464"/>
                  </a:lnTo>
                  <a:lnTo>
                    <a:pt x="272161" y="24764"/>
                  </a:lnTo>
                  <a:lnTo>
                    <a:pt x="194691" y="24764"/>
                  </a:lnTo>
                  <a:lnTo>
                    <a:pt x="194691" y="5460"/>
                  </a:lnTo>
                  <a:close/>
                </a:path>
                <a:path w="617220" h="144779">
                  <a:moveTo>
                    <a:pt x="272161" y="37464"/>
                  </a:moveTo>
                  <a:lnTo>
                    <a:pt x="257175" y="37464"/>
                  </a:lnTo>
                  <a:lnTo>
                    <a:pt x="257175" y="54736"/>
                  </a:lnTo>
                  <a:lnTo>
                    <a:pt x="272161" y="54736"/>
                  </a:lnTo>
                  <a:lnTo>
                    <a:pt x="272161" y="37464"/>
                  </a:lnTo>
                  <a:close/>
                </a:path>
                <a:path w="617220" h="144779">
                  <a:moveTo>
                    <a:pt x="272161" y="5333"/>
                  </a:moveTo>
                  <a:lnTo>
                    <a:pt x="257175" y="5333"/>
                  </a:lnTo>
                  <a:lnTo>
                    <a:pt x="257175" y="24764"/>
                  </a:lnTo>
                  <a:lnTo>
                    <a:pt x="272161" y="24764"/>
                  </a:lnTo>
                  <a:lnTo>
                    <a:pt x="272161" y="5333"/>
                  </a:lnTo>
                  <a:close/>
                </a:path>
                <a:path w="617220" h="144779">
                  <a:moveTo>
                    <a:pt x="14859" y="7619"/>
                  </a:moveTo>
                  <a:lnTo>
                    <a:pt x="0" y="7619"/>
                  </a:lnTo>
                  <a:lnTo>
                    <a:pt x="0" y="65404"/>
                  </a:lnTo>
                  <a:lnTo>
                    <a:pt x="52070" y="64388"/>
                  </a:lnTo>
                  <a:lnTo>
                    <a:pt x="78105" y="61594"/>
                  </a:lnTo>
                  <a:lnTo>
                    <a:pt x="76992" y="52323"/>
                  </a:lnTo>
                  <a:lnTo>
                    <a:pt x="14859" y="52323"/>
                  </a:lnTo>
                  <a:lnTo>
                    <a:pt x="14859" y="7619"/>
                  </a:lnTo>
                  <a:close/>
                </a:path>
                <a:path w="617220" h="144779">
                  <a:moveTo>
                    <a:pt x="76581" y="48894"/>
                  </a:moveTo>
                  <a:lnTo>
                    <a:pt x="70866" y="49656"/>
                  </a:lnTo>
                  <a:lnTo>
                    <a:pt x="65659" y="50291"/>
                  </a:lnTo>
                  <a:lnTo>
                    <a:pt x="60960" y="50672"/>
                  </a:lnTo>
                  <a:lnTo>
                    <a:pt x="56134" y="51180"/>
                  </a:lnTo>
                  <a:lnTo>
                    <a:pt x="41910" y="51942"/>
                  </a:lnTo>
                  <a:lnTo>
                    <a:pt x="32004" y="52196"/>
                  </a:lnTo>
                  <a:lnTo>
                    <a:pt x="26924" y="52196"/>
                  </a:lnTo>
                  <a:lnTo>
                    <a:pt x="21209" y="52323"/>
                  </a:lnTo>
                  <a:lnTo>
                    <a:pt x="76992" y="52323"/>
                  </a:lnTo>
                  <a:lnTo>
                    <a:pt x="76581" y="48894"/>
                  </a:lnTo>
                  <a:close/>
                </a:path>
                <a:path w="617220" h="144779">
                  <a:moveTo>
                    <a:pt x="441579" y="0"/>
                  </a:moveTo>
                  <a:lnTo>
                    <a:pt x="426720" y="0"/>
                  </a:lnTo>
                  <a:lnTo>
                    <a:pt x="426720" y="83819"/>
                  </a:lnTo>
                  <a:lnTo>
                    <a:pt x="441579" y="83819"/>
                  </a:lnTo>
                  <a:lnTo>
                    <a:pt x="441579" y="45719"/>
                  </a:lnTo>
                  <a:lnTo>
                    <a:pt x="461518" y="45719"/>
                  </a:lnTo>
                  <a:lnTo>
                    <a:pt x="461518" y="32638"/>
                  </a:lnTo>
                  <a:lnTo>
                    <a:pt x="441579" y="32638"/>
                  </a:lnTo>
                  <a:lnTo>
                    <a:pt x="441579" y="0"/>
                  </a:lnTo>
                  <a:close/>
                </a:path>
                <a:path w="617220" h="144779">
                  <a:moveTo>
                    <a:pt x="103250" y="0"/>
                  </a:moveTo>
                  <a:lnTo>
                    <a:pt x="88392" y="0"/>
                  </a:lnTo>
                  <a:lnTo>
                    <a:pt x="88392" y="72008"/>
                  </a:lnTo>
                  <a:lnTo>
                    <a:pt x="103250" y="72008"/>
                  </a:lnTo>
                  <a:lnTo>
                    <a:pt x="103250" y="42290"/>
                  </a:lnTo>
                  <a:lnTo>
                    <a:pt x="123190" y="42290"/>
                  </a:lnTo>
                  <a:lnTo>
                    <a:pt x="123190" y="29082"/>
                  </a:lnTo>
                  <a:lnTo>
                    <a:pt x="103250" y="29082"/>
                  </a:lnTo>
                  <a:lnTo>
                    <a:pt x="1032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5105653" y="3164712"/>
              <a:ext cx="617220" cy="144780"/>
            </a:xfrm>
            <a:custGeom>
              <a:avLst/>
              <a:gdLst/>
              <a:ahLst/>
              <a:cxnLst/>
              <a:rect l="l" t="t" r="r" b="b"/>
              <a:pathLst>
                <a:path w="617220" h="144779">
                  <a:moveTo>
                    <a:pt x="544449" y="110108"/>
                  </a:moveTo>
                  <a:lnTo>
                    <a:pt x="544449" y="127761"/>
                  </a:lnTo>
                  <a:lnTo>
                    <a:pt x="602234" y="127761"/>
                  </a:lnTo>
                  <a:lnTo>
                    <a:pt x="602234" y="110108"/>
                  </a:lnTo>
                  <a:lnTo>
                    <a:pt x="544449" y="110108"/>
                  </a:lnTo>
                  <a:close/>
                </a:path>
                <a:path w="617220" h="144779">
                  <a:moveTo>
                    <a:pt x="32512" y="109346"/>
                  </a:moveTo>
                  <a:lnTo>
                    <a:pt x="32512" y="127761"/>
                  </a:lnTo>
                  <a:lnTo>
                    <a:pt x="88392" y="127761"/>
                  </a:lnTo>
                  <a:lnTo>
                    <a:pt x="88392" y="109346"/>
                  </a:lnTo>
                  <a:lnTo>
                    <a:pt x="32512" y="109346"/>
                  </a:lnTo>
                  <a:close/>
                </a:path>
                <a:path w="617220" h="144779">
                  <a:moveTo>
                    <a:pt x="399796" y="98043"/>
                  </a:moveTo>
                  <a:lnTo>
                    <a:pt x="395605" y="98043"/>
                  </a:lnTo>
                  <a:lnTo>
                    <a:pt x="391795" y="98425"/>
                  </a:lnTo>
                  <a:lnTo>
                    <a:pt x="372237" y="111125"/>
                  </a:lnTo>
                  <a:lnTo>
                    <a:pt x="372237" y="112902"/>
                  </a:lnTo>
                  <a:lnTo>
                    <a:pt x="372237" y="117220"/>
                  </a:lnTo>
                  <a:lnTo>
                    <a:pt x="372237" y="118998"/>
                  </a:lnTo>
                  <a:lnTo>
                    <a:pt x="372872" y="120903"/>
                  </a:lnTo>
                  <a:lnTo>
                    <a:pt x="374142" y="122681"/>
                  </a:lnTo>
                  <a:lnTo>
                    <a:pt x="375412" y="124586"/>
                  </a:lnTo>
                  <a:lnTo>
                    <a:pt x="388366" y="130809"/>
                  </a:lnTo>
                  <a:lnTo>
                    <a:pt x="391795" y="131698"/>
                  </a:lnTo>
                  <a:lnTo>
                    <a:pt x="395605" y="132206"/>
                  </a:lnTo>
                  <a:lnTo>
                    <a:pt x="399796" y="132206"/>
                  </a:lnTo>
                  <a:lnTo>
                    <a:pt x="404113" y="132206"/>
                  </a:lnTo>
                  <a:lnTo>
                    <a:pt x="407924" y="131698"/>
                  </a:lnTo>
                  <a:lnTo>
                    <a:pt x="411353" y="130809"/>
                  </a:lnTo>
                  <a:lnTo>
                    <a:pt x="414782" y="130047"/>
                  </a:lnTo>
                  <a:lnTo>
                    <a:pt x="417703" y="128904"/>
                  </a:lnTo>
                  <a:lnTo>
                    <a:pt x="419988" y="127507"/>
                  </a:lnTo>
                  <a:lnTo>
                    <a:pt x="422401" y="126110"/>
                  </a:lnTo>
                  <a:lnTo>
                    <a:pt x="424307" y="124586"/>
                  </a:lnTo>
                  <a:lnTo>
                    <a:pt x="425576" y="122681"/>
                  </a:lnTo>
                  <a:lnTo>
                    <a:pt x="426847" y="120903"/>
                  </a:lnTo>
                  <a:lnTo>
                    <a:pt x="427482" y="118998"/>
                  </a:lnTo>
                  <a:lnTo>
                    <a:pt x="427482" y="117220"/>
                  </a:lnTo>
                  <a:lnTo>
                    <a:pt x="427482" y="112902"/>
                  </a:lnTo>
                  <a:lnTo>
                    <a:pt x="427482" y="111125"/>
                  </a:lnTo>
                  <a:lnTo>
                    <a:pt x="426847" y="109346"/>
                  </a:lnTo>
                  <a:lnTo>
                    <a:pt x="404113" y="98043"/>
                  </a:lnTo>
                  <a:lnTo>
                    <a:pt x="399796" y="98043"/>
                  </a:lnTo>
                  <a:close/>
                </a:path>
                <a:path w="617220" h="144779">
                  <a:moveTo>
                    <a:pt x="399796" y="85725"/>
                  </a:moveTo>
                  <a:lnTo>
                    <a:pt x="406400" y="85725"/>
                  </a:lnTo>
                  <a:lnTo>
                    <a:pt x="412369" y="86359"/>
                  </a:lnTo>
                  <a:lnTo>
                    <a:pt x="417575" y="87756"/>
                  </a:lnTo>
                  <a:lnTo>
                    <a:pt x="422783" y="89153"/>
                  </a:lnTo>
                  <a:lnTo>
                    <a:pt x="427228" y="90931"/>
                  </a:lnTo>
                  <a:lnTo>
                    <a:pt x="430911" y="93344"/>
                  </a:lnTo>
                  <a:lnTo>
                    <a:pt x="434594" y="95630"/>
                  </a:lnTo>
                  <a:lnTo>
                    <a:pt x="437388" y="98425"/>
                  </a:lnTo>
                  <a:lnTo>
                    <a:pt x="439293" y="101726"/>
                  </a:lnTo>
                  <a:lnTo>
                    <a:pt x="441198" y="104901"/>
                  </a:lnTo>
                  <a:lnTo>
                    <a:pt x="442213" y="108330"/>
                  </a:lnTo>
                  <a:lnTo>
                    <a:pt x="442213" y="112013"/>
                  </a:lnTo>
                  <a:lnTo>
                    <a:pt x="442213" y="118109"/>
                  </a:lnTo>
                  <a:lnTo>
                    <a:pt x="442213" y="121792"/>
                  </a:lnTo>
                  <a:lnTo>
                    <a:pt x="441198" y="125221"/>
                  </a:lnTo>
                  <a:lnTo>
                    <a:pt x="406400" y="144525"/>
                  </a:lnTo>
                  <a:lnTo>
                    <a:pt x="399796" y="144525"/>
                  </a:lnTo>
                  <a:lnTo>
                    <a:pt x="393192" y="144525"/>
                  </a:lnTo>
                  <a:lnTo>
                    <a:pt x="360425" y="128523"/>
                  </a:lnTo>
                  <a:lnTo>
                    <a:pt x="358394" y="125221"/>
                  </a:lnTo>
                  <a:lnTo>
                    <a:pt x="357505" y="121792"/>
                  </a:lnTo>
                  <a:lnTo>
                    <a:pt x="357505" y="118109"/>
                  </a:lnTo>
                  <a:lnTo>
                    <a:pt x="357505" y="112013"/>
                  </a:lnTo>
                  <a:lnTo>
                    <a:pt x="357505" y="108330"/>
                  </a:lnTo>
                  <a:lnTo>
                    <a:pt x="358394" y="104901"/>
                  </a:lnTo>
                  <a:lnTo>
                    <a:pt x="360425" y="101726"/>
                  </a:lnTo>
                  <a:lnTo>
                    <a:pt x="362331" y="98425"/>
                  </a:lnTo>
                  <a:lnTo>
                    <a:pt x="365125" y="95630"/>
                  </a:lnTo>
                  <a:lnTo>
                    <a:pt x="368808" y="93344"/>
                  </a:lnTo>
                  <a:lnTo>
                    <a:pt x="372363" y="90931"/>
                  </a:lnTo>
                  <a:lnTo>
                    <a:pt x="376809" y="89153"/>
                  </a:lnTo>
                  <a:lnTo>
                    <a:pt x="382143" y="87756"/>
                  </a:lnTo>
                  <a:lnTo>
                    <a:pt x="387350" y="86359"/>
                  </a:lnTo>
                  <a:lnTo>
                    <a:pt x="393192" y="85725"/>
                  </a:lnTo>
                  <a:lnTo>
                    <a:pt x="399796" y="85725"/>
                  </a:lnTo>
                  <a:close/>
                </a:path>
                <a:path w="617220" h="144779">
                  <a:moveTo>
                    <a:pt x="161544" y="83057"/>
                  </a:moveTo>
                  <a:lnTo>
                    <a:pt x="290449" y="83057"/>
                  </a:lnTo>
                  <a:lnTo>
                    <a:pt x="290449" y="95884"/>
                  </a:lnTo>
                  <a:lnTo>
                    <a:pt x="233553" y="95884"/>
                  </a:lnTo>
                  <a:lnTo>
                    <a:pt x="233553" y="140588"/>
                  </a:lnTo>
                  <a:lnTo>
                    <a:pt x="218312" y="140588"/>
                  </a:lnTo>
                  <a:lnTo>
                    <a:pt x="218312" y="95884"/>
                  </a:lnTo>
                  <a:lnTo>
                    <a:pt x="161544" y="95884"/>
                  </a:lnTo>
                  <a:lnTo>
                    <a:pt x="161544" y="83057"/>
                  </a:lnTo>
                  <a:close/>
                </a:path>
                <a:path w="617220" h="144779">
                  <a:moveTo>
                    <a:pt x="529590" y="80136"/>
                  </a:moveTo>
                  <a:lnTo>
                    <a:pt x="544449" y="80136"/>
                  </a:lnTo>
                  <a:lnTo>
                    <a:pt x="544449" y="97408"/>
                  </a:lnTo>
                  <a:lnTo>
                    <a:pt x="602234" y="97408"/>
                  </a:lnTo>
                  <a:lnTo>
                    <a:pt x="602234" y="80136"/>
                  </a:lnTo>
                  <a:lnTo>
                    <a:pt x="617220" y="80136"/>
                  </a:lnTo>
                  <a:lnTo>
                    <a:pt x="617220" y="140588"/>
                  </a:lnTo>
                  <a:lnTo>
                    <a:pt x="529590" y="140588"/>
                  </a:lnTo>
                  <a:lnTo>
                    <a:pt x="529590" y="80136"/>
                  </a:lnTo>
                  <a:close/>
                </a:path>
                <a:path w="617220" h="144779">
                  <a:moveTo>
                    <a:pt x="17653" y="78866"/>
                  </a:moveTo>
                  <a:lnTo>
                    <a:pt x="32512" y="78866"/>
                  </a:lnTo>
                  <a:lnTo>
                    <a:pt x="32512" y="96646"/>
                  </a:lnTo>
                  <a:lnTo>
                    <a:pt x="88392" y="96646"/>
                  </a:lnTo>
                  <a:lnTo>
                    <a:pt x="88392" y="78866"/>
                  </a:lnTo>
                  <a:lnTo>
                    <a:pt x="103250" y="78866"/>
                  </a:lnTo>
                  <a:lnTo>
                    <a:pt x="103250" y="140588"/>
                  </a:lnTo>
                  <a:lnTo>
                    <a:pt x="17653" y="140588"/>
                  </a:lnTo>
                  <a:lnTo>
                    <a:pt x="17653" y="78866"/>
                  </a:lnTo>
                  <a:close/>
                </a:path>
                <a:path w="617220" h="144779">
                  <a:moveTo>
                    <a:pt x="352298" y="42290"/>
                  </a:moveTo>
                  <a:lnTo>
                    <a:pt x="352298" y="61340"/>
                  </a:lnTo>
                  <a:lnTo>
                    <a:pt x="388366" y="61340"/>
                  </a:lnTo>
                  <a:lnTo>
                    <a:pt x="388366" y="42290"/>
                  </a:lnTo>
                  <a:lnTo>
                    <a:pt x="352298" y="42290"/>
                  </a:lnTo>
                  <a:close/>
                </a:path>
                <a:path w="617220" h="144779">
                  <a:moveTo>
                    <a:pt x="522986" y="39242"/>
                  </a:moveTo>
                  <a:lnTo>
                    <a:pt x="522986" y="55752"/>
                  </a:lnTo>
                  <a:lnTo>
                    <a:pt x="559816" y="55752"/>
                  </a:lnTo>
                  <a:lnTo>
                    <a:pt x="559816" y="39242"/>
                  </a:lnTo>
                  <a:lnTo>
                    <a:pt x="522986" y="39242"/>
                  </a:lnTo>
                  <a:close/>
                </a:path>
                <a:path w="617220" h="144779">
                  <a:moveTo>
                    <a:pt x="194691" y="37464"/>
                  </a:moveTo>
                  <a:lnTo>
                    <a:pt x="194691" y="54736"/>
                  </a:lnTo>
                  <a:lnTo>
                    <a:pt x="257175" y="54736"/>
                  </a:lnTo>
                  <a:lnTo>
                    <a:pt x="257175" y="37464"/>
                  </a:lnTo>
                  <a:lnTo>
                    <a:pt x="194691" y="37464"/>
                  </a:lnTo>
                  <a:close/>
                </a:path>
                <a:path w="617220" h="144779">
                  <a:moveTo>
                    <a:pt x="0" y="7619"/>
                  </a:moveTo>
                  <a:lnTo>
                    <a:pt x="14859" y="7619"/>
                  </a:lnTo>
                  <a:lnTo>
                    <a:pt x="14859" y="52323"/>
                  </a:lnTo>
                  <a:lnTo>
                    <a:pt x="21209" y="52323"/>
                  </a:lnTo>
                  <a:lnTo>
                    <a:pt x="26924" y="52196"/>
                  </a:lnTo>
                  <a:lnTo>
                    <a:pt x="32004" y="52196"/>
                  </a:lnTo>
                  <a:lnTo>
                    <a:pt x="37084" y="52069"/>
                  </a:lnTo>
                  <a:lnTo>
                    <a:pt x="41910" y="51942"/>
                  </a:lnTo>
                  <a:lnTo>
                    <a:pt x="46609" y="51688"/>
                  </a:lnTo>
                  <a:lnTo>
                    <a:pt x="51435" y="51434"/>
                  </a:lnTo>
                  <a:lnTo>
                    <a:pt x="56134" y="51180"/>
                  </a:lnTo>
                  <a:lnTo>
                    <a:pt x="60960" y="50672"/>
                  </a:lnTo>
                  <a:lnTo>
                    <a:pt x="65659" y="50291"/>
                  </a:lnTo>
                  <a:lnTo>
                    <a:pt x="70866" y="49656"/>
                  </a:lnTo>
                  <a:lnTo>
                    <a:pt x="76581" y="48894"/>
                  </a:lnTo>
                  <a:lnTo>
                    <a:pt x="78105" y="61594"/>
                  </a:lnTo>
                  <a:lnTo>
                    <a:pt x="72644" y="62356"/>
                  </a:lnTo>
                  <a:lnTo>
                    <a:pt x="67437" y="62864"/>
                  </a:lnTo>
                  <a:lnTo>
                    <a:pt x="62484" y="63372"/>
                  </a:lnTo>
                  <a:lnTo>
                    <a:pt x="20502" y="65351"/>
                  </a:lnTo>
                  <a:lnTo>
                    <a:pt x="0" y="65404"/>
                  </a:lnTo>
                  <a:lnTo>
                    <a:pt x="0" y="7619"/>
                  </a:lnTo>
                  <a:close/>
                </a:path>
                <a:path w="617220" h="144779">
                  <a:moveTo>
                    <a:pt x="337566" y="6857"/>
                  </a:moveTo>
                  <a:lnTo>
                    <a:pt x="352298" y="6857"/>
                  </a:lnTo>
                  <a:lnTo>
                    <a:pt x="352298" y="29590"/>
                  </a:lnTo>
                  <a:lnTo>
                    <a:pt x="388366" y="29590"/>
                  </a:lnTo>
                  <a:lnTo>
                    <a:pt x="388366" y="6857"/>
                  </a:lnTo>
                  <a:lnTo>
                    <a:pt x="403225" y="6857"/>
                  </a:lnTo>
                  <a:lnTo>
                    <a:pt x="403225" y="74040"/>
                  </a:lnTo>
                  <a:lnTo>
                    <a:pt x="337566" y="74040"/>
                  </a:lnTo>
                  <a:lnTo>
                    <a:pt x="337566" y="6857"/>
                  </a:lnTo>
                  <a:close/>
                </a:path>
                <a:path w="617220" h="144779">
                  <a:moveTo>
                    <a:pt x="257175" y="5333"/>
                  </a:moveTo>
                  <a:lnTo>
                    <a:pt x="272161" y="5333"/>
                  </a:lnTo>
                  <a:lnTo>
                    <a:pt x="272161" y="67690"/>
                  </a:lnTo>
                  <a:lnTo>
                    <a:pt x="179832" y="67690"/>
                  </a:lnTo>
                  <a:lnTo>
                    <a:pt x="179832" y="5460"/>
                  </a:lnTo>
                  <a:lnTo>
                    <a:pt x="194691" y="5460"/>
                  </a:lnTo>
                  <a:lnTo>
                    <a:pt x="194691" y="24764"/>
                  </a:lnTo>
                  <a:lnTo>
                    <a:pt x="257175" y="24764"/>
                  </a:lnTo>
                  <a:lnTo>
                    <a:pt x="257175" y="5333"/>
                  </a:lnTo>
                  <a:close/>
                </a:path>
                <a:path w="617220" h="144779">
                  <a:moveTo>
                    <a:pt x="602234" y="0"/>
                  </a:moveTo>
                  <a:lnTo>
                    <a:pt x="617220" y="0"/>
                  </a:lnTo>
                  <a:lnTo>
                    <a:pt x="617220" y="73278"/>
                  </a:lnTo>
                  <a:lnTo>
                    <a:pt x="602234" y="73278"/>
                  </a:lnTo>
                  <a:lnTo>
                    <a:pt x="602234" y="43179"/>
                  </a:lnTo>
                  <a:lnTo>
                    <a:pt x="574675" y="43179"/>
                  </a:lnTo>
                  <a:lnTo>
                    <a:pt x="574675" y="68579"/>
                  </a:lnTo>
                  <a:lnTo>
                    <a:pt x="508254" y="68579"/>
                  </a:lnTo>
                  <a:lnTo>
                    <a:pt x="508254" y="6476"/>
                  </a:lnTo>
                  <a:lnTo>
                    <a:pt x="522986" y="6476"/>
                  </a:lnTo>
                  <a:lnTo>
                    <a:pt x="522986" y="26542"/>
                  </a:lnTo>
                  <a:lnTo>
                    <a:pt x="559816" y="26542"/>
                  </a:lnTo>
                  <a:lnTo>
                    <a:pt x="559816" y="6476"/>
                  </a:lnTo>
                  <a:lnTo>
                    <a:pt x="574675" y="6476"/>
                  </a:lnTo>
                  <a:lnTo>
                    <a:pt x="574675" y="30225"/>
                  </a:lnTo>
                  <a:lnTo>
                    <a:pt x="602234" y="30225"/>
                  </a:lnTo>
                  <a:lnTo>
                    <a:pt x="602234" y="0"/>
                  </a:lnTo>
                  <a:close/>
                </a:path>
                <a:path w="617220" h="144779">
                  <a:moveTo>
                    <a:pt x="426720" y="0"/>
                  </a:moveTo>
                  <a:lnTo>
                    <a:pt x="441579" y="0"/>
                  </a:lnTo>
                  <a:lnTo>
                    <a:pt x="441579" y="32638"/>
                  </a:lnTo>
                  <a:lnTo>
                    <a:pt x="461518" y="32638"/>
                  </a:lnTo>
                  <a:lnTo>
                    <a:pt x="461518" y="45719"/>
                  </a:lnTo>
                  <a:lnTo>
                    <a:pt x="441579" y="45719"/>
                  </a:lnTo>
                  <a:lnTo>
                    <a:pt x="441579" y="83819"/>
                  </a:lnTo>
                  <a:lnTo>
                    <a:pt x="426720" y="83819"/>
                  </a:lnTo>
                  <a:lnTo>
                    <a:pt x="426720" y="0"/>
                  </a:lnTo>
                  <a:close/>
                </a:path>
                <a:path w="617220" h="144779">
                  <a:moveTo>
                    <a:pt x="88392" y="0"/>
                  </a:moveTo>
                  <a:lnTo>
                    <a:pt x="103250" y="0"/>
                  </a:lnTo>
                  <a:lnTo>
                    <a:pt x="103250" y="29082"/>
                  </a:lnTo>
                  <a:lnTo>
                    <a:pt x="123190" y="29082"/>
                  </a:lnTo>
                  <a:lnTo>
                    <a:pt x="123190" y="42290"/>
                  </a:lnTo>
                  <a:lnTo>
                    <a:pt x="103250" y="42290"/>
                  </a:lnTo>
                  <a:lnTo>
                    <a:pt x="103250" y="72008"/>
                  </a:lnTo>
                  <a:lnTo>
                    <a:pt x="88392" y="72008"/>
                  </a:lnTo>
                  <a:lnTo>
                    <a:pt x="88392" y="0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4" name="object 174"/>
          <p:cNvGrpSpPr/>
          <p:nvPr/>
        </p:nvGrpSpPr>
        <p:grpSpPr>
          <a:xfrm>
            <a:off x="3645280" y="3497071"/>
            <a:ext cx="106680" cy="106680"/>
            <a:chOff x="3645280" y="3497071"/>
            <a:chExt cx="106680" cy="106680"/>
          </a:xfrm>
        </p:grpSpPr>
        <p:sp>
          <p:nvSpPr>
            <p:cNvPr id="175" name="object 175"/>
            <p:cNvSpPr/>
            <p:nvPr/>
          </p:nvSpPr>
          <p:spPr>
            <a:xfrm>
              <a:off x="3649853" y="3501389"/>
              <a:ext cx="97790" cy="97790"/>
            </a:xfrm>
            <a:custGeom>
              <a:avLst/>
              <a:gdLst/>
              <a:ahLst/>
              <a:cxnLst/>
              <a:rect l="l" t="t" r="r" b="b"/>
              <a:pathLst>
                <a:path w="97789" h="97789">
                  <a:moveTo>
                    <a:pt x="97282" y="9144"/>
                  </a:moveTo>
                  <a:lnTo>
                    <a:pt x="88519" y="9144"/>
                  </a:lnTo>
                  <a:lnTo>
                    <a:pt x="88519" y="88392"/>
                  </a:lnTo>
                  <a:lnTo>
                    <a:pt x="97282" y="88392"/>
                  </a:lnTo>
                  <a:lnTo>
                    <a:pt x="97282" y="9144"/>
                  </a:lnTo>
                  <a:close/>
                </a:path>
                <a:path w="97789" h="97789">
                  <a:moveTo>
                    <a:pt x="97282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0" y="88900"/>
                  </a:lnTo>
                  <a:lnTo>
                    <a:pt x="0" y="97790"/>
                  </a:lnTo>
                  <a:lnTo>
                    <a:pt x="97282" y="97790"/>
                  </a:lnTo>
                  <a:lnTo>
                    <a:pt x="97282" y="88900"/>
                  </a:lnTo>
                  <a:lnTo>
                    <a:pt x="9017" y="88900"/>
                  </a:lnTo>
                  <a:lnTo>
                    <a:pt x="9017" y="8890"/>
                  </a:lnTo>
                  <a:lnTo>
                    <a:pt x="97282" y="8890"/>
                  </a:lnTo>
                  <a:lnTo>
                    <a:pt x="97282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3649852" y="3501643"/>
              <a:ext cx="97790" cy="97790"/>
            </a:xfrm>
            <a:custGeom>
              <a:avLst/>
              <a:gdLst/>
              <a:ahLst/>
              <a:cxnLst/>
              <a:rect l="l" t="t" r="r" b="b"/>
              <a:pathLst>
                <a:path w="97789" h="97789">
                  <a:moveTo>
                    <a:pt x="9017" y="8889"/>
                  </a:moveTo>
                  <a:lnTo>
                    <a:pt x="9017" y="88137"/>
                  </a:lnTo>
                  <a:lnTo>
                    <a:pt x="88519" y="88137"/>
                  </a:lnTo>
                  <a:lnTo>
                    <a:pt x="88519" y="8889"/>
                  </a:lnTo>
                  <a:lnTo>
                    <a:pt x="9017" y="8889"/>
                  </a:lnTo>
                  <a:close/>
                </a:path>
                <a:path w="97789" h="97789">
                  <a:moveTo>
                    <a:pt x="0" y="0"/>
                  </a:moveTo>
                  <a:lnTo>
                    <a:pt x="97282" y="0"/>
                  </a:lnTo>
                  <a:lnTo>
                    <a:pt x="97282" y="97281"/>
                  </a:lnTo>
                  <a:lnTo>
                    <a:pt x="0" y="97281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7" name="object 177"/>
          <p:cNvGrpSpPr/>
          <p:nvPr/>
        </p:nvGrpSpPr>
        <p:grpSpPr>
          <a:xfrm>
            <a:off x="3792728" y="3482721"/>
            <a:ext cx="483234" cy="142240"/>
            <a:chOff x="3792728" y="3482721"/>
            <a:chExt cx="483234" cy="142240"/>
          </a:xfrm>
        </p:grpSpPr>
        <p:sp>
          <p:nvSpPr>
            <p:cNvPr id="178" name="object 178"/>
            <p:cNvSpPr/>
            <p:nvPr/>
          </p:nvSpPr>
          <p:spPr>
            <a:xfrm>
              <a:off x="3797300" y="3487293"/>
              <a:ext cx="473709" cy="133350"/>
            </a:xfrm>
            <a:custGeom>
              <a:avLst/>
              <a:gdLst/>
              <a:ahLst/>
              <a:cxnLst/>
              <a:rect l="l" t="t" r="r" b="b"/>
              <a:pathLst>
                <a:path w="473710" h="133350">
                  <a:moveTo>
                    <a:pt x="30734" y="74803"/>
                  </a:moveTo>
                  <a:lnTo>
                    <a:pt x="16890" y="74803"/>
                  </a:lnTo>
                  <a:lnTo>
                    <a:pt x="16890" y="129286"/>
                  </a:lnTo>
                  <a:lnTo>
                    <a:pt x="101600" y="129286"/>
                  </a:lnTo>
                  <a:lnTo>
                    <a:pt x="101600" y="117602"/>
                  </a:lnTo>
                  <a:lnTo>
                    <a:pt x="30734" y="117602"/>
                  </a:lnTo>
                  <a:lnTo>
                    <a:pt x="30734" y="101473"/>
                  </a:lnTo>
                  <a:lnTo>
                    <a:pt x="101600" y="101473"/>
                  </a:lnTo>
                  <a:lnTo>
                    <a:pt x="101600" y="90043"/>
                  </a:lnTo>
                  <a:lnTo>
                    <a:pt x="30734" y="90043"/>
                  </a:lnTo>
                  <a:lnTo>
                    <a:pt x="30734" y="74803"/>
                  </a:lnTo>
                  <a:close/>
                </a:path>
                <a:path w="473710" h="133350">
                  <a:moveTo>
                    <a:pt x="101600" y="101473"/>
                  </a:moveTo>
                  <a:lnTo>
                    <a:pt x="87884" y="101473"/>
                  </a:lnTo>
                  <a:lnTo>
                    <a:pt x="87884" y="117602"/>
                  </a:lnTo>
                  <a:lnTo>
                    <a:pt x="101600" y="117602"/>
                  </a:lnTo>
                  <a:lnTo>
                    <a:pt x="101600" y="101473"/>
                  </a:lnTo>
                  <a:close/>
                </a:path>
                <a:path w="473710" h="133350">
                  <a:moveTo>
                    <a:pt x="101600" y="74803"/>
                  </a:moveTo>
                  <a:lnTo>
                    <a:pt x="87884" y="74803"/>
                  </a:lnTo>
                  <a:lnTo>
                    <a:pt x="87884" y="90043"/>
                  </a:lnTo>
                  <a:lnTo>
                    <a:pt x="101600" y="90043"/>
                  </a:lnTo>
                  <a:lnTo>
                    <a:pt x="101600" y="74803"/>
                  </a:lnTo>
                  <a:close/>
                </a:path>
                <a:path w="473710" h="133350">
                  <a:moveTo>
                    <a:pt x="305815" y="80518"/>
                  </a:moveTo>
                  <a:lnTo>
                    <a:pt x="294386" y="80518"/>
                  </a:lnTo>
                  <a:lnTo>
                    <a:pt x="289051" y="81026"/>
                  </a:lnTo>
                  <a:lnTo>
                    <a:pt x="284099" y="82169"/>
                  </a:lnTo>
                  <a:lnTo>
                    <a:pt x="279273" y="83185"/>
                  </a:lnTo>
                  <a:lnTo>
                    <a:pt x="259714" y="100457"/>
                  </a:lnTo>
                  <a:lnTo>
                    <a:pt x="259714" y="113030"/>
                  </a:lnTo>
                  <a:lnTo>
                    <a:pt x="260730" y="116332"/>
                  </a:lnTo>
                  <a:lnTo>
                    <a:pt x="262763" y="119253"/>
                  </a:lnTo>
                  <a:lnTo>
                    <a:pt x="264795" y="122301"/>
                  </a:lnTo>
                  <a:lnTo>
                    <a:pt x="284099" y="131318"/>
                  </a:lnTo>
                  <a:lnTo>
                    <a:pt x="289051" y="132461"/>
                  </a:lnTo>
                  <a:lnTo>
                    <a:pt x="294386" y="132969"/>
                  </a:lnTo>
                  <a:lnTo>
                    <a:pt x="305815" y="132969"/>
                  </a:lnTo>
                  <a:lnTo>
                    <a:pt x="311023" y="132461"/>
                  </a:lnTo>
                  <a:lnTo>
                    <a:pt x="315975" y="131318"/>
                  </a:lnTo>
                  <a:lnTo>
                    <a:pt x="320928" y="130302"/>
                  </a:lnTo>
                  <a:lnTo>
                    <a:pt x="325120" y="128778"/>
                  </a:lnTo>
                  <a:lnTo>
                    <a:pt x="332486" y="124714"/>
                  </a:lnTo>
                  <a:lnTo>
                    <a:pt x="335279" y="122301"/>
                  </a:lnTo>
                  <a:lnTo>
                    <a:pt x="335703" y="121666"/>
                  </a:lnTo>
                  <a:lnTo>
                    <a:pt x="296290" y="121666"/>
                  </a:lnTo>
                  <a:lnTo>
                    <a:pt x="292862" y="121285"/>
                  </a:lnTo>
                  <a:lnTo>
                    <a:pt x="289560" y="120523"/>
                  </a:lnTo>
                  <a:lnTo>
                    <a:pt x="286385" y="119887"/>
                  </a:lnTo>
                  <a:lnTo>
                    <a:pt x="283590" y="118872"/>
                  </a:lnTo>
                  <a:lnTo>
                    <a:pt x="278764" y="116586"/>
                  </a:lnTo>
                  <a:lnTo>
                    <a:pt x="276987" y="115189"/>
                  </a:lnTo>
                  <a:lnTo>
                    <a:pt x="274065" y="112014"/>
                  </a:lnTo>
                  <a:lnTo>
                    <a:pt x="273430" y="110362"/>
                  </a:lnTo>
                  <a:lnTo>
                    <a:pt x="273430" y="103251"/>
                  </a:lnTo>
                  <a:lnTo>
                    <a:pt x="274065" y="101600"/>
                  </a:lnTo>
                  <a:lnTo>
                    <a:pt x="275589" y="99949"/>
                  </a:lnTo>
                  <a:lnTo>
                    <a:pt x="276987" y="98298"/>
                  </a:lnTo>
                  <a:lnTo>
                    <a:pt x="278764" y="96901"/>
                  </a:lnTo>
                  <a:lnTo>
                    <a:pt x="283590" y="94615"/>
                  </a:lnTo>
                  <a:lnTo>
                    <a:pt x="286385" y="93599"/>
                  </a:lnTo>
                  <a:lnTo>
                    <a:pt x="289560" y="92964"/>
                  </a:lnTo>
                  <a:lnTo>
                    <a:pt x="292862" y="92202"/>
                  </a:lnTo>
                  <a:lnTo>
                    <a:pt x="296290" y="91948"/>
                  </a:lnTo>
                  <a:lnTo>
                    <a:pt x="335649" y="91948"/>
                  </a:lnTo>
                  <a:lnTo>
                    <a:pt x="335279" y="91440"/>
                  </a:lnTo>
                  <a:lnTo>
                    <a:pt x="332486" y="88900"/>
                  </a:lnTo>
                  <a:lnTo>
                    <a:pt x="325120" y="84836"/>
                  </a:lnTo>
                  <a:lnTo>
                    <a:pt x="320928" y="83185"/>
                  </a:lnTo>
                  <a:lnTo>
                    <a:pt x="315975" y="82169"/>
                  </a:lnTo>
                  <a:lnTo>
                    <a:pt x="311023" y="81026"/>
                  </a:lnTo>
                  <a:lnTo>
                    <a:pt x="305815" y="80518"/>
                  </a:lnTo>
                  <a:close/>
                </a:path>
                <a:path w="473710" h="133350">
                  <a:moveTo>
                    <a:pt x="335649" y="91948"/>
                  </a:moveTo>
                  <a:lnTo>
                    <a:pt x="303784" y="91948"/>
                  </a:lnTo>
                  <a:lnTo>
                    <a:pt x="307339" y="92202"/>
                  </a:lnTo>
                  <a:lnTo>
                    <a:pt x="310514" y="92964"/>
                  </a:lnTo>
                  <a:lnTo>
                    <a:pt x="326644" y="103251"/>
                  </a:lnTo>
                  <a:lnTo>
                    <a:pt x="326644" y="110362"/>
                  </a:lnTo>
                  <a:lnTo>
                    <a:pt x="310514" y="120523"/>
                  </a:lnTo>
                  <a:lnTo>
                    <a:pt x="307339" y="121285"/>
                  </a:lnTo>
                  <a:lnTo>
                    <a:pt x="303784" y="121666"/>
                  </a:lnTo>
                  <a:lnTo>
                    <a:pt x="335703" y="121666"/>
                  </a:lnTo>
                  <a:lnTo>
                    <a:pt x="337312" y="119253"/>
                  </a:lnTo>
                  <a:lnTo>
                    <a:pt x="339471" y="116332"/>
                  </a:lnTo>
                  <a:lnTo>
                    <a:pt x="340487" y="113030"/>
                  </a:lnTo>
                  <a:lnTo>
                    <a:pt x="340487" y="100457"/>
                  </a:lnTo>
                  <a:lnTo>
                    <a:pt x="339471" y="97155"/>
                  </a:lnTo>
                  <a:lnTo>
                    <a:pt x="335649" y="91948"/>
                  </a:lnTo>
                  <a:close/>
                </a:path>
                <a:path w="473710" h="133350">
                  <a:moveTo>
                    <a:pt x="228473" y="76073"/>
                  </a:moveTo>
                  <a:lnTo>
                    <a:pt x="214629" y="76073"/>
                  </a:lnTo>
                  <a:lnTo>
                    <a:pt x="214629" y="129286"/>
                  </a:lnTo>
                  <a:lnTo>
                    <a:pt x="228473" y="129286"/>
                  </a:lnTo>
                  <a:lnTo>
                    <a:pt x="228473" y="76073"/>
                  </a:lnTo>
                  <a:close/>
                </a:path>
                <a:path w="473710" h="133350">
                  <a:moveTo>
                    <a:pt x="164211" y="8890"/>
                  </a:moveTo>
                  <a:lnTo>
                    <a:pt x="152273" y="8890"/>
                  </a:lnTo>
                  <a:lnTo>
                    <a:pt x="147954" y="9652"/>
                  </a:lnTo>
                  <a:lnTo>
                    <a:pt x="144017" y="11303"/>
                  </a:lnTo>
                  <a:lnTo>
                    <a:pt x="139953" y="12827"/>
                  </a:lnTo>
                  <a:lnTo>
                    <a:pt x="124587" y="40132"/>
                  </a:lnTo>
                  <a:lnTo>
                    <a:pt x="124587" y="67056"/>
                  </a:lnTo>
                  <a:lnTo>
                    <a:pt x="147954" y="97409"/>
                  </a:lnTo>
                  <a:lnTo>
                    <a:pt x="152273" y="98171"/>
                  </a:lnTo>
                  <a:lnTo>
                    <a:pt x="164337" y="98171"/>
                  </a:lnTo>
                  <a:lnTo>
                    <a:pt x="170687" y="96393"/>
                  </a:lnTo>
                  <a:lnTo>
                    <a:pt x="176149" y="92710"/>
                  </a:lnTo>
                  <a:lnTo>
                    <a:pt x="181483" y="89027"/>
                  </a:lnTo>
                  <a:lnTo>
                    <a:pt x="183734" y="85725"/>
                  </a:lnTo>
                  <a:lnTo>
                    <a:pt x="154559" y="85725"/>
                  </a:lnTo>
                  <a:lnTo>
                    <a:pt x="152146" y="85217"/>
                  </a:lnTo>
                  <a:lnTo>
                    <a:pt x="149860" y="84328"/>
                  </a:lnTo>
                  <a:lnTo>
                    <a:pt x="147447" y="83439"/>
                  </a:lnTo>
                  <a:lnTo>
                    <a:pt x="145414" y="81915"/>
                  </a:lnTo>
                  <a:lnTo>
                    <a:pt x="143763" y="79756"/>
                  </a:lnTo>
                  <a:lnTo>
                    <a:pt x="141986" y="77724"/>
                  </a:lnTo>
                  <a:lnTo>
                    <a:pt x="140588" y="74930"/>
                  </a:lnTo>
                  <a:lnTo>
                    <a:pt x="139446" y="71501"/>
                  </a:lnTo>
                  <a:lnTo>
                    <a:pt x="138429" y="68072"/>
                  </a:lnTo>
                  <a:lnTo>
                    <a:pt x="137922" y="63881"/>
                  </a:lnTo>
                  <a:lnTo>
                    <a:pt x="137922" y="43307"/>
                  </a:lnTo>
                  <a:lnTo>
                    <a:pt x="154559" y="21462"/>
                  </a:lnTo>
                  <a:lnTo>
                    <a:pt x="183635" y="21462"/>
                  </a:lnTo>
                  <a:lnTo>
                    <a:pt x="180848" y="17653"/>
                  </a:lnTo>
                  <a:lnTo>
                    <a:pt x="175640" y="14097"/>
                  </a:lnTo>
                  <a:lnTo>
                    <a:pt x="170307" y="10668"/>
                  </a:lnTo>
                  <a:lnTo>
                    <a:pt x="164211" y="8890"/>
                  </a:lnTo>
                  <a:close/>
                </a:path>
                <a:path w="473710" h="133350">
                  <a:moveTo>
                    <a:pt x="183635" y="21462"/>
                  </a:moveTo>
                  <a:lnTo>
                    <a:pt x="159638" y="21462"/>
                  </a:lnTo>
                  <a:lnTo>
                    <a:pt x="162051" y="21971"/>
                  </a:lnTo>
                  <a:lnTo>
                    <a:pt x="164337" y="22860"/>
                  </a:lnTo>
                  <a:lnTo>
                    <a:pt x="176275" y="43307"/>
                  </a:lnTo>
                  <a:lnTo>
                    <a:pt x="176275" y="63881"/>
                  </a:lnTo>
                  <a:lnTo>
                    <a:pt x="170434" y="79756"/>
                  </a:lnTo>
                  <a:lnTo>
                    <a:pt x="168783" y="81915"/>
                  </a:lnTo>
                  <a:lnTo>
                    <a:pt x="166750" y="83439"/>
                  </a:lnTo>
                  <a:lnTo>
                    <a:pt x="164337" y="84328"/>
                  </a:lnTo>
                  <a:lnTo>
                    <a:pt x="162051" y="85217"/>
                  </a:lnTo>
                  <a:lnTo>
                    <a:pt x="159638" y="85725"/>
                  </a:lnTo>
                  <a:lnTo>
                    <a:pt x="183734" y="85725"/>
                  </a:lnTo>
                  <a:lnTo>
                    <a:pt x="185292" y="83439"/>
                  </a:lnTo>
                  <a:lnTo>
                    <a:pt x="187578" y="76073"/>
                  </a:lnTo>
                  <a:lnTo>
                    <a:pt x="228473" y="76073"/>
                  </a:lnTo>
                  <a:lnTo>
                    <a:pt x="228473" y="63881"/>
                  </a:lnTo>
                  <a:lnTo>
                    <a:pt x="189484" y="63881"/>
                  </a:lnTo>
                  <a:lnTo>
                    <a:pt x="189484" y="42164"/>
                  </a:lnTo>
                  <a:lnTo>
                    <a:pt x="228473" y="42164"/>
                  </a:lnTo>
                  <a:lnTo>
                    <a:pt x="228473" y="29972"/>
                  </a:lnTo>
                  <a:lnTo>
                    <a:pt x="187071" y="29972"/>
                  </a:lnTo>
                  <a:lnTo>
                    <a:pt x="184658" y="22860"/>
                  </a:lnTo>
                  <a:lnTo>
                    <a:pt x="183635" y="21462"/>
                  </a:lnTo>
                  <a:close/>
                </a:path>
                <a:path w="473710" h="133350">
                  <a:moveTo>
                    <a:pt x="228473" y="42164"/>
                  </a:moveTo>
                  <a:lnTo>
                    <a:pt x="214629" y="42164"/>
                  </a:lnTo>
                  <a:lnTo>
                    <a:pt x="214629" y="63881"/>
                  </a:lnTo>
                  <a:lnTo>
                    <a:pt x="228473" y="63881"/>
                  </a:lnTo>
                  <a:lnTo>
                    <a:pt x="228473" y="42164"/>
                  </a:lnTo>
                  <a:close/>
                </a:path>
                <a:path w="473710" h="133350">
                  <a:moveTo>
                    <a:pt x="228473" y="0"/>
                  </a:moveTo>
                  <a:lnTo>
                    <a:pt x="214629" y="0"/>
                  </a:lnTo>
                  <a:lnTo>
                    <a:pt x="214629" y="29972"/>
                  </a:lnTo>
                  <a:lnTo>
                    <a:pt x="228473" y="29972"/>
                  </a:lnTo>
                  <a:lnTo>
                    <a:pt x="228473" y="0"/>
                  </a:lnTo>
                  <a:close/>
                </a:path>
                <a:path w="473710" h="133350">
                  <a:moveTo>
                    <a:pt x="448055" y="2667"/>
                  </a:moveTo>
                  <a:lnTo>
                    <a:pt x="434466" y="2667"/>
                  </a:lnTo>
                  <a:lnTo>
                    <a:pt x="434466" y="42418"/>
                  </a:lnTo>
                  <a:lnTo>
                    <a:pt x="414909" y="42418"/>
                  </a:lnTo>
                  <a:lnTo>
                    <a:pt x="414909" y="54483"/>
                  </a:lnTo>
                  <a:lnTo>
                    <a:pt x="434466" y="54483"/>
                  </a:lnTo>
                  <a:lnTo>
                    <a:pt x="434466" y="123062"/>
                  </a:lnTo>
                  <a:lnTo>
                    <a:pt x="448055" y="123062"/>
                  </a:lnTo>
                  <a:lnTo>
                    <a:pt x="448055" y="2667"/>
                  </a:lnTo>
                  <a:close/>
                </a:path>
                <a:path w="473710" h="133350">
                  <a:moveTo>
                    <a:pt x="400558" y="24130"/>
                  </a:moveTo>
                  <a:lnTo>
                    <a:pt x="387096" y="24130"/>
                  </a:lnTo>
                  <a:lnTo>
                    <a:pt x="387096" y="46736"/>
                  </a:lnTo>
                  <a:lnTo>
                    <a:pt x="386588" y="50546"/>
                  </a:lnTo>
                  <a:lnTo>
                    <a:pt x="370077" y="76454"/>
                  </a:lnTo>
                  <a:lnTo>
                    <a:pt x="366522" y="80264"/>
                  </a:lnTo>
                  <a:lnTo>
                    <a:pt x="362585" y="84201"/>
                  </a:lnTo>
                  <a:lnTo>
                    <a:pt x="358394" y="88265"/>
                  </a:lnTo>
                  <a:lnTo>
                    <a:pt x="367791" y="97662"/>
                  </a:lnTo>
                  <a:lnTo>
                    <a:pt x="393446" y="67818"/>
                  </a:lnTo>
                  <a:lnTo>
                    <a:pt x="393953" y="66421"/>
                  </a:lnTo>
                  <a:lnTo>
                    <a:pt x="409448" y="66421"/>
                  </a:lnTo>
                  <a:lnTo>
                    <a:pt x="407924" y="64516"/>
                  </a:lnTo>
                  <a:lnTo>
                    <a:pt x="405129" y="60960"/>
                  </a:lnTo>
                  <a:lnTo>
                    <a:pt x="403225" y="57404"/>
                  </a:lnTo>
                  <a:lnTo>
                    <a:pt x="402209" y="53848"/>
                  </a:lnTo>
                  <a:lnTo>
                    <a:pt x="401108" y="50546"/>
                  </a:lnTo>
                  <a:lnTo>
                    <a:pt x="400995" y="49911"/>
                  </a:lnTo>
                  <a:lnTo>
                    <a:pt x="400558" y="46736"/>
                  </a:lnTo>
                  <a:lnTo>
                    <a:pt x="400558" y="24130"/>
                  </a:lnTo>
                  <a:close/>
                </a:path>
                <a:path w="473710" h="133350">
                  <a:moveTo>
                    <a:pt x="409448" y="66421"/>
                  </a:moveTo>
                  <a:lnTo>
                    <a:pt x="394080" y="66421"/>
                  </a:lnTo>
                  <a:lnTo>
                    <a:pt x="394588" y="67818"/>
                  </a:lnTo>
                  <a:lnTo>
                    <a:pt x="395350" y="69215"/>
                  </a:lnTo>
                  <a:lnTo>
                    <a:pt x="396366" y="70739"/>
                  </a:lnTo>
                  <a:lnTo>
                    <a:pt x="397383" y="72390"/>
                  </a:lnTo>
                  <a:lnTo>
                    <a:pt x="398525" y="73914"/>
                  </a:lnTo>
                  <a:lnTo>
                    <a:pt x="402844" y="78994"/>
                  </a:lnTo>
                  <a:lnTo>
                    <a:pt x="405764" y="82296"/>
                  </a:lnTo>
                  <a:lnTo>
                    <a:pt x="408813" y="85471"/>
                  </a:lnTo>
                  <a:lnTo>
                    <a:pt x="411734" y="88773"/>
                  </a:lnTo>
                  <a:lnTo>
                    <a:pt x="418973" y="96012"/>
                  </a:lnTo>
                  <a:lnTo>
                    <a:pt x="428371" y="86741"/>
                  </a:lnTo>
                  <a:lnTo>
                    <a:pt x="424052" y="82677"/>
                  </a:lnTo>
                  <a:lnTo>
                    <a:pt x="420370" y="78994"/>
                  </a:lnTo>
                  <a:lnTo>
                    <a:pt x="417195" y="75437"/>
                  </a:lnTo>
                  <a:lnTo>
                    <a:pt x="414020" y="72009"/>
                  </a:lnTo>
                  <a:lnTo>
                    <a:pt x="410972" y="68326"/>
                  </a:lnTo>
                  <a:lnTo>
                    <a:pt x="409448" y="66421"/>
                  </a:lnTo>
                  <a:close/>
                </a:path>
                <a:path w="473710" h="133350">
                  <a:moveTo>
                    <a:pt x="359410" y="59562"/>
                  </a:moveTo>
                  <a:lnTo>
                    <a:pt x="240791" y="59562"/>
                  </a:lnTo>
                  <a:lnTo>
                    <a:pt x="240791" y="71247"/>
                  </a:lnTo>
                  <a:lnTo>
                    <a:pt x="359410" y="71247"/>
                  </a:lnTo>
                  <a:lnTo>
                    <a:pt x="359410" y="59562"/>
                  </a:lnTo>
                  <a:close/>
                </a:path>
                <a:path w="473710" h="133350">
                  <a:moveTo>
                    <a:pt x="299974" y="34162"/>
                  </a:moveTo>
                  <a:lnTo>
                    <a:pt x="285876" y="34162"/>
                  </a:lnTo>
                  <a:lnTo>
                    <a:pt x="285876" y="59562"/>
                  </a:lnTo>
                  <a:lnTo>
                    <a:pt x="299974" y="59562"/>
                  </a:lnTo>
                  <a:lnTo>
                    <a:pt x="299974" y="34162"/>
                  </a:lnTo>
                  <a:close/>
                </a:path>
                <a:path w="473710" h="133350">
                  <a:moveTo>
                    <a:pt x="341757" y="5207"/>
                  </a:moveTo>
                  <a:lnTo>
                    <a:pt x="256286" y="5207"/>
                  </a:lnTo>
                  <a:lnTo>
                    <a:pt x="256286" y="17018"/>
                  </a:lnTo>
                  <a:lnTo>
                    <a:pt x="327660" y="17018"/>
                  </a:lnTo>
                  <a:lnTo>
                    <a:pt x="327660" y="25654"/>
                  </a:lnTo>
                  <a:lnTo>
                    <a:pt x="324485" y="49911"/>
                  </a:lnTo>
                  <a:lnTo>
                    <a:pt x="338200" y="51562"/>
                  </a:lnTo>
                  <a:lnTo>
                    <a:pt x="341699" y="24130"/>
                  </a:lnTo>
                  <a:lnTo>
                    <a:pt x="341757" y="5207"/>
                  </a:lnTo>
                  <a:close/>
                </a:path>
                <a:path w="473710" h="133350">
                  <a:moveTo>
                    <a:pt x="421259" y="12573"/>
                  </a:moveTo>
                  <a:lnTo>
                    <a:pt x="364998" y="12573"/>
                  </a:lnTo>
                  <a:lnTo>
                    <a:pt x="364998" y="24130"/>
                  </a:lnTo>
                  <a:lnTo>
                    <a:pt x="421259" y="24130"/>
                  </a:lnTo>
                  <a:lnTo>
                    <a:pt x="421259" y="12573"/>
                  </a:lnTo>
                  <a:close/>
                </a:path>
                <a:path w="473710" h="133350">
                  <a:moveTo>
                    <a:pt x="118617" y="51562"/>
                  </a:moveTo>
                  <a:lnTo>
                    <a:pt x="0" y="51562"/>
                  </a:lnTo>
                  <a:lnTo>
                    <a:pt x="0" y="63246"/>
                  </a:lnTo>
                  <a:lnTo>
                    <a:pt x="118617" y="63246"/>
                  </a:lnTo>
                  <a:lnTo>
                    <a:pt x="118617" y="51562"/>
                  </a:lnTo>
                  <a:close/>
                </a:path>
                <a:path w="473710" h="133350">
                  <a:moveTo>
                    <a:pt x="100837" y="4826"/>
                  </a:moveTo>
                  <a:lnTo>
                    <a:pt x="15366" y="4826"/>
                  </a:lnTo>
                  <a:lnTo>
                    <a:pt x="15366" y="16637"/>
                  </a:lnTo>
                  <a:lnTo>
                    <a:pt x="86740" y="16637"/>
                  </a:lnTo>
                  <a:lnTo>
                    <a:pt x="86603" y="32385"/>
                  </a:lnTo>
                  <a:lnTo>
                    <a:pt x="85851" y="41656"/>
                  </a:lnTo>
                  <a:lnTo>
                    <a:pt x="85039" y="46736"/>
                  </a:lnTo>
                  <a:lnTo>
                    <a:pt x="84074" y="51562"/>
                  </a:lnTo>
                  <a:lnTo>
                    <a:pt x="98298" y="51562"/>
                  </a:lnTo>
                  <a:lnTo>
                    <a:pt x="99220" y="46482"/>
                  </a:lnTo>
                  <a:lnTo>
                    <a:pt x="99842" y="41656"/>
                  </a:lnTo>
                  <a:lnTo>
                    <a:pt x="100591" y="32258"/>
                  </a:lnTo>
                  <a:lnTo>
                    <a:pt x="100837" y="28067"/>
                  </a:lnTo>
                  <a:lnTo>
                    <a:pt x="100837" y="4826"/>
                  </a:lnTo>
                  <a:close/>
                </a:path>
                <a:path w="473710" h="133350">
                  <a:moveTo>
                    <a:pt x="473710" y="0"/>
                  </a:moveTo>
                  <a:lnTo>
                    <a:pt x="460121" y="0"/>
                  </a:lnTo>
                  <a:lnTo>
                    <a:pt x="460121" y="129286"/>
                  </a:lnTo>
                  <a:lnTo>
                    <a:pt x="473710" y="129286"/>
                  </a:lnTo>
                  <a:lnTo>
                    <a:pt x="473710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9" name="object 179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3792728" y="3482721"/>
              <a:ext cx="482854" cy="142113"/>
            </a:xfrm>
            <a:prstGeom prst="rect">
              <a:avLst/>
            </a:prstGeom>
          </p:spPr>
        </p:pic>
      </p:grpSp>
      <p:grpSp>
        <p:nvGrpSpPr>
          <p:cNvPr id="180" name="object 180"/>
          <p:cNvGrpSpPr/>
          <p:nvPr/>
        </p:nvGrpSpPr>
        <p:grpSpPr>
          <a:xfrm>
            <a:off x="4320413" y="3481070"/>
            <a:ext cx="1117600" cy="144780"/>
            <a:chOff x="4320413" y="3481070"/>
            <a:chExt cx="1117600" cy="144780"/>
          </a:xfrm>
        </p:grpSpPr>
        <p:pic>
          <p:nvPicPr>
            <p:cNvPr id="181" name="object 181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4320413" y="3485007"/>
              <a:ext cx="285876" cy="140335"/>
            </a:xfrm>
            <a:prstGeom prst="rect">
              <a:avLst/>
            </a:prstGeom>
          </p:spPr>
        </p:pic>
        <p:sp>
          <p:nvSpPr>
            <p:cNvPr id="182" name="object 182"/>
            <p:cNvSpPr/>
            <p:nvPr/>
          </p:nvSpPr>
          <p:spPr>
            <a:xfrm>
              <a:off x="4638548" y="3487293"/>
              <a:ext cx="473709" cy="130810"/>
            </a:xfrm>
            <a:custGeom>
              <a:avLst/>
              <a:gdLst/>
              <a:ahLst/>
              <a:cxnLst/>
              <a:rect l="l" t="t" r="r" b="b"/>
              <a:pathLst>
                <a:path w="473710" h="130810">
                  <a:moveTo>
                    <a:pt x="277875" y="93472"/>
                  </a:moveTo>
                  <a:lnTo>
                    <a:pt x="264032" y="93472"/>
                  </a:lnTo>
                  <a:lnTo>
                    <a:pt x="264032" y="128016"/>
                  </a:lnTo>
                  <a:lnTo>
                    <a:pt x="351409" y="128016"/>
                  </a:lnTo>
                  <a:lnTo>
                    <a:pt x="351409" y="116205"/>
                  </a:lnTo>
                  <a:lnTo>
                    <a:pt x="277875" y="116205"/>
                  </a:lnTo>
                  <a:lnTo>
                    <a:pt x="277875" y="93472"/>
                  </a:lnTo>
                  <a:close/>
                </a:path>
                <a:path w="473710" h="130810">
                  <a:moveTo>
                    <a:pt x="348741" y="0"/>
                  </a:moveTo>
                  <a:lnTo>
                    <a:pt x="335025" y="0"/>
                  </a:lnTo>
                  <a:lnTo>
                    <a:pt x="335025" y="77089"/>
                  </a:lnTo>
                  <a:lnTo>
                    <a:pt x="307593" y="77089"/>
                  </a:lnTo>
                  <a:lnTo>
                    <a:pt x="307593" y="88646"/>
                  </a:lnTo>
                  <a:lnTo>
                    <a:pt x="335025" y="88646"/>
                  </a:lnTo>
                  <a:lnTo>
                    <a:pt x="335025" y="100203"/>
                  </a:lnTo>
                  <a:lnTo>
                    <a:pt x="348741" y="100203"/>
                  </a:lnTo>
                  <a:lnTo>
                    <a:pt x="348741" y="0"/>
                  </a:lnTo>
                  <a:close/>
                </a:path>
                <a:path w="473710" h="130810">
                  <a:moveTo>
                    <a:pt x="288798" y="69723"/>
                  </a:moveTo>
                  <a:lnTo>
                    <a:pt x="275081" y="69723"/>
                  </a:lnTo>
                  <a:lnTo>
                    <a:pt x="275081" y="88265"/>
                  </a:lnTo>
                  <a:lnTo>
                    <a:pt x="288798" y="88265"/>
                  </a:lnTo>
                  <a:lnTo>
                    <a:pt x="288798" y="69723"/>
                  </a:lnTo>
                  <a:close/>
                </a:path>
                <a:path w="473710" h="130810">
                  <a:moveTo>
                    <a:pt x="325627" y="54991"/>
                  </a:moveTo>
                  <a:lnTo>
                    <a:pt x="310768" y="56261"/>
                  </a:lnTo>
                  <a:lnTo>
                    <a:pt x="290956" y="57404"/>
                  </a:lnTo>
                  <a:lnTo>
                    <a:pt x="278002" y="57912"/>
                  </a:lnTo>
                  <a:lnTo>
                    <a:pt x="271525" y="58039"/>
                  </a:lnTo>
                  <a:lnTo>
                    <a:pt x="258063" y="58039"/>
                  </a:lnTo>
                  <a:lnTo>
                    <a:pt x="250951" y="58166"/>
                  </a:lnTo>
                  <a:lnTo>
                    <a:pt x="243077" y="58166"/>
                  </a:lnTo>
                  <a:lnTo>
                    <a:pt x="243077" y="70104"/>
                  </a:lnTo>
                  <a:lnTo>
                    <a:pt x="267581" y="69889"/>
                  </a:lnTo>
                  <a:lnTo>
                    <a:pt x="275081" y="69723"/>
                  </a:lnTo>
                  <a:lnTo>
                    <a:pt x="288798" y="69723"/>
                  </a:lnTo>
                  <a:lnTo>
                    <a:pt x="288798" y="69342"/>
                  </a:lnTo>
                  <a:lnTo>
                    <a:pt x="295655" y="69087"/>
                  </a:lnTo>
                  <a:lnTo>
                    <a:pt x="308355" y="68326"/>
                  </a:lnTo>
                  <a:lnTo>
                    <a:pt x="320548" y="67310"/>
                  </a:lnTo>
                  <a:lnTo>
                    <a:pt x="326516" y="66675"/>
                  </a:lnTo>
                  <a:lnTo>
                    <a:pt x="325627" y="54991"/>
                  </a:lnTo>
                  <a:close/>
                </a:path>
                <a:path w="473710" h="130810">
                  <a:moveTo>
                    <a:pt x="288289" y="2412"/>
                  </a:moveTo>
                  <a:lnTo>
                    <a:pt x="278384" y="2412"/>
                  </a:lnTo>
                  <a:lnTo>
                    <a:pt x="273938" y="3048"/>
                  </a:lnTo>
                  <a:lnTo>
                    <a:pt x="270001" y="4318"/>
                  </a:lnTo>
                  <a:lnTo>
                    <a:pt x="266191" y="5461"/>
                  </a:lnTo>
                  <a:lnTo>
                    <a:pt x="262763" y="7112"/>
                  </a:lnTo>
                  <a:lnTo>
                    <a:pt x="260096" y="9144"/>
                  </a:lnTo>
                  <a:lnTo>
                    <a:pt x="257301" y="11176"/>
                  </a:lnTo>
                  <a:lnTo>
                    <a:pt x="255142" y="13589"/>
                  </a:lnTo>
                  <a:lnTo>
                    <a:pt x="253746" y="16129"/>
                  </a:lnTo>
                  <a:lnTo>
                    <a:pt x="252222" y="18796"/>
                  </a:lnTo>
                  <a:lnTo>
                    <a:pt x="251673" y="21209"/>
                  </a:lnTo>
                  <a:lnTo>
                    <a:pt x="251644" y="32131"/>
                  </a:lnTo>
                  <a:lnTo>
                    <a:pt x="252222" y="34671"/>
                  </a:lnTo>
                  <a:lnTo>
                    <a:pt x="253746" y="37337"/>
                  </a:lnTo>
                  <a:lnTo>
                    <a:pt x="255142" y="40005"/>
                  </a:lnTo>
                  <a:lnTo>
                    <a:pt x="257301" y="42291"/>
                  </a:lnTo>
                  <a:lnTo>
                    <a:pt x="260096" y="44323"/>
                  </a:lnTo>
                  <a:lnTo>
                    <a:pt x="262763" y="46355"/>
                  </a:lnTo>
                  <a:lnTo>
                    <a:pt x="266191" y="47879"/>
                  </a:lnTo>
                  <a:lnTo>
                    <a:pt x="270001" y="49149"/>
                  </a:lnTo>
                  <a:lnTo>
                    <a:pt x="273938" y="50292"/>
                  </a:lnTo>
                  <a:lnTo>
                    <a:pt x="278384" y="50927"/>
                  </a:lnTo>
                  <a:lnTo>
                    <a:pt x="288289" y="50927"/>
                  </a:lnTo>
                  <a:lnTo>
                    <a:pt x="311893" y="39370"/>
                  </a:lnTo>
                  <a:lnTo>
                    <a:pt x="280415" y="39370"/>
                  </a:lnTo>
                  <a:lnTo>
                    <a:pt x="277749" y="38989"/>
                  </a:lnTo>
                  <a:lnTo>
                    <a:pt x="273176" y="37719"/>
                  </a:lnTo>
                  <a:lnTo>
                    <a:pt x="271272" y="36830"/>
                  </a:lnTo>
                  <a:lnTo>
                    <a:pt x="269621" y="35687"/>
                  </a:lnTo>
                  <a:lnTo>
                    <a:pt x="268097" y="34671"/>
                  </a:lnTo>
                  <a:lnTo>
                    <a:pt x="266826" y="33528"/>
                  </a:lnTo>
                  <a:lnTo>
                    <a:pt x="265938" y="32131"/>
                  </a:lnTo>
                  <a:lnTo>
                    <a:pt x="265175" y="30861"/>
                  </a:lnTo>
                  <a:lnTo>
                    <a:pt x="264794" y="29464"/>
                  </a:lnTo>
                  <a:lnTo>
                    <a:pt x="264794" y="23876"/>
                  </a:lnTo>
                  <a:lnTo>
                    <a:pt x="269621" y="17780"/>
                  </a:lnTo>
                  <a:lnTo>
                    <a:pt x="271272" y="16637"/>
                  </a:lnTo>
                  <a:lnTo>
                    <a:pt x="273176" y="15875"/>
                  </a:lnTo>
                  <a:lnTo>
                    <a:pt x="277749" y="14605"/>
                  </a:lnTo>
                  <a:lnTo>
                    <a:pt x="280415" y="14224"/>
                  </a:lnTo>
                  <a:lnTo>
                    <a:pt x="311911" y="14224"/>
                  </a:lnTo>
                  <a:lnTo>
                    <a:pt x="311530" y="13589"/>
                  </a:lnTo>
                  <a:lnTo>
                    <a:pt x="309499" y="11176"/>
                  </a:lnTo>
                  <a:lnTo>
                    <a:pt x="303911" y="7112"/>
                  </a:lnTo>
                  <a:lnTo>
                    <a:pt x="300609" y="5461"/>
                  </a:lnTo>
                  <a:lnTo>
                    <a:pt x="296672" y="4318"/>
                  </a:lnTo>
                  <a:lnTo>
                    <a:pt x="292735" y="3048"/>
                  </a:lnTo>
                  <a:lnTo>
                    <a:pt x="288289" y="2412"/>
                  </a:lnTo>
                  <a:close/>
                </a:path>
                <a:path w="473710" h="130810">
                  <a:moveTo>
                    <a:pt x="311911" y="14224"/>
                  </a:moveTo>
                  <a:lnTo>
                    <a:pt x="286385" y="14224"/>
                  </a:lnTo>
                  <a:lnTo>
                    <a:pt x="289051" y="14605"/>
                  </a:lnTo>
                  <a:lnTo>
                    <a:pt x="293624" y="15875"/>
                  </a:lnTo>
                  <a:lnTo>
                    <a:pt x="295528" y="16637"/>
                  </a:lnTo>
                  <a:lnTo>
                    <a:pt x="297179" y="17780"/>
                  </a:lnTo>
                  <a:lnTo>
                    <a:pt x="298703" y="18796"/>
                  </a:lnTo>
                  <a:lnTo>
                    <a:pt x="299974" y="19939"/>
                  </a:lnTo>
                  <a:lnTo>
                    <a:pt x="300736" y="21209"/>
                  </a:lnTo>
                  <a:lnTo>
                    <a:pt x="301625" y="22479"/>
                  </a:lnTo>
                  <a:lnTo>
                    <a:pt x="302005" y="23876"/>
                  </a:lnTo>
                  <a:lnTo>
                    <a:pt x="302005" y="29464"/>
                  </a:lnTo>
                  <a:lnTo>
                    <a:pt x="301625" y="30861"/>
                  </a:lnTo>
                  <a:lnTo>
                    <a:pt x="300736" y="32131"/>
                  </a:lnTo>
                  <a:lnTo>
                    <a:pt x="299974" y="33528"/>
                  </a:lnTo>
                  <a:lnTo>
                    <a:pt x="298703" y="34671"/>
                  </a:lnTo>
                  <a:lnTo>
                    <a:pt x="297179" y="35687"/>
                  </a:lnTo>
                  <a:lnTo>
                    <a:pt x="295528" y="36830"/>
                  </a:lnTo>
                  <a:lnTo>
                    <a:pt x="293624" y="37719"/>
                  </a:lnTo>
                  <a:lnTo>
                    <a:pt x="289051" y="38989"/>
                  </a:lnTo>
                  <a:lnTo>
                    <a:pt x="286385" y="39370"/>
                  </a:lnTo>
                  <a:lnTo>
                    <a:pt x="311893" y="39370"/>
                  </a:lnTo>
                  <a:lnTo>
                    <a:pt x="313054" y="37337"/>
                  </a:lnTo>
                  <a:lnTo>
                    <a:pt x="314451" y="34671"/>
                  </a:lnTo>
                  <a:lnTo>
                    <a:pt x="315144" y="32131"/>
                  </a:lnTo>
                  <a:lnTo>
                    <a:pt x="315110" y="21209"/>
                  </a:lnTo>
                  <a:lnTo>
                    <a:pt x="314451" y="18796"/>
                  </a:lnTo>
                  <a:lnTo>
                    <a:pt x="313054" y="16129"/>
                  </a:lnTo>
                  <a:lnTo>
                    <a:pt x="311911" y="14224"/>
                  </a:lnTo>
                  <a:close/>
                </a:path>
                <a:path w="473710" h="130810">
                  <a:moveTo>
                    <a:pt x="227456" y="81915"/>
                  </a:moveTo>
                  <a:lnTo>
                    <a:pt x="142366" y="81915"/>
                  </a:lnTo>
                  <a:lnTo>
                    <a:pt x="142366" y="93853"/>
                  </a:lnTo>
                  <a:lnTo>
                    <a:pt x="213613" y="93853"/>
                  </a:lnTo>
                  <a:lnTo>
                    <a:pt x="213613" y="130556"/>
                  </a:lnTo>
                  <a:lnTo>
                    <a:pt x="227456" y="130556"/>
                  </a:lnTo>
                  <a:lnTo>
                    <a:pt x="227456" y="81915"/>
                  </a:lnTo>
                  <a:close/>
                </a:path>
                <a:path w="473710" h="130810">
                  <a:moveTo>
                    <a:pt x="118617" y="100330"/>
                  </a:moveTo>
                  <a:lnTo>
                    <a:pt x="0" y="100330"/>
                  </a:lnTo>
                  <a:lnTo>
                    <a:pt x="0" y="112141"/>
                  </a:lnTo>
                  <a:lnTo>
                    <a:pt x="118617" y="112141"/>
                  </a:lnTo>
                  <a:lnTo>
                    <a:pt x="118617" y="100330"/>
                  </a:lnTo>
                  <a:close/>
                </a:path>
                <a:path w="473710" h="130810">
                  <a:moveTo>
                    <a:pt x="40512" y="55626"/>
                  </a:moveTo>
                  <a:lnTo>
                    <a:pt x="26924" y="55626"/>
                  </a:lnTo>
                  <a:lnTo>
                    <a:pt x="26924" y="100330"/>
                  </a:lnTo>
                  <a:lnTo>
                    <a:pt x="40512" y="100330"/>
                  </a:lnTo>
                  <a:lnTo>
                    <a:pt x="40512" y="55626"/>
                  </a:lnTo>
                  <a:close/>
                </a:path>
                <a:path w="473710" h="130810">
                  <a:moveTo>
                    <a:pt x="71247" y="55626"/>
                  </a:moveTo>
                  <a:lnTo>
                    <a:pt x="57530" y="55626"/>
                  </a:lnTo>
                  <a:lnTo>
                    <a:pt x="57530" y="100330"/>
                  </a:lnTo>
                  <a:lnTo>
                    <a:pt x="71247" y="100330"/>
                  </a:lnTo>
                  <a:lnTo>
                    <a:pt x="71247" y="55626"/>
                  </a:lnTo>
                  <a:close/>
                </a:path>
                <a:path w="473710" h="130810">
                  <a:moveTo>
                    <a:pt x="102488" y="11557"/>
                  </a:moveTo>
                  <a:lnTo>
                    <a:pt x="14604" y="11557"/>
                  </a:lnTo>
                  <a:lnTo>
                    <a:pt x="14604" y="23622"/>
                  </a:lnTo>
                  <a:lnTo>
                    <a:pt x="88773" y="23622"/>
                  </a:lnTo>
                  <a:lnTo>
                    <a:pt x="88773" y="42164"/>
                  </a:lnTo>
                  <a:lnTo>
                    <a:pt x="88510" y="50546"/>
                  </a:lnTo>
                  <a:lnTo>
                    <a:pt x="87502" y="66167"/>
                  </a:lnTo>
                  <a:lnTo>
                    <a:pt x="86487" y="74549"/>
                  </a:lnTo>
                  <a:lnTo>
                    <a:pt x="84709" y="83439"/>
                  </a:lnTo>
                  <a:lnTo>
                    <a:pt x="98425" y="85217"/>
                  </a:lnTo>
                  <a:lnTo>
                    <a:pt x="102488" y="34798"/>
                  </a:lnTo>
                  <a:lnTo>
                    <a:pt x="102488" y="11557"/>
                  </a:lnTo>
                  <a:close/>
                </a:path>
                <a:path w="473710" h="130810">
                  <a:moveTo>
                    <a:pt x="448055" y="59309"/>
                  </a:moveTo>
                  <a:lnTo>
                    <a:pt x="434466" y="59309"/>
                  </a:lnTo>
                  <a:lnTo>
                    <a:pt x="434466" y="123062"/>
                  </a:lnTo>
                  <a:lnTo>
                    <a:pt x="448055" y="123062"/>
                  </a:lnTo>
                  <a:lnTo>
                    <a:pt x="448055" y="59309"/>
                  </a:lnTo>
                  <a:close/>
                </a:path>
                <a:path w="473710" h="130810">
                  <a:moveTo>
                    <a:pt x="402081" y="9779"/>
                  </a:moveTo>
                  <a:lnTo>
                    <a:pt x="383413" y="9779"/>
                  </a:lnTo>
                  <a:lnTo>
                    <a:pt x="376300" y="12827"/>
                  </a:lnTo>
                  <a:lnTo>
                    <a:pt x="364236" y="46862"/>
                  </a:lnTo>
                  <a:lnTo>
                    <a:pt x="364236" y="60579"/>
                  </a:lnTo>
                  <a:lnTo>
                    <a:pt x="383413" y="97790"/>
                  </a:lnTo>
                  <a:lnTo>
                    <a:pt x="402081" y="97790"/>
                  </a:lnTo>
                  <a:lnTo>
                    <a:pt x="409066" y="94742"/>
                  </a:lnTo>
                  <a:lnTo>
                    <a:pt x="413892" y="88519"/>
                  </a:lnTo>
                  <a:lnTo>
                    <a:pt x="415676" y="85598"/>
                  </a:lnTo>
                  <a:lnTo>
                    <a:pt x="387476" y="85598"/>
                  </a:lnTo>
                  <a:lnTo>
                    <a:pt x="383666" y="83566"/>
                  </a:lnTo>
                  <a:lnTo>
                    <a:pt x="381126" y="79502"/>
                  </a:lnTo>
                  <a:lnTo>
                    <a:pt x="378713" y="75437"/>
                  </a:lnTo>
                  <a:lnTo>
                    <a:pt x="377443" y="68580"/>
                  </a:lnTo>
                  <a:lnTo>
                    <a:pt x="377443" y="38989"/>
                  </a:lnTo>
                  <a:lnTo>
                    <a:pt x="378713" y="32258"/>
                  </a:lnTo>
                  <a:lnTo>
                    <a:pt x="381126" y="28194"/>
                  </a:lnTo>
                  <a:lnTo>
                    <a:pt x="383666" y="24130"/>
                  </a:lnTo>
                  <a:lnTo>
                    <a:pt x="387476" y="22098"/>
                  </a:lnTo>
                  <a:lnTo>
                    <a:pt x="415761" y="22098"/>
                  </a:lnTo>
                  <a:lnTo>
                    <a:pt x="413892" y="19050"/>
                  </a:lnTo>
                  <a:lnTo>
                    <a:pt x="409066" y="12827"/>
                  </a:lnTo>
                  <a:lnTo>
                    <a:pt x="402081" y="9779"/>
                  </a:lnTo>
                  <a:close/>
                </a:path>
                <a:path w="473710" h="130810">
                  <a:moveTo>
                    <a:pt x="415761" y="22098"/>
                  </a:moveTo>
                  <a:lnTo>
                    <a:pt x="397890" y="22098"/>
                  </a:lnTo>
                  <a:lnTo>
                    <a:pt x="401700" y="24130"/>
                  </a:lnTo>
                  <a:lnTo>
                    <a:pt x="406780" y="32258"/>
                  </a:lnTo>
                  <a:lnTo>
                    <a:pt x="407777" y="38123"/>
                  </a:lnTo>
                  <a:lnTo>
                    <a:pt x="407797" y="69338"/>
                  </a:lnTo>
                  <a:lnTo>
                    <a:pt x="406780" y="75437"/>
                  </a:lnTo>
                  <a:lnTo>
                    <a:pt x="404240" y="79502"/>
                  </a:lnTo>
                  <a:lnTo>
                    <a:pt x="401827" y="83566"/>
                  </a:lnTo>
                  <a:lnTo>
                    <a:pt x="397890" y="85598"/>
                  </a:lnTo>
                  <a:lnTo>
                    <a:pt x="415676" y="85598"/>
                  </a:lnTo>
                  <a:lnTo>
                    <a:pt x="417060" y="83331"/>
                  </a:lnTo>
                  <a:lnTo>
                    <a:pt x="419322" y="76930"/>
                  </a:lnTo>
                  <a:lnTo>
                    <a:pt x="420679" y="69338"/>
                  </a:lnTo>
                  <a:lnTo>
                    <a:pt x="421131" y="60579"/>
                  </a:lnTo>
                  <a:lnTo>
                    <a:pt x="421131" y="59309"/>
                  </a:lnTo>
                  <a:lnTo>
                    <a:pt x="448055" y="59309"/>
                  </a:lnTo>
                  <a:lnTo>
                    <a:pt x="448055" y="47371"/>
                  </a:lnTo>
                  <a:lnTo>
                    <a:pt x="421131" y="47371"/>
                  </a:lnTo>
                  <a:lnTo>
                    <a:pt x="421131" y="46862"/>
                  </a:lnTo>
                  <a:lnTo>
                    <a:pt x="420679" y="38123"/>
                  </a:lnTo>
                  <a:lnTo>
                    <a:pt x="419322" y="30575"/>
                  </a:lnTo>
                  <a:lnTo>
                    <a:pt x="417060" y="24217"/>
                  </a:lnTo>
                  <a:lnTo>
                    <a:pt x="415761" y="22098"/>
                  </a:lnTo>
                  <a:close/>
                </a:path>
                <a:path w="473710" h="130810">
                  <a:moveTo>
                    <a:pt x="448055" y="2667"/>
                  </a:moveTo>
                  <a:lnTo>
                    <a:pt x="434466" y="2667"/>
                  </a:lnTo>
                  <a:lnTo>
                    <a:pt x="434466" y="47371"/>
                  </a:lnTo>
                  <a:lnTo>
                    <a:pt x="448055" y="47371"/>
                  </a:lnTo>
                  <a:lnTo>
                    <a:pt x="448055" y="2667"/>
                  </a:lnTo>
                  <a:close/>
                </a:path>
                <a:path w="473710" h="130810">
                  <a:moveTo>
                    <a:pt x="169417" y="19558"/>
                  </a:moveTo>
                  <a:lnTo>
                    <a:pt x="155448" y="19558"/>
                  </a:lnTo>
                  <a:lnTo>
                    <a:pt x="155448" y="26924"/>
                  </a:lnTo>
                  <a:lnTo>
                    <a:pt x="154939" y="31242"/>
                  </a:lnTo>
                  <a:lnTo>
                    <a:pt x="150494" y="41783"/>
                  </a:lnTo>
                  <a:lnTo>
                    <a:pt x="149351" y="43434"/>
                  </a:lnTo>
                  <a:lnTo>
                    <a:pt x="123571" y="64389"/>
                  </a:lnTo>
                  <a:lnTo>
                    <a:pt x="131699" y="74422"/>
                  </a:lnTo>
                  <a:lnTo>
                    <a:pt x="153415" y="57531"/>
                  </a:lnTo>
                  <a:lnTo>
                    <a:pt x="155701" y="55626"/>
                  </a:lnTo>
                  <a:lnTo>
                    <a:pt x="157734" y="53721"/>
                  </a:lnTo>
                  <a:lnTo>
                    <a:pt x="159512" y="51562"/>
                  </a:lnTo>
                  <a:lnTo>
                    <a:pt x="161289" y="49530"/>
                  </a:lnTo>
                  <a:lnTo>
                    <a:pt x="162432" y="47879"/>
                  </a:lnTo>
                  <a:lnTo>
                    <a:pt x="162813" y="46609"/>
                  </a:lnTo>
                  <a:lnTo>
                    <a:pt x="180422" y="46609"/>
                  </a:lnTo>
                  <a:lnTo>
                    <a:pt x="179959" y="46228"/>
                  </a:lnTo>
                  <a:lnTo>
                    <a:pt x="175132" y="41783"/>
                  </a:lnTo>
                  <a:lnTo>
                    <a:pt x="173862" y="40512"/>
                  </a:lnTo>
                  <a:lnTo>
                    <a:pt x="172974" y="39116"/>
                  </a:lnTo>
                  <a:lnTo>
                    <a:pt x="171957" y="37719"/>
                  </a:lnTo>
                  <a:lnTo>
                    <a:pt x="169468" y="26924"/>
                  </a:lnTo>
                  <a:lnTo>
                    <a:pt x="169417" y="19558"/>
                  </a:lnTo>
                  <a:close/>
                </a:path>
                <a:path w="473710" h="130810">
                  <a:moveTo>
                    <a:pt x="180422" y="46609"/>
                  </a:moveTo>
                  <a:lnTo>
                    <a:pt x="162940" y="46609"/>
                  </a:lnTo>
                  <a:lnTo>
                    <a:pt x="163449" y="47625"/>
                  </a:lnTo>
                  <a:lnTo>
                    <a:pt x="191262" y="70358"/>
                  </a:lnTo>
                  <a:lnTo>
                    <a:pt x="199136" y="60198"/>
                  </a:lnTo>
                  <a:lnTo>
                    <a:pt x="194944" y="57531"/>
                  </a:lnTo>
                  <a:lnTo>
                    <a:pt x="191007" y="54737"/>
                  </a:lnTo>
                  <a:lnTo>
                    <a:pt x="187198" y="51943"/>
                  </a:lnTo>
                  <a:lnTo>
                    <a:pt x="183514" y="49149"/>
                  </a:lnTo>
                  <a:lnTo>
                    <a:pt x="180422" y="46609"/>
                  </a:lnTo>
                  <a:close/>
                </a:path>
                <a:path w="473710" h="130810">
                  <a:moveTo>
                    <a:pt x="195325" y="7620"/>
                  </a:moveTo>
                  <a:lnTo>
                    <a:pt x="127888" y="7620"/>
                  </a:lnTo>
                  <a:lnTo>
                    <a:pt x="127888" y="19558"/>
                  </a:lnTo>
                  <a:lnTo>
                    <a:pt x="195325" y="19558"/>
                  </a:lnTo>
                  <a:lnTo>
                    <a:pt x="195325" y="7620"/>
                  </a:lnTo>
                  <a:close/>
                </a:path>
                <a:path w="473710" h="130810">
                  <a:moveTo>
                    <a:pt x="473710" y="0"/>
                  </a:moveTo>
                  <a:lnTo>
                    <a:pt x="460121" y="0"/>
                  </a:lnTo>
                  <a:lnTo>
                    <a:pt x="460121" y="129286"/>
                  </a:lnTo>
                  <a:lnTo>
                    <a:pt x="473710" y="129286"/>
                  </a:lnTo>
                  <a:lnTo>
                    <a:pt x="473710" y="0"/>
                  </a:lnTo>
                  <a:close/>
                </a:path>
                <a:path w="473710" h="130810">
                  <a:moveTo>
                    <a:pt x="227456" y="0"/>
                  </a:moveTo>
                  <a:lnTo>
                    <a:pt x="213740" y="0"/>
                  </a:lnTo>
                  <a:lnTo>
                    <a:pt x="213740" y="75184"/>
                  </a:lnTo>
                  <a:lnTo>
                    <a:pt x="227456" y="75184"/>
                  </a:lnTo>
                  <a:lnTo>
                    <a:pt x="227456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3" name="object 183"/>
            <p:cNvPicPr/>
            <p:nvPr/>
          </p:nvPicPr>
          <p:blipFill>
            <a:blip r:embed="rId40" cstate="print"/>
            <a:stretch>
              <a:fillRect/>
            </a:stretch>
          </p:blipFill>
          <p:spPr>
            <a:xfrm>
              <a:off x="4633976" y="3482721"/>
              <a:ext cx="482854" cy="139700"/>
            </a:xfrm>
            <a:prstGeom prst="rect">
              <a:avLst/>
            </a:prstGeom>
          </p:spPr>
        </p:pic>
        <p:pic>
          <p:nvPicPr>
            <p:cNvPr id="184" name="object 184"/>
            <p:cNvPicPr/>
            <p:nvPr/>
          </p:nvPicPr>
          <p:blipFill>
            <a:blip r:embed="rId41" cstate="print"/>
            <a:stretch>
              <a:fillRect/>
            </a:stretch>
          </p:blipFill>
          <p:spPr>
            <a:xfrm>
              <a:off x="5153660" y="3481070"/>
              <a:ext cx="284099" cy="144272"/>
            </a:xfrm>
            <a:prstGeom prst="rect">
              <a:avLst/>
            </a:prstGeom>
          </p:spPr>
        </p:pic>
      </p:grpSp>
      <p:grpSp>
        <p:nvGrpSpPr>
          <p:cNvPr id="185" name="object 185"/>
          <p:cNvGrpSpPr/>
          <p:nvPr/>
        </p:nvGrpSpPr>
        <p:grpSpPr>
          <a:xfrm>
            <a:off x="3645280" y="3740911"/>
            <a:ext cx="106680" cy="106680"/>
            <a:chOff x="3645280" y="3740911"/>
            <a:chExt cx="106680" cy="106680"/>
          </a:xfrm>
        </p:grpSpPr>
        <p:sp>
          <p:nvSpPr>
            <p:cNvPr id="186" name="object 186"/>
            <p:cNvSpPr/>
            <p:nvPr/>
          </p:nvSpPr>
          <p:spPr>
            <a:xfrm>
              <a:off x="3649853" y="3745229"/>
              <a:ext cx="97790" cy="97790"/>
            </a:xfrm>
            <a:custGeom>
              <a:avLst/>
              <a:gdLst/>
              <a:ahLst/>
              <a:cxnLst/>
              <a:rect l="l" t="t" r="r" b="b"/>
              <a:pathLst>
                <a:path w="97789" h="97789">
                  <a:moveTo>
                    <a:pt x="97282" y="9144"/>
                  </a:moveTo>
                  <a:lnTo>
                    <a:pt x="88519" y="9144"/>
                  </a:lnTo>
                  <a:lnTo>
                    <a:pt x="88519" y="88392"/>
                  </a:lnTo>
                  <a:lnTo>
                    <a:pt x="97282" y="88392"/>
                  </a:lnTo>
                  <a:lnTo>
                    <a:pt x="97282" y="9144"/>
                  </a:lnTo>
                  <a:close/>
                </a:path>
                <a:path w="97789" h="97789">
                  <a:moveTo>
                    <a:pt x="97282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0" y="88900"/>
                  </a:lnTo>
                  <a:lnTo>
                    <a:pt x="0" y="97790"/>
                  </a:lnTo>
                  <a:lnTo>
                    <a:pt x="97282" y="97790"/>
                  </a:lnTo>
                  <a:lnTo>
                    <a:pt x="97282" y="88900"/>
                  </a:lnTo>
                  <a:lnTo>
                    <a:pt x="9017" y="88900"/>
                  </a:lnTo>
                  <a:lnTo>
                    <a:pt x="9017" y="8890"/>
                  </a:lnTo>
                  <a:lnTo>
                    <a:pt x="97282" y="8890"/>
                  </a:lnTo>
                  <a:lnTo>
                    <a:pt x="97282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3649852" y="3745483"/>
              <a:ext cx="97790" cy="97790"/>
            </a:xfrm>
            <a:custGeom>
              <a:avLst/>
              <a:gdLst/>
              <a:ahLst/>
              <a:cxnLst/>
              <a:rect l="l" t="t" r="r" b="b"/>
              <a:pathLst>
                <a:path w="97789" h="97789">
                  <a:moveTo>
                    <a:pt x="9017" y="8889"/>
                  </a:moveTo>
                  <a:lnTo>
                    <a:pt x="9017" y="88137"/>
                  </a:lnTo>
                  <a:lnTo>
                    <a:pt x="88519" y="88137"/>
                  </a:lnTo>
                  <a:lnTo>
                    <a:pt x="88519" y="8889"/>
                  </a:lnTo>
                  <a:lnTo>
                    <a:pt x="9017" y="8889"/>
                  </a:lnTo>
                  <a:close/>
                </a:path>
                <a:path w="97789" h="97789">
                  <a:moveTo>
                    <a:pt x="0" y="0"/>
                  </a:moveTo>
                  <a:lnTo>
                    <a:pt x="97282" y="0"/>
                  </a:lnTo>
                  <a:lnTo>
                    <a:pt x="97282" y="97281"/>
                  </a:lnTo>
                  <a:lnTo>
                    <a:pt x="0" y="97281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8" name="object 188"/>
          <p:cNvGrpSpPr/>
          <p:nvPr/>
        </p:nvGrpSpPr>
        <p:grpSpPr>
          <a:xfrm>
            <a:off x="3792728" y="3726560"/>
            <a:ext cx="370840" cy="142240"/>
            <a:chOff x="3792728" y="3726560"/>
            <a:chExt cx="370840" cy="142240"/>
          </a:xfrm>
        </p:grpSpPr>
        <p:sp>
          <p:nvSpPr>
            <p:cNvPr id="189" name="object 189"/>
            <p:cNvSpPr/>
            <p:nvPr/>
          </p:nvSpPr>
          <p:spPr>
            <a:xfrm>
              <a:off x="3797300" y="3731132"/>
              <a:ext cx="361315" cy="133350"/>
            </a:xfrm>
            <a:custGeom>
              <a:avLst/>
              <a:gdLst/>
              <a:ahLst/>
              <a:cxnLst/>
              <a:rect l="l" t="t" r="r" b="b"/>
              <a:pathLst>
                <a:path w="361314" h="133350">
                  <a:moveTo>
                    <a:pt x="185800" y="84836"/>
                  </a:moveTo>
                  <a:lnTo>
                    <a:pt x="173482" y="84836"/>
                  </a:lnTo>
                  <a:lnTo>
                    <a:pt x="167894" y="85470"/>
                  </a:lnTo>
                  <a:lnTo>
                    <a:pt x="139393" y="103377"/>
                  </a:lnTo>
                  <a:lnTo>
                    <a:pt x="139434" y="114680"/>
                  </a:lnTo>
                  <a:lnTo>
                    <a:pt x="140208" y="117220"/>
                  </a:lnTo>
                  <a:lnTo>
                    <a:pt x="142112" y="119887"/>
                  </a:lnTo>
                  <a:lnTo>
                    <a:pt x="144017" y="122681"/>
                  </a:lnTo>
                  <a:lnTo>
                    <a:pt x="162940" y="131444"/>
                  </a:lnTo>
                  <a:lnTo>
                    <a:pt x="167894" y="132587"/>
                  </a:lnTo>
                  <a:lnTo>
                    <a:pt x="173482" y="133095"/>
                  </a:lnTo>
                  <a:lnTo>
                    <a:pt x="185800" y="133095"/>
                  </a:lnTo>
                  <a:lnTo>
                    <a:pt x="191388" y="132587"/>
                  </a:lnTo>
                  <a:lnTo>
                    <a:pt x="201422" y="130301"/>
                  </a:lnTo>
                  <a:lnTo>
                    <a:pt x="205739" y="128777"/>
                  </a:lnTo>
                  <a:lnTo>
                    <a:pt x="209169" y="126745"/>
                  </a:lnTo>
                  <a:lnTo>
                    <a:pt x="212725" y="124840"/>
                  </a:lnTo>
                  <a:lnTo>
                    <a:pt x="215391" y="122554"/>
                  </a:lnTo>
                  <a:lnTo>
                    <a:pt x="215936" y="121792"/>
                  </a:lnTo>
                  <a:lnTo>
                    <a:pt x="175767" y="121792"/>
                  </a:lnTo>
                  <a:lnTo>
                    <a:pt x="172085" y="121412"/>
                  </a:lnTo>
                  <a:lnTo>
                    <a:pt x="153035" y="111887"/>
                  </a:lnTo>
                  <a:lnTo>
                    <a:pt x="153035" y="106299"/>
                  </a:lnTo>
                  <a:lnTo>
                    <a:pt x="160400" y="99694"/>
                  </a:lnTo>
                  <a:lnTo>
                    <a:pt x="162813" y="98551"/>
                  </a:lnTo>
                  <a:lnTo>
                    <a:pt x="165608" y="97789"/>
                  </a:lnTo>
                  <a:lnTo>
                    <a:pt x="172085" y="96519"/>
                  </a:lnTo>
                  <a:lnTo>
                    <a:pt x="175767" y="96265"/>
                  </a:lnTo>
                  <a:lnTo>
                    <a:pt x="215900" y="96265"/>
                  </a:lnTo>
                  <a:lnTo>
                    <a:pt x="215264" y="95376"/>
                  </a:lnTo>
                  <a:lnTo>
                    <a:pt x="191388" y="85470"/>
                  </a:lnTo>
                  <a:lnTo>
                    <a:pt x="185800" y="84836"/>
                  </a:lnTo>
                  <a:close/>
                </a:path>
                <a:path w="361314" h="133350">
                  <a:moveTo>
                    <a:pt x="215900" y="96265"/>
                  </a:moveTo>
                  <a:lnTo>
                    <a:pt x="183641" y="96265"/>
                  </a:lnTo>
                  <a:lnTo>
                    <a:pt x="187198" y="96519"/>
                  </a:lnTo>
                  <a:lnTo>
                    <a:pt x="193675" y="97789"/>
                  </a:lnTo>
                  <a:lnTo>
                    <a:pt x="196596" y="98551"/>
                  </a:lnTo>
                  <a:lnTo>
                    <a:pt x="198882" y="99694"/>
                  </a:lnTo>
                  <a:lnTo>
                    <a:pt x="201167" y="100711"/>
                  </a:lnTo>
                  <a:lnTo>
                    <a:pt x="203073" y="101980"/>
                  </a:lnTo>
                  <a:lnTo>
                    <a:pt x="205612" y="104775"/>
                  </a:lnTo>
                  <a:lnTo>
                    <a:pt x="206248" y="106299"/>
                  </a:lnTo>
                  <a:lnTo>
                    <a:pt x="206248" y="111887"/>
                  </a:lnTo>
                  <a:lnTo>
                    <a:pt x="183641" y="121792"/>
                  </a:lnTo>
                  <a:lnTo>
                    <a:pt x="215936" y="121792"/>
                  </a:lnTo>
                  <a:lnTo>
                    <a:pt x="217297" y="119887"/>
                  </a:lnTo>
                  <a:lnTo>
                    <a:pt x="219075" y="117220"/>
                  </a:lnTo>
                  <a:lnTo>
                    <a:pt x="220090" y="114300"/>
                  </a:lnTo>
                  <a:lnTo>
                    <a:pt x="220046" y="103631"/>
                  </a:lnTo>
                  <a:lnTo>
                    <a:pt x="219075" y="100837"/>
                  </a:lnTo>
                  <a:lnTo>
                    <a:pt x="217170" y="98043"/>
                  </a:lnTo>
                  <a:lnTo>
                    <a:pt x="215900" y="96265"/>
                  </a:lnTo>
                  <a:close/>
                </a:path>
                <a:path w="361314" h="133350">
                  <a:moveTo>
                    <a:pt x="310514" y="77977"/>
                  </a:moveTo>
                  <a:lnTo>
                    <a:pt x="298323" y="77977"/>
                  </a:lnTo>
                  <a:lnTo>
                    <a:pt x="292862" y="78612"/>
                  </a:lnTo>
                  <a:lnTo>
                    <a:pt x="288036" y="80009"/>
                  </a:lnTo>
                  <a:lnTo>
                    <a:pt x="283210" y="81279"/>
                  </a:lnTo>
                  <a:lnTo>
                    <a:pt x="279146" y="83057"/>
                  </a:lnTo>
                  <a:lnTo>
                    <a:pt x="275844" y="85343"/>
                  </a:lnTo>
                  <a:lnTo>
                    <a:pt x="272414" y="87502"/>
                  </a:lnTo>
                  <a:lnTo>
                    <a:pt x="269875" y="90169"/>
                  </a:lnTo>
                  <a:lnTo>
                    <a:pt x="268097" y="93217"/>
                  </a:lnTo>
                  <a:lnTo>
                    <a:pt x="266319" y="96138"/>
                  </a:lnTo>
                  <a:lnTo>
                    <a:pt x="265429" y="99313"/>
                  </a:lnTo>
                  <a:lnTo>
                    <a:pt x="265429" y="111632"/>
                  </a:lnTo>
                  <a:lnTo>
                    <a:pt x="298323" y="132968"/>
                  </a:lnTo>
                  <a:lnTo>
                    <a:pt x="310514" y="132968"/>
                  </a:lnTo>
                  <a:lnTo>
                    <a:pt x="338116" y="121665"/>
                  </a:lnTo>
                  <a:lnTo>
                    <a:pt x="300482" y="121665"/>
                  </a:lnTo>
                  <a:lnTo>
                    <a:pt x="296925" y="121157"/>
                  </a:lnTo>
                  <a:lnTo>
                    <a:pt x="293877" y="120395"/>
                  </a:lnTo>
                  <a:lnTo>
                    <a:pt x="290702" y="119506"/>
                  </a:lnTo>
                  <a:lnTo>
                    <a:pt x="288036" y="118490"/>
                  </a:lnTo>
                  <a:lnTo>
                    <a:pt x="285876" y="117093"/>
                  </a:lnTo>
                  <a:lnTo>
                    <a:pt x="283590" y="115824"/>
                  </a:lnTo>
                  <a:lnTo>
                    <a:pt x="281939" y="114300"/>
                  </a:lnTo>
                  <a:lnTo>
                    <a:pt x="280797" y="112521"/>
                  </a:lnTo>
                  <a:lnTo>
                    <a:pt x="279653" y="110870"/>
                  </a:lnTo>
                  <a:lnTo>
                    <a:pt x="279019" y="109092"/>
                  </a:lnTo>
                  <a:lnTo>
                    <a:pt x="279019" y="101853"/>
                  </a:lnTo>
                  <a:lnTo>
                    <a:pt x="279653" y="100202"/>
                  </a:lnTo>
                  <a:lnTo>
                    <a:pt x="281939" y="96646"/>
                  </a:lnTo>
                  <a:lnTo>
                    <a:pt x="283590" y="95122"/>
                  </a:lnTo>
                  <a:lnTo>
                    <a:pt x="285876" y="93852"/>
                  </a:lnTo>
                  <a:lnTo>
                    <a:pt x="288036" y="92582"/>
                  </a:lnTo>
                  <a:lnTo>
                    <a:pt x="290702" y="91439"/>
                  </a:lnTo>
                  <a:lnTo>
                    <a:pt x="293877" y="90677"/>
                  </a:lnTo>
                  <a:lnTo>
                    <a:pt x="296925" y="89788"/>
                  </a:lnTo>
                  <a:lnTo>
                    <a:pt x="300482" y="89407"/>
                  </a:lnTo>
                  <a:lnTo>
                    <a:pt x="338237" y="89407"/>
                  </a:lnTo>
                  <a:lnTo>
                    <a:pt x="336423" y="87502"/>
                  </a:lnTo>
                  <a:lnTo>
                    <a:pt x="332994" y="85343"/>
                  </a:lnTo>
                  <a:lnTo>
                    <a:pt x="329691" y="83057"/>
                  </a:lnTo>
                  <a:lnTo>
                    <a:pt x="325500" y="81279"/>
                  </a:lnTo>
                  <a:lnTo>
                    <a:pt x="320801" y="80009"/>
                  </a:lnTo>
                  <a:lnTo>
                    <a:pt x="315975" y="78612"/>
                  </a:lnTo>
                  <a:lnTo>
                    <a:pt x="310514" y="77977"/>
                  </a:lnTo>
                  <a:close/>
                </a:path>
                <a:path w="361314" h="133350">
                  <a:moveTo>
                    <a:pt x="338237" y="89407"/>
                  </a:moveTo>
                  <a:lnTo>
                    <a:pt x="308355" y="89407"/>
                  </a:lnTo>
                  <a:lnTo>
                    <a:pt x="311912" y="89788"/>
                  </a:lnTo>
                  <a:lnTo>
                    <a:pt x="314960" y="90677"/>
                  </a:lnTo>
                  <a:lnTo>
                    <a:pt x="318135" y="91439"/>
                  </a:lnTo>
                  <a:lnTo>
                    <a:pt x="320801" y="92582"/>
                  </a:lnTo>
                  <a:lnTo>
                    <a:pt x="322961" y="93852"/>
                  </a:lnTo>
                  <a:lnTo>
                    <a:pt x="325247" y="95122"/>
                  </a:lnTo>
                  <a:lnTo>
                    <a:pt x="326898" y="96646"/>
                  </a:lnTo>
                  <a:lnTo>
                    <a:pt x="329184" y="100202"/>
                  </a:lnTo>
                  <a:lnTo>
                    <a:pt x="329819" y="101853"/>
                  </a:lnTo>
                  <a:lnTo>
                    <a:pt x="329819" y="109092"/>
                  </a:lnTo>
                  <a:lnTo>
                    <a:pt x="329184" y="110870"/>
                  </a:lnTo>
                  <a:lnTo>
                    <a:pt x="328040" y="112521"/>
                  </a:lnTo>
                  <a:lnTo>
                    <a:pt x="326898" y="114300"/>
                  </a:lnTo>
                  <a:lnTo>
                    <a:pt x="325247" y="115824"/>
                  </a:lnTo>
                  <a:lnTo>
                    <a:pt x="322961" y="117093"/>
                  </a:lnTo>
                  <a:lnTo>
                    <a:pt x="320801" y="118490"/>
                  </a:lnTo>
                  <a:lnTo>
                    <a:pt x="318135" y="119506"/>
                  </a:lnTo>
                  <a:lnTo>
                    <a:pt x="314960" y="120395"/>
                  </a:lnTo>
                  <a:lnTo>
                    <a:pt x="311912" y="121157"/>
                  </a:lnTo>
                  <a:lnTo>
                    <a:pt x="308355" y="121665"/>
                  </a:lnTo>
                  <a:lnTo>
                    <a:pt x="338116" y="121665"/>
                  </a:lnTo>
                  <a:lnTo>
                    <a:pt x="338963" y="120776"/>
                  </a:lnTo>
                  <a:lnTo>
                    <a:pt x="340740" y="117855"/>
                  </a:lnTo>
                  <a:lnTo>
                    <a:pt x="342519" y="114807"/>
                  </a:lnTo>
                  <a:lnTo>
                    <a:pt x="343408" y="111632"/>
                  </a:lnTo>
                  <a:lnTo>
                    <a:pt x="343408" y="99313"/>
                  </a:lnTo>
                  <a:lnTo>
                    <a:pt x="342519" y="96138"/>
                  </a:lnTo>
                  <a:lnTo>
                    <a:pt x="340740" y="93217"/>
                  </a:lnTo>
                  <a:lnTo>
                    <a:pt x="338963" y="90169"/>
                  </a:lnTo>
                  <a:lnTo>
                    <a:pt x="338237" y="89407"/>
                  </a:lnTo>
                  <a:close/>
                </a:path>
                <a:path w="361314" h="133350">
                  <a:moveTo>
                    <a:pt x="66294" y="86867"/>
                  </a:moveTo>
                  <a:lnTo>
                    <a:pt x="52324" y="86867"/>
                  </a:lnTo>
                  <a:lnTo>
                    <a:pt x="52324" y="129286"/>
                  </a:lnTo>
                  <a:lnTo>
                    <a:pt x="66294" y="129286"/>
                  </a:lnTo>
                  <a:lnTo>
                    <a:pt x="66294" y="86867"/>
                  </a:lnTo>
                  <a:close/>
                </a:path>
                <a:path w="361314" h="133350">
                  <a:moveTo>
                    <a:pt x="118617" y="75056"/>
                  </a:moveTo>
                  <a:lnTo>
                    <a:pt x="0" y="75056"/>
                  </a:lnTo>
                  <a:lnTo>
                    <a:pt x="0" y="86867"/>
                  </a:lnTo>
                  <a:lnTo>
                    <a:pt x="118617" y="86867"/>
                  </a:lnTo>
                  <a:lnTo>
                    <a:pt x="118617" y="75056"/>
                  </a:lnTo>
                  <a:close/>
                </a:path>
                <a:path w="361314" h="133350">
                  <a:moveTo>
                    <a:pt x="101600" y="7365"/>
                  </a:moveTo>
                  <a:lnTo>
                    <a:pt x="16890" y="7365"/>
                  </a:lnTo>
                  <a:lnTo>
                    <a:pt x="16890" y="60197"/>
                  </a:lnTo>
                  <a:lnTo>
                    <a:pt x="101600" y="60197"/>
                  </a:lnTo>
                  <a:lnTo>
                    <a:pt x="101600" y="48513"/>
                  </a:lnTo>
                  <a:lnTo>
                    <a:pt x="30734" y="48513"/>
                  </a:lnTo>
                  <a:lnTo>
                    <a:pt x="30734" y="19050"/>
                  </a:lnTo>
                  <a:lnTo>
                    <a:pt x="101600" y="19050"/>
                  </a:lnTo>
                  <a:lnTo>
                    <a:pt x="101600" y="7365"/>
                  </a:lnTo>
                  <a:close/>
                </a:path>
                <a:path w="361314" h="133350">
                  <a:moveTo>
                    <a:pt x="101600" y="19050"/>
                  </a:moveTo>
                  <a:lnTo>
                    <a:pt x="87884" y="19050"/>
                  </a:lnTo>
                  <a:lnTo>
                    <a:pt x="87884" y="48513"/>
                  </a:lnTo>
                  <a:lnTo>
                    <a:pt x="101600" y="48513"/>
                  </a:lnTo>
                  <a:lnTo>
                    <a:pt x="101600" y="19050"/>
                  </a:lnTo>
                  <a:close/>
                </a:path>
                <a:path w="361314" h="133350">
                  <a:moveTo>
                    <a:pt x="287274" y="19938"/>
                  </a:moveTo>
                  <a:lnTo>
                    <a:pt x="273303" y="19938"/>
                  </a:lnTo>
                  <a:lnTo>
                    <a:pt x="273176" y="29717"/>
                  </a:lnTo>
                  <a:lnTo>
                    <a:pt x="272381" y="33781"/>
                  </a:lnTo>
                  <a:lnTo>
                    <a:pt x="241680" y="64642"/>
                  </a:lnTo>
                  <a:lnTo>
                    <a:pt x="249809" y="74675"/>
                  </a:lnTo>
                  <a:lnTo>
                    <a:pt x="271272" y="57912"/>
                  </a:lnTo>
                  <a:lnTo>
                    <a:pt x="273558" y="56133"/>
                  </a:lnTo>
                  <a:lnTo>
                    <a:pt x="280670" y="46989"/>
                  </a:lnTo>
                  <a:lnTo>
                    <a:pt x="298278" y="46989"/>
                  </a:lnTo>
                  <a:lnTo>
                    <a:pt x="297814" y="46608"/>
                  </a:lnTo>
                  <a:lnTo>
                    <a:pt x="294639" y="43687"/>
                  </a:lnTo>
                  <a:lnTo>
                    <a:pt x="292988" y="42290"/>
                  </a:lnTo>
                  <a:lnTo>
                    <a:pt x="291719" y="40893"/>
                  </a:lnTo>
                  <a:lnTo>
                    <a:pt x="290829" y="39496"/>
                  </a:lnTo>
                  <a:lnTo>
                    <a:pt x="289813" y="38226"/>
                  </a:lnTo>
                  <a:lnTo>
                    <a:pt x="287333" y="27431"/>
                  </a:lnTo>
                  <a:lnTo>
                    <a:pt x="287274" y="19938"/>
                  </a:lnTo>
                  <a:close/>
                </a:path>
                <a:path w="361314" h="133350">
                  <a:moveTo>
                    <a:pt x="298278" y="46989"/>
                  </a:moveTo>
                  <a:lnTo>
                    <a:pt x="280797" y="46989"/>
                  </a:lnTo>
                  <a:lnTo>
                    <a:pt x="281304" y="48005"/>
                  </a:lnTo>
                  <a:lnTo>
                    <a:pt x="282194" y="49275"/>
                  </a:lnTo>
                  <a:lnTo>
                    <a:pt x="283590" y="50545"/>
                  </a:lnTo>
                  <a:lnTo>
                    <a:pt x="284988" y="51942"/>
                  </a:lnTo>
                  <a:lnTo>
                    <a:pt x="286638" y="53466"/>
                  </a:lnTo>
                  <a:lnTo>
                    <a:pt x="288798" y="55244"/>
                  </a:lnTo>
                  <a:lnTo>
                    <a:pt x="292226" y="58165"/>
                  </a:lnTo>
                  <a:lnTo>
                    <a:pt x="301878" y="65531"/>
                  </a:lnTo>
                  <a:lnTo>
                    <a:pt x="305308" y="68071"/>
                  </a:lnTo>
                  <a:lnTo>
                    <a:pt x="308863" y="70612"/>
                  </a:lnTo>
                  <a:lnTo>
                    <a:pt x="316738" y="60451"/>
                  </a:lnTo>
                  <a:lnTo>
                    <a:pt x="312547" y="57784"/>
                  </a:lnTo>
                  <a:lnTo>
                    <a:pt x="308610" y="54990"/>
                  </a:lnTo>
                  <a:lnTo>
                    <a:pt x="304926" y="52324"/>
                  </a:lnTo>
                  <a:lnTo>
                    <a:pt x="301371" y="49529"/>
                  </a:lnTo>
                  <a:lnTo>
                    <a:pt x="298278" y="46989"/>
                  </a:lnTo>
                  <a:close/>
                </a:path>
                <a:path w="361314" h="133350">
                  <a:moveTo>
                    <a:pt x="312927" y="8000"/>
                  </a:moveTo>
                  <a:lnTo>
                    <a:pt x="246125" y="8000"/>
                  </a:lnTo>
                  <a:lnTo>
                    <a:pt x="246125" y="19938"/>
                  </a:lnTo>
                  <a:lnTo>
                    <a:pt x="312927" y="19938"/>
                  </a:lnTo>
                  <a:lnTo>
                    <a:pt x="312927" y="8000"/>
                  </a:lnTo>
                  <a:close/>
                </a:path>
                <a:path w="361314" h="133350">
                  <a:moveTo>
                    <a:pt x="239013" y="67182"/>
                  </a:moveTo>
                  <a:lnTo>
                    <a:pt x="120396" y="67182"/>
                  </a:lnTo>
                  <a:lnTo>
                    <a:pt x="120396" y="78739"/>
                  </a:lnTo>
                  <a:lnTo>
                    <a:pt x="239013" y="78739"/>
                  </a:lnTo>
                  <a:lnTo>
                    <a:pt x="239013" y="67182"/>
                  </a:lnTo>
                  <a:close/>
                </a:path>
                <a:path w="361314" h="133350">
                  <a:moveTo>
                    <a:pt x="186562" y="57022"/>
                  </a:moveTo>
                  <a:lnTo>
                    <a:pt x="172465" y="57022"/>
                  </a:lnTo>
                  <a:lnTo>
                    <a:pt x="172465" y="67182"/>
                  </a:lnTo>
                  <a:lnTo>
                    <a:pt x="186562" y="67182"/>
                  </a:lnTo>
                  <a:lnTo>
                    <a:pt x="186562" y="57022"/>
                  </a:lnTo>
                  <a:close/>
                </a:path>
                <a:path w="361314" h="133350">
                  <a:moveTo>
                    <a:pt x="220725" y="4444"/>
                  </a:moveTo>
                  <a:lnTo>
                    <a:pt x="137795" y="4444"/>
                  </a:lnTo>
                  <a:lnTo>
                    <a:pt x="137795" y="57022"/>
                  </a:lnTo>
                  <a:lnTo>
                    <a:pt x="221614" y="57022"/>
                  </a:lnTo>
                  <a:lnTo>
                    <a:pt x="221614" y="45592"/>
                  </a:lnTo>
                  <a:lnTo>
                    <a:pt x="151384" y="45592"/>
                  </a:lnTo>
                  <a:lnTo>
                    <a:pt x="151384" y="36194"/>
                  </a:lnTo>
                  <a:lnTo>
                    <a:pt x="220090" y="36194"/>
                  </a:lnTo>
                  <a:lnTo>
                    <a:pt x="220090" y="25018"/>
                  </a:lnTo>
                  <a:lnTo>
                    <a:pt x="151384" y="25018"/>
                  </a:lnTo>
                  <a:lnTo>
                    <a:pt x="151384" y="15747"/>
                  </a:lnTo>
                  <a:lnTo>
                    <a:pt x="220725" y="15747"/>
                  </a:lnTo>
                  <a:lnTo>
                    <a:pt x="220725" y="4444"/>
                  </a:lnTo>
                  <a:close/>
                </a:path>
                <a:path w="361314" h="133350">
                  <a:moveTo>
                    <a:pt x="342773" y="0"/>
                  </a:moveTo>
                  <a:lnTo>
                    <a:pt x="329057" y="0"/>
                  </a:lnTo>
                  <a:lnTo>
                    <a:pt x="329057" y="76326"/>
                  </a:lnTo>
                  <a:lnTo>
                    <a:pt x="342773" y="76326"/>
                  </a:lnTo>
                  <a:lnTo>
                    <a:pt x="342773" y="43433"/>
                  </a:lnTo>
                  <a:lnTo>
                    <a:pt x="361188" y="43433"/>
                  </a:lnTo>
                  <a:lnTo>
                    <a:pt x="361188" y="31368"/>
                  </a:lnTo>
                  <a:lnTo>
                    <a:pt x="342773" y="31368"/>
                  </a:lnTo>
                  <a:lnTo>
                    <a:pt x="342773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0" name="object 190"/>
            <p:cNvPicPr/>
            <p:nvPr/>
          </p:nvPicPr>
          <p:blipFill>
            <a:blip r:embed="rId42" cstate="print"/>
            <a:stretch>
              <a:fillRect/>
            </a:stretch>
          </p:blipFill>
          <p:spPr>
            <a:xfrm>
              <a:off x="3792728" y="3726560"/>
              <a:ext cx="370332" cy="142239"/>
            </a:xfrm>
            <a:prstGeom prst="rect">
              <a:avLst/>
            </a:prstGeom>
          </p:spPr>
        </p:pic>
      </p:grpSp>
      <p:pic>
        <p:nvPicPr>
          <p:cNvPr id="191" name="object 191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4225797" y="3746880"/>
            <a:ext cx="1527175" cy="117602"/>
          </a:xfrm>
          <a:prstGeom prst="rect">
            <a:avLst/>
          </a:prstGeom>
        </p:spPr>
      </p:pic>
      <p:grpSp>
        <p:nvGrpSpPr>
          <p:cNvPr id="192" name="object 192"/>
          <p:cNvGrpSpPr/>
          <p:nvPr/>
        </p:nvGrpSpPr>
        <p:grpSpPr>
          <a:xfrm>
            <a:off x="5837173" y="3745484"/>
            <a:ext cx="885190" cy="117475"/>
            <a:chOff x="5837173" y="3745484"/>
            <a:chExt cx="885190" cy="117475"/>
          </a:xfrm>
        </p:grpSpPr>
        <p:sp>
          <p:nvSpPr>
            <p:cNvPr id="193" name="object 193"/>
            <p:cNvSpPr/>
            <p:nvPr/>
          </p:nvSpPr>
          <p:spPr>
            <a:xfrm>
              <a:off x="5841745" y="3751453"/>
              <a:ext cx="289560" cy="105410"/>
            </a:xfrm>
            <a:custGeom>
              <a:avLst/>
              <a:gdLst/>
              <a:ahLst/>
              <a:cxnLst/>
              <a:rect l="l" t="t" r="r" b="b"/>
              <a:pathLst>
                <a:path w="289560" h="105410">
                  <a:moveTo>
                    <a:pt x="177926" y="65277"/>
                  </a:moveTo>
                  <a:lnTo>
                    <a:pt x="108838" y="65277"/>
                  </a:lnTo>
                  <a:lnTo>
                    <a:pt x="108838" y="105283"/>
                  </a:lnTo>
                  <a:lnTo>
                    <a:pt x="177926" y="105283"/>
                  </a:lnTo>
                  <a:lnTo>
                    <a:pt x="177926" y="95758"/>
                  </a:lnTo>
                  <a:lnTo>
                    <a:pt x="120014" y="95758"/>
                  </a:lnTo>
                  <a:lnTo>
                    <a:pt x="120014" y="74802"/>
                  </a:lnTo>
                  <a:lnTo>
                    <a:pt x="177926" y="74802"/>
                  </a:lnTo>
                  <a:lnTo>
                    <a:pt x="177926" y="65277"/>
                  </a:lnTo>
                  <a:close/>
                </a:path>
                <a:path w="289560" h="105410">
                  <a:moveTo>
                    <a:pt x="177926" y="74802"/>
                  </a:moveTo>
                  <a:lnTo>
                    <a:pt x="166750" y="74802"/>
                  </a:lnTo>
                  <a:lnTo>
                    <a:pt x="166750" y="95758"/>
                  </a:lnTo>
                  <a:lnTo>
                    <a:pt x="177926" y="95758"/>
                  </a:lnTo>
                  <a:lnTo>
                    <a:pt x="177926" y="74802"/>
                  </a:lnTo>
                  <a:close/>
                </a:path>
                <a:path w="289560" h="105410">
                  <a:moveTo>
                    <a:pt x="246633" y="69214"/>
                  </a:moveTo>
                  <a:lnTo>
                    <a:pt x="235203" y="69214"/>
                  </a:lnTo>
                  <a:lnTo>
                    <a:pt x="235203" y="105410"/>
                  </a:lnTo>
                  <a:lnTo>
                    <a:pt x="246633" y="105410"/>
                  </a:lnTo>
                  <a:lnTo>
                    <a:pt x="246633" y="69214"/>
                  </a:lnTo>
                  <a:close/>
                </a:path>
                <a:path w="289560" h="105410">
                  <a:moveTo>
                    <a:pt x="289305" y="59689"/>
                  </a:moveTo>
                  <a:lnTo>
                    <a:pt x="192531" y="59689"/>
                  </a:lnTo>
                  <a:lnTo>
                    <a:pt x="192531" y="69214"/>
                  </a:lnTo>
                  <a:lnTo>
                    <a:pt x="289305" y="69214"/>
                  </a:lnTo>
                  <a:lnTo>
                    <a:pt x="289305" y="59689"/>
                  </a:lnTo>
                  <a:close/>
                </a:path>
                <a:path w="289560" h="105410">
                  <a:moveTo>
                    <a:pt x="69214" y="63754"/>
                  </a:moveTo>
                  <a:lnTo>
                    <a:pt x="58292" y="63754"/>
                  </a:lnTo>
                  <a:lnTo>
                    <a:pt x="58292" y="100202"/>
                  </a:lnTo>
                  <a:lnTo>
                    <a:pt x="69214" y="100202"/>
                  </a:lnTo>
                  <a:lnTo>
                    <a:pt x="69214" y="63754"/>
                  </a:lnTo>
                  <a:close/>
                </a:path>
                <a:path w="289560" h="105410">
                  <a:moveTo>
                    <a:pt x="23113" y="7874"/>
                  </a:moveTo>
                  <a:lnTo>
                    <a:pt x="13019" y="9777"/>
                  </a:lnTo>
                  <a:lnTo>
                    <a:pt x="5794" y="15478"/>
                  </a:lnTo>
                  <a:lnTo>
                    <a:pt x="1450" y="24965"/>
                  </a:lnTo>
                  <a:lnTo>
                    <a:pt x="0" y="38226"/>
                  </a:lnTo>
                  <a:lnTo>
                    <a:pt x="0" y="59436"/>
                  </a:lnTo>
                  <a:lnTo>
                    <a:pt x="1904" y="67056"/>
                  </a:lnTo>
                  <a:lnTo>
                    <a:pt x="5841" y="72009"/>
                  </a:lnTo>
                  <a:lnTo>
                    <a:pt x="9778" y="77088"/>
                  </a:lnTo>
                  <a:lnTo>
                    <a:pt x="15493" y="79629"/>
                  </a:lnTo>
                  <a:lnTo>
                    <a:pt x="23113" y="79629"/>
                  </a:lnTo>
                  <a:lnTo>
                    <a:pt x="30589" y="78648"/>
                  </a:lnTo>
                  <a:lnTo>
                    <a:pt x="36623" y="75692"/>
                  </a:lnTo>
                  <a:lnTo>
                    <a:pt x="41205" y="70735"/>
                  </a:lnTo>
                  <a:lnTo>
                    <a:pt x="41657" y="69723"/>
                  </a:lnTo>
                  <a:lnTo>
                    <a:pt x="18668" y="69723"/>
                  </a:lnTo>
                  <a:lnTo>
                    <a:pt x="15493" y="67945"/>
                  </a:lnTo>
                  <a:lnTo>
                    <a:pt x="13588" y="64262"/>
                  </a:lnTo>
                  <a:lnTo>
                    <a:pt x="11556" y="60706"/>
                  </a:lnTo>
                  <a:lnTo>
                    <a:pt x="10667" y="55245"/>
                  </a:lnTo>
                  <a:lnTo>
                    <a:pt x="10667" y="32258"/>
                  </a:lnTo>
                  <a:lnTo>
                    <a:pt x="11556" y="26924"/>
                  </a:lnTo>
                  <a:lnTo>
                    <a:pt x="13654" y="23241"/>
                  </a:lnTo>
                  <a:lnTo>
                    <a:pt x="15493" y="19685"/>
                  </a:lnTo>
                  <a:lnTo>
                    <a:pt x="18668" y="17907"/>
                  </a:lnTo>
                  <a:lnTo>
                    <a:pt x="41605" y="17907"/>
                  </a:lnTo>
                  <a:lnTo>
                    <a:pt x="40955" y="16500"/>
                  </a:lnTo>
                  <a:lnTo>
                    <a:pt x="36401" y="11699"/>
                  </a:lnTo>
                  <a:lnTo>
                    <a:pt x="30442" y="8828"/>
                  </a:lnTo>
                  <a:lnTo>
                    <a:pt x="23113" y="7874"/>
                  </a:lnTo>
                  <a:close/>
                </a:path>
                <a:path w="289560" h="105410">
                  <a:moveTo>
                    <a:pt x="41605" y="17907"/>
                  </a:moveTo>
                  <a:lnTo>
                    <a:pt x="27558" y="17907"/>
                  </a:lnTo>
                  <a:lnTo>
                    <a:pt x="30733" y="19685"/>
                  </a:lnTo>
                  <a:lnTo>
                    <a:pt x="32638" y="23368"/>
                  </a:lnTo>
                  <a:lnTo>
                    <a:pt x="34543" y="26924"/>
                  </a:lnTo>
                  <a:lnTo>
                    <a:pt x="35559" y="32258"/>
                  </a:lnTo>
                  <a:lnTo>
                    <a:pt x="35559" y="55245"/>
                  </a:lnTo>
                  <a:lnTo>
                    <a:pt x="34543" y="60579"/>
                  </a:lnTo>
                  <a:lnTo>
                    <a:pt x="30733" y="67945"/>
                  </a:lnTo>
                  <a:lnTo>
                    <a:pt x="27558" y="69723"/>
                  </a:lnTo>
                  <a:lnTo>
                    <a:pt x="41657" y="69723"/>
                  </a:lnTo>
                  <a:lnTo>
                    <a:pt x="44323" y="63754"/>
                  </a:lnTo>
                  <a:lnTo>
                    <a:pt x="69214" y="63754"/>
                  </a:lnTo>
                  <a:lnTo>
                    <a:pt x="69214" y="54101"/>
                  </a:lnTo>
                  <a:lnTo>
                    <a:pt x="45974" y="54101"/>
                  </a:lnTo>
                  <a:lnTo>
                    <a:pt x="46100" y="51816"/>
                  </a:lnTo>
                  <a:lnTo>
                    <a:pt x="45974" y="32893"/>
                  </a:lnTo>
                  <a:lnTo>
                    <a:pt x="69214" y="32893"/>
                  </a:lnTo>
                  <a:lnTo>
                    <a:pt x="69214" y="23241"/>
                  </a:lnTo>
                  <a:lnTo>
                    <a:pt x="44068" y="23241"/>
                  </a:lnTo>
                  <a:lnTo>
                    <a:pt x="41605" y="17907"/>
                  </a:lnTo>
                  <a:close/>
                </a:path>
                <a:path w="289560" h="105410">
                  <a:moveTo>
                    <a:pt x="69214" y="32893"/>
                  </a:moveTo>
                  <a:lnTo>
                    <a:pt x="58292" y="32893"/>
                  </a:lnTo>
                  <a:lnTo>
                    <a:pt x="58292" y="54101"/>
                  </a:lnTo>
                  <a:lnTo>
                    <a:pt x="69214" y="54101"/>
                  </a:lnTo>
                  <a:lnTo>
                    <a:pt x="69214" y="32893"/>
                  </a:lnTo>
                  <a:close/>
                </a:path>
                <a:path w="289560" h="105410">
                  <a:moveTo>
                    <a:pt x="69214" y="2159"/>
                  </a:moveTo>
                  <a:lnTo>
                    <a:pt x="58292" y="2159"/>
                  </a:lnTo>
                  <a:lnTo>
                    <a:pt x="58292" y="23241"/>
                  </a:lnTo>
                  <a:lnTo>
                    <a:pt x="69214" y="23241"/>
                  </a:lnTo>
                  <a:lnTo>
                    <a:pt x="69214" y="2159"/>
                  </a:lnTo>
                  <a:close/>
                </a:path>
                <a:path w="289560" h="105410">
                  <a:moveTo>
                    <a:pt x="246633" y="15621"/>
                  </a:moveTo>
                  <a:lnTo>
                    <a:pt x="235330" y="15621"/>
                  </a:lnTo>
                  <a:lnTo>
                    <a:pt x="235203" y="18414"/>
                  </a:lnTo>
                  <a:lnTo>
                    <a:pt x="234695" y="21082"/>
                  </a:lnTo>
                  <a:lnTo>
                    <a:pt x="234187" y="22351"/>
                  </a:lnTo>
                  <a:lnTo>
                    <a:pt x="233425" y="23622"/>
                  </a:lnTo>
                  <a:lnTo>
                    <a:pt x="232663" y="25019"/>
                  </a:lnTo>
                  <a:lnTo>
                    <a:pt x="231520" y="26288"/>
                  </a:lnTo>
                  <a:lnTo>
                    <a:pt x="230124" y="27432"/>
                  </a:lnTo>
                  <a:lnTo>
                    <a:pt x="228726" y="28701"/>
                  </a:lnTo>
                  <a:lnTo>
                    <a:pt x="212851" y="36957"/>
                  </a:lnTo>
                  <a:lnTo>
                    <a:pt x="208787" y="38862"/>
                  </a:lnTo>
                  <a:lnTo>
                    <a:pt x="204596" y="40639"/>
                  </a:lnTo>
                  <a:lnTo>
                    <a:pt x="200278" y="42163"/>
                  </a:lnTo>
                  <a:lnTo>
                    <a:pt x="204850" y="51435"/>
                  </a:lnTo>
                  <a:lnTo>
                    <a:pt x="209550" y="49657"/>
                  </a:lnTo>
                  <a:lnTo>
                    <a:pt x="213867" y="47751"/>
                  </a:lnTo>
                  <a:lnTo>
                    <a:pt x="217804" y="45974"/>
                  </a:lnTo>
                  <a:lnTo>
                    <a:pt x="221614" y="44069"/>
                  </a:lnTo>
                  <a:lnTo>
                    <a:pt x="228218" y="40894"/>
                  </a:lnTo>
                  <a:lnTo>
                    <a:pt x="240918" y="31623"/>
                  </a:lnTo>
                  <a:lnTo>
                    <a:pt x="258013" y="31623"/>
                  </a:lnTo>
                  <a:lnTo>
                    <a:pt x="255015" y="29972"/>
                  </a:lnTo>
                  <a:lnTo>
                    <a:pt x="253111" y="28701"/>
                  </a:lnTo>
                  <a:lnTo>
                    <a:pt x="251713" y="27432"/>
                  </a:lnTo>
                  <a:lnTo>
                    <a:pt x="250316" y="26288"/>
                  </a:lnTo>
                  <a:lnTo>
                    <a:pt x="249300" y="25019"/>
                  </a:lnTo>
                  <a:lnTo>
                    <a:pt x="248538" y="23622"/>
                  </a:lnTo>
                  <a:lnTo>
                    <a:pt x="247776" y="22351"/>
                  </a:lnTo>
                  <a:lnTo>
                    <a:pt x="247268" y="21082"/>
                  </a:lnTo>
                  <a:lnTo>
                    <a:pt x="246761" y="18414"/>
                  </a:lnTo>
                  <a:lnTo>
                    <a:pt x="246633" y="17018"/>
                  </a:lnTo>
                  <a:lnTo>
                    <a:pt x="246633" y="15621"/>
                  </a:lnTo>
                  <a:close/>
                </a:path>
                <a:path w="289560" h="105410">
                  <a:moveTo>
                    <a:pt x="258013" y="31623"/>
                  </a:moveTo>
                  <a:lnTo>
                    <a:pt x="241045" y="31623"/>
                  </a:lnTo>
                  <a:lnTo>
                    <a:pt x="241680" y="33020"/>
                  </a:lnTo>
                  <a:lnTo>
                    <a:pt x="277113" y="51308"/>
                  </a:lnTo>
                  <a:lnTo>
                    <a:pt x="281431" y="42163"/>
                  </a:lnTo>
                  <a:lnTo>
                    <a:pt x="277240" y="40639"/>
                  </a:lnTo>
                  <a:lnTo>
                    <a:pt x="273050" y="38862"/>
                  </a:lnTo>
                  <a:lnTo>
                    <a:pt x="268858" y="36957"/>
                  </a:lnTo>
                  <a:lnTo>
                    <a:pt x="264794" y="35051"/>
                  </a:lnTo>
                  <a:lnTo>
                    <a:pt x="260857" y="33147"/>
                  </a:lnTo>
                  <a:lnTo>
                    <a:pt x="258013" y="31623"/>
                  </a:lnTo>
                  <a:close/>
                </a:path>
                <a:path w="289560" h="105410">
                  <a:moveTo>
                    <a:pt x="276987" y="6096"/>
                  </a:moveTo>
                  <a:lnTo>
                    <a:pt x="204977" y="6096"/>
                  </a:lnTo>
                  <a:lnTo>
                    <a:pt x="204977" y="15621"/>
                  </a:lnTo>
                  <a:lnTo>
                    <a:pt x="276987" y="15621"/>
                  </a:lnTo>
                  <a:lnTo>
                    <a:pt x="276987" y="6096"/>
                  </a:lnTo>
                  <a:close/>
                </a:path>
                <a:path w="289560" h="105410">
                  <a:moveTo>
                    <a:pt x="191769" y="43434"/>
                  </a:moveTo>
                  <a:lnTo>
                    <a:pt x="94995" y="43434"/>
                  </a:lnTo>
                  <a:lnTo>
                    <a:pt x="94995" y="53086"/>
                  </a:lnTo>
                  <a:lnTo>
                    <a:pt x="191769" y="53086"/>
                  </a:lnTo>
                  <a:lnTo>
                    <a:pt x="191769" y="43434"/>
                  </a:lnTo>
                  <a:close/>
                </a:path>
                <a:path w="289560" h="105410">
                  <a:moveTo>
                    <a:pt x="177164" y="4445"/>
                  </a:moveTo>
                  <a:lnTo>
                    <a:pt x="107568" y="4445"/>
                  </a:lnTo>
                  <a:lnTo>
                    <a:pt x="107568" y="14097"/>
                  </a:lnTo>
                  <a:lnTo>
                    <a:pt x="165734" y="14097"/>
                  </a:lnTo>
                  <a:lnTo>
                    <a:pt x="165595" y="27432"/>
                  </a:lnTo>
                  <a:lnTo>
                    <a:pt x="164845" y="35179"/>
                  </a:lnTo>
                  <a:lnTo>
                    <a:pt x="164211" y="39243"/>
                  </a:lnTo>
                  <a:lnTo>
                    <a:pt x="163321" y="43434"/>
                  </a:lnTo>
                  <a:lnTo>
                    <a:pt x="174878" y="43434"/>
                  </a:lnTo>
                  <a:lnTo>
                    <a:pt x="175680" y="39243"/>
                  </a:lnTo>
                  <a:lnTo>
                    <a:pt x="176275" y="35433"/>
                  </a:lnTo>
                  <a:lnTo>
                    <a:pt x="177037" y="27432"/>
                  </a:lnTo>
                  <a:lnTo>
                    <a:pt x="177164" y="4445"/>
                  </a:lnTo>
                  <a:close/>
                </a:path>
                <a:path w="289560" h="105410">
                  <a:moveTo>
                    <a:pt x="89280" y="0"/>
                  </a:moveTo>
                  <a:lnTo>
                    <a:pt x="78231" y="0"/>
                  </a:lnTo>
                  <a:lnTo>
                    <a:pt x="78231" y="105410"/>
                  </a:lnTo>
                  <a:lnTo>
                    <a:pt x="89280" y="105410"/>
                  </a:lnTo>
                  <a:lnTo>
                    <a:pt x="8928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4" name="object 194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5837173" y="3746881"/>
              <a:ext cx="298450" cy="114554"/>
            </a:xfrm>
            <a:prstGeom prst="rect">
              <a:avLst/>
            </a:prstGeom>
          </p:spPr>
        </p:pic>
        <p:sp>
          <p:nvSpPr>
            <p:cNvPr id="195" name="object 195"/>
            <p:cNvSpPr/>
            <p:nvPr/>
          </p:nvSpPr>
          <p:spPr>
            <a:xfrm>
              <a:off x="6175247" y="3775202"/>
              <a:ext cx="13335" cy="64135"/>
            </a:xfrm>
            <a:custGeom>
              <a:avLst/>
              <a:gdLst/>
              <a:ahLst/>
              <a:cxnLst/>
              <a:rect l="l" t="t" r="r" b="b"/>
              <a:pathLst>
                <a:path w="13335" h="64135">
                  <a:moveTo>
                    <a:pt x="13080" y="51053"/>
                  </a:moveTo>
                  <a:lnTo>
                    <a:pt x="0" y="51053"/>
                  </a:lnTo>
                  <a:lnTo>
                    <a:pt x="0" y="64135"/>
                  </a:lnTo>
                  <a:lnTo>
                    <a:pt x="13080" y="64135"/>
                  </a:lnTo>
                  <a:lnTo>
                    <a:pt x="13080" y="51053"/>
                  </a:lnTo>
                  <a:close/>
                </a:path>
                <a:path w="13335" h="64135">
                  <a:moveTo>
                    <a:pt x="13080" y="0"/>
                  </a:moveTo>
                  <a:lnTo>
                    <a:pt x="0" y="0"/>
                  </a:lnTo>
                  <a:lnTo>
                    <a:pt x="0" y="13208"/>
                  </a:lnTo>
                  <a:lnTo>
                    <a:pt x="13080" y="13208"/>
                  </a:lnTo>
                  <a:lnTo>
                    <a:pt x="1308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6175247" y="3775202"/>
              <a:ext cx="13335" cy="64135"/>
            </a:xfrm>
            <a:custGeom>
              <a:avLst/>
              <a:gdLst/>
              <a:ahLst/>
              <a:cxnLst/>
              <a:rect l="l" t="t" r="r" b="b"/>
              <a:pathLst>
                <a:path w="13335" h="64135">
                  <a:moveTo>
                    <a:pt x="0" y="51053"/>
                  </a:moveTo>
                  <a:lnTo>
                    <a:pt x="13080" y="51053"/>
                  </a:lnTo>
                  <a:lnTo>
                    <a:pt x="13080" y="64135"/>
                  </a:lnTo>
                  <a:lnTo>
                    <a:pt x="0" y="64135"/>
                  </a:lnTo>
                  <a:lnTo>
                    <a:pt x="0" y="51053"/>
                  </a:lnTo>
                  <a:close/>
                </a:path>
                <a:path w="13335" h="64135">
                  <a:moveTo>
                    <a:pt x="0" y="0"/>
                  </a:moveTo>
                  <a:lnTo>
                    <a:pt x="13080" y="0"/>
                  </a:lnTo>
                  <a:lnTo>
                    <a:pt x="13080" y="13208"/>
                  </a:lnTo>
                  <a:lnTo>
                    <a:pt x="0" y="13208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6235434" y="3750056"/>
              <a:ext cx="482600" cy="107950"/>
            </a:xfrm>
            <a:custGeom>
              <a:avLst/>
              <a:gdLst/>
              <a:ahLst/>
              <a:cxnLst/>
              <a:rect l="l" t="t" r="r" b="b"/>
              <a:pathLst>
                <a:path w="482600" h="107950">
                  <a:moveTo>
                    <a:pt x="371232" y="72644"/>
                  </a:moveTo>
                  <a:lnTo>
                    <a:pt x="304684" y="72644"/>
                  </a:lnTo>
                  <a:lnTo>
                    <a:pt x="304684" y="82296"/>
                  </a:lnTo>
                  <a:lnTo>
                    <a:pt x="359929" y="82296"/>
                  </a:lnTo>
                  <a:lnTo>
                    <a:pt x="359929" y="107823"/>
                  </a:lnTo>
                  <a:lnTo>
                    <a:pt x="371232" y="107823"/>
                  </a:lnTo>
                  <a:lnTo>
                    <a:pt x="371232" y="72644"/>
                  </a:lnTo>
                  <a:close/>
                </a:path>
                <a:path w="482600" h="107950">
                  <a:moveTo>
                    <a:pt x="28332" y="70612"/>
                  </a:moveTo>
                  <a:lnTo>
                    <a:pt x="16902" y="70612"/>
                  </a:lnTo>
                  <a:lnTo>
                    <a:pt x="16902" y="105664"/>
                  </a:lnTo>
                  <a:lnTo>
                    <a:pt x="84974" y="105664"/>
                  </a:lnTo>
                  <a:lnTo>
                    <a:pt x="84974" y="95758"/>
                  </a:lnTo>
                  <a:lnTo>
                    <a:pt x="28332" y="95758"/>
                  </a:lnTo>
                  <a:lnTo>
                    <a:pt x="28332" y="70612"/>
                  </a:lnTo>
                  <a:close/>
                </a:path>
                <a:path w="482600" h="107950">
                  <a:moveTo>
                    <a:pt x="82815" y="1397"/>
                  </a:moveTo>
                  <a:lnTo>
                    <a:pt x="71639" y="1397"/>
                  </a:lnTo>
                  <a:lnTo>
                    <a:pt x="71639" y="76581"/>
                  </a:lnTo>
                  <a:lnTo>
                    <a:pt x="82815" y="76581"/>
                  </a:lnTo>
                  <a:lnTo>
                    <a:pt x="82815" y="1397"/>
                  </a:lnTo>
                  <a:close/>
                </a:path>
                <a:path w="482600" h="107950">
                  <a:moveTo>
                    <a:pt x="30745" y="5588"/>
                  </a:moveTo>
                  <a:lnTo>
                    <a:pt x="21855" y="5588"/>
                  </a:lnTo>
                  <a:lnTo>
                    <a:pt x="17918" y="6350"/>
                  </a:lnTo>
                  <a:lnTo>
                    <a:pt x="1535" y="21590"/>
                  </a:lnTo>
                  <a:lnTo>
                    <a:pt x="519" y="24384"/>
                  </a:lnTo>
                  <a:lnTo>
                    <a:pt x="0" y="26670"/>
                  </a:lnTo>
                  <a:lnTo>
                    <a:pt x="0" y="38735"/>
                  </a:lnTo>
                  <a:lnTo>
                    <a:pt x="519" y="41021"/>
                  </a:lnTo>
                  <a:lnTo>
                    <a:pt x="1535" y="43815"/>
                  </a:lnTo>
                  <a:lnTo>
                    <a:pt x="2551" y="46736"/>
                  </a:lnTo>
                  <a:lnTo>
                    <a:pt x="4202" y="49276"/>
                  </a:lnTo>
                  <a:lnTo>
                    <a:pt x="6488" y="51689"/>
                  </a:lnTo>
                  <a:lnTo>
                    <a:pt x="8647" y="54102"/>
                  </a:lnTo>
                  <a:lnTo>
                    <a:pt x="11441" y="56007"/>
                  </a:lnTo>
                  <a:lnTo>
                    <a:pt x="14616" y="57531"/>
                  </a:lnTo>
                  <a:lnTo>
                    <a:pt x="17918" y="59055"/>
                  </a:lnTo>
                  <a:lnTo>
                    <a:pt x="21855" y="59817"/>
                  </a:lnTo>
                  <a:lnTo>
                    <a:pt x="30745" y="59817"/>
                  </a:lnTo>
                  <a:lnTo>
                    <a:pt x="47830" y="49911"/>
                  </a:lnTo>
                  <a:lnTo>
                    <a:pt x="23633" y="49911"/>
                  </a:lnTo>
                  <a:lnTo>
                    <a:pt x="21220" y="49530"/>
                  </a:lnTo>
                  <a:lnTo>
                    <a:pt x="10806" y="36957"/>
                  </a:lnTo>
                  <a:lnTo>
                    <a:pt x="10806" y="28448"/>
                  </a:lnTo>
                  <a:lnTo>
                    <a:pt x="11060" y="26670"/>
                  </a:lnTo>
                  <a:lnTo>
                    <a:pt x="11695" y="24892"/>
                  </a:lnTo>
                  <a:lnTo>
                    <a:pt x="12203" y="23241"/>
                  </a:lnTo>
                  <a:lnTo>
                    <a:pt x="23633" y="15494"/>
                  </a:lnTo>
                  <a:lnTo>
                    <a:pt x="47830" y="15494"/>
                  </a:lnTo>
                  <a:lnTo>
                    <a:pt x="46239" y="13716"/>
                  </a:lnTo>
                  <a:lnTo>
                    <a:pt x="43953" y="11430"/>
                  </a:lnTo>
                  <a:lnTo>
                    <a:pt x="41286" y="9398"/>
                  </a:lnTo>
                  <a:lnTo>
                    <a:pt x="34682" y="6350"/>
                  </a:lnTo>
                  <a:lnTo>
                    <a:pt x="30745" y="5588"/>
                  </a:lnTo>
                  <a:close/>
                </a:path>
                <a:path w="482600" h="107950">
                  <a:moveTo>
                    <a:pt x="47830" y="15494"/>
                  </a:moveTo>
                  <a:lnTo>
                    <a:pt x="29094" y="15494"/>
                  </a:lnTo>
                  <a:lnTo>
                    <a:pt x="31380" y="15875"/>
                  </a:lnTo>
                  <a:lnTo>
                    <a:pt x="33412" y="16764"/>
                  </a:lnTo>
                  <a:lnTo>
                    <a:pt x="35317" y="17653"/>
                  </a:lnTo>
                  <a:lnTo>
                    <a:pt x="36968" y="18796"/>
                  </a:lnTo>
                  <a:lnTo>
                    <a:pt x="38111" y="20193"/>
                  </a:lnTo>
                  <a:lnTo>
                    <a:pt x="39381" y="21590"/>
                  </a:lnTo>
                  <a:lnTo>
                    <a:pt x="40397" y="23241"/>
                  </a:lnTo>
                  <a:lnTo>
                    <a:pt x="40905" y="24892"/>
                  </a:lnTo>
                  <a:lnTo>
                    <a:pt x="41540" y="26670"/>
                  </a:lnTo>
                  <a:lnTo>
                    <a:pt x="41921" y="28448"/>
                  </a:lnTo>
                  <a:lnTo>
                    <a:pt x="41921" y="36957"/>
                  </a:lnTo>
                  <a:lnTo>
                    <a:pt x="41540" y="38735"/>
                  </a:lnTo>
                  <a:lnTo>
                    <a:pt x="40905" y="40513"/>
                  </a:lnTo>
                  <a:lnTo>
                    <a:pt x="40397" y="42291"/>
                  </a:lnTo>
                  <a:lnTo>
                    <a:pt x="39381" y="43815"/>
                  </a:lnTo>
                  <a:lnTo>
                    <a:pt x="38111" y="45212"/>
                  </a:lnTo>
                  <a:lnTo>
                    <a:pt x="36968" y="46609"/>
                  </a:lnTo>
                  <a:lnTo>
                    <a:pt x="35317" y="47752"/>
                  </a:lnTo>
                  <a:lnTo>
                    <a:pt x="33412" y="48641"/>
                  </a:lnTo>
                  <a:lnTo>
                    <a:pt x="31380" y="49530"/>
                  </a:lnTo>
                  <a:lnTo>
                    <a:pt x="29094" y="49911"/>
                  </a:lnTo>
                  <a:lnTo>
                    <a:pt x="47830" y="49911"/>
                  </a:lnTo>
                  <a:lnTo>
                    <a:pt x="52624" y="38735"/>
                  </a:lnTo>
                  <a:lnTo>
                    <a:pt x="52624" y="26670"/>
                  </a:lnTo>
                  <a:lnTo>
                    <a:pt x="52208" y="24384"/>
                  </a:lnTo>
                  <a:lnTo>
                    <a:pt x="51192" y="21590"/>
                  </a:lnTo>
                  <a:lnTo>
                    <a:pt x="50049" y="18669"/>
                  </a:lnTo>
                  <a:lnTo>
                    <a:pt x="48398" y="16129"/>
                  </a:lnTo>
                  <a:lnTo>
                    <a:pt x="47830" y="15494"/>
                  </a:lnTo>
                  <a:close/>
                </a:path>
                <a:path w="482600" h="107950">
                  <a:moveTo>
                    <a:pt x="482357" y="83185"/>
                  </a:moveTo>
                  <a:lnTo>
                    <a:pt x="385583" y="83185"/>
                  </a:lnTo>
                  <a:lnTo>
                    <a:pt x="385583" y="92710"/>
                  </a:lnTo>
                  <a:lnTo>
                    <a:pt x="482357" y="92710"/>
                  </a:lnTo>
                  <a:lnTo>
                    <a:pt x="482357" y="83185"/>
                  </a:lnTo>
                  <a:close/>
                </a:path>
                <a:path w="482600" h="107950">
                  <a:moveTo>
                    <a:pt x="418603" y="46609"/>
                  </a:moveTo>
                  <a:lnTo>
                    <a:pt x="407554" y="46609"/>
                  </a:lnTo>
                  <a:lnTo>
                    <a:pt x="407554" y="83185"/>
                  </a:lnTo>
                  <a:lnTo>
                    <a:pt x="418603" y="83185"/>
                  </a:lnTo>
                  <a:lnTo>
                    <a:pt x="418603" y="46609"/>
                  </a:lnTo>
                  <a:close/>
                </a:path>
                <a:path w="482600" h="107950">
                  <a:moveTo>
                    <a:pt x="443622" y="46609"/>
                  </a:moveTo>
                  <a:lnTo>
                    <a:pt x="432573" y="46609"/>
                  </a:lnTo>
                  <a:lnTo>
                    <a:pt x="432573" y="83185"/>
                  </a:lnTo>
                  <a:lnTo>
                    <a:pt x="443622" y="83185"/>
                  </a:lnTo>
                  <a:lnTo>
                    <a:pt x="443622" y="46609"/>
                  </a:lnTo>
                  <a:close/>
                </a:path>
                <a:path w="482600" h="107950">
                  <a:moveTo>
                    <a:pt x="469149" y="10795"/>
                  </a:moveTo>
                  <a:lnTo>
                    <a:pt x="397521" y="10795"/>
                  </a:lnTo>
                  <a:lnTo>
                    <a:pt x="397521" y="20574"/>
                  </a:lnTo>
                  <a:lnTo>
                    <a:pt x="457973" y="20574"/>
                  </a:lnTo>
                  <a:lnTo>
                    <a:pt x="457851" y="38862"/>
                  </a:lnTo>
                  <a:lnTo>
                    <a:pt x="457465" y="48895"/>
                  </a:lnTo>
                  <a:lnTo>
                    <a:pt x="456957" y="55372"/>
                  </a:lnTo>
                  <a:lnTo>
                    <a:pt x="456068" y="62230"/>
                  </a:lnTo>
                  <a:lnTo>
                    <a:pt x="454671" y="69342"/>
                  </a:lnTo>
                  <a:lnTo>
                    <a:pt x="465847" y="70739"/>
                  </a:lnTo>
                  <a:lnTo>
                    <a:pt x="466501" y="67056"/>
                  </a:lnTo>
                  <a:lnTo>
                    <a:pt x="466990" y="63754"/>
                  </a:lnTo>
                  <a:lnTo>
                    <a:pt x="467371" y="60452"/>
                  </a:lnTo>
                  <a:lnTo>
                    <a:pt x="467879" y="57150"/>
                  </a:lnTo>
                  <a:lnTo>
                    <a:pt x="468895" y="42545"/>
                  </a:lnTo>
                  <a:lnTo>
                    <a:pt x="469106" y="35687"/>
                  </a:lnTo>
                  <a:lnTo>
                    <a:pt x="469149" y="10795"/>
                  </a:lnTo>
                  <a:close/>
                </a:path>
                <a:path w="482600" h="107950">
                  <a:moveTo>
                    <a:pt x="371232" y="1397"/>
                  </a:moveTo>
                  <a:lnTo>
                    <a:pt x="360056" y="1397"/>
                  </a:lnTo>
                  <a:lnTo>
                    <a:pt x="360056" y="67056"/>
                  </a:lnTo>
                  <a:lnTo>
                    <a:pt x="371232" y="67056"/>
                  </a:lnTo>
                  <a:lnTo>
                    <a:pt x="371232" y="38862"/>
                  </a:lnTo>
                  <a:lnTo>
                    <a:pt x="386218" y="38862"/>
                  </a:lnTo>
                  <a:lnTo>
                    <a:pt x="386218" y="29083"/>
                  </a:lnTo>
                  <a:lnTo>
                    <a:pt x="371232" y="29083"/>
                  </a:lnTo>
                  <a:lnTo>
                    <a:pt x="371232" y="1397"/>
                  </a:lnTo>
                  <a:close/>
                </a:path>
                <a:path w="482600" h="107950">
                  <a:moveTo>
                    <a:pt x="128154" y="32385"/>
                  </a:moveTo>
                  <a:lnTo>
                    <a:pt x="120153" y="32385"/>
                  </a:lnTo>
                  <a:lnTo>
                    <a:pt x="116597" y="33020"/>
                  </a:lnTo>
                  <a:lnTo>
                    <a:pt x="98748" y="64135"/>
                  </a:lnTo>
                  <a:lnTo>
                    <a:pt x="99325" y="66675"/>
                  </a:lnTo>
                  <a:lnTo>
                    <a:pt x="120153" y="83185"/>
                  </a:lnTo>
                  <a:lnTo>
                    <a:pt x="128154" y="83185"/>
                  </a:lnTo>
                  <a:lnTo>
                    <a:pt x="145539" y="73787"/>
                  </a:lnTo>
                  <a:lnTo>
                    <a:pt x="119645" y="73787"/>
                  </a:lnTo>
                  <a:lnTo>
                    <a:pt x="115962" y="72517"/>
                  </a:lnTo>
                  <a:lnTo>
                    <a:pt x="110628" y="67437"/>
                  </a:lnTo>
                  <a:lnTo>
                    <a:pt x="109358" y="64135"/>
                  </a:lnTo>
                  <a:lnTo>
                    <a:pt x="109358" y="51562"/>
                  </a:lnTo>
                  <a:lnTo>
                    <a:pt x="110628" y="48260"/>
                  </a:lnTo>
                  <a:lnTo>
                    <a:pt x="115962" y="43180"/>
                  </a:lnTo>
                  <a:lnTo>
                    <a:pt x="119645" y="41910"/>
                  </a:lnTo>
                  <a:lnTo>
                    <a:pt x="145520" y="41910"/>
                  </a:lnTo>
                  <a:lnTo>
                    <a:pt x="145172" y="41402"/>
                  </a:lnTo>
                  <a:lnTo>
                    <a:pt x="143013" y="39243"/>
                  </a:lnTo>
                  <a:lnTo>
                    <a:pt x="140727" y="37211"/>
                  </a:lnTo>
                  <a:lnTo>
                    <a:pt x="138060" y="35560"/>
                  </a:lnTo>
                  <a:lnTo>
                    <a:pt x="131710" y="33020"/>
                  </a:lnTo>
                  <a:lnTo>
                    <a:pt x="128154" y="32385"/>
                  </a:lnTo>
                  <a:close/>
                </a:path>
                <a:path w="482600" h="107950">
                  <a:moveTo>
                    <a:pt x="145520" y="41910"/>
                  </a:moveTo>
                  <a:lnTo>
                    <a:pt x="128789" y="41910"/>
                  </a:lnTo>
                  <a:lnTo>
                    <a:pt x="132345" y="43180"/>
                  </a:lnTo>
                  <a:lnTo>
                    <a:pt x="137679" y="48260"/>
                  </a:lnTo>
                  <a:lnTo>
                    <a:pt x="139076" y="51562"/>
                  </a:lnTo>
                  <a:lnTo>
                    <a:pt x="139076" y="64135"/>
                  </a:lnTo>
                  <a:lnTo>
                    <a:pt x="137679" y="67437"/>
                  </a:lnTo>
                  <a:lnTo>
                    <a:pt x="132345" y="72517"/>
                  </a:lnTo>
                  <a:lnTo>
                    <a:pt x="128789" y="73787"/>
                  </a:lnTo>
                  <a:lnTo>
                    <a:pt x="145539" y="73787"/>
                  </a:lnTo>
                  <a:lnTo>
                    <a:pt x="146823" y="72009"/>
                  </a:lnTo>
                  <a:lnTo>
                    <a:pt x="149109" y="66675"/>
                  </a:lnTo>
                  <a:lnTo>
                    <a:pt x="149686" y="64135"/>
                  </a:lnTo>
                  <a:lnTo>
                    <a:pt x="149684" y="51562"/>
                  </a:lnTo>
                  <a:lnTo>
                    <a:pt x="149109" y="49149"/>
                  </a:lnTo>
                  <a:lnTo>
                    <a:pt x="146823" y="43815"/>
                  </a:lnTo>
                  <a:lnTo>
                    <a:pt x="145520" y="41910"/>
                  </a:lnTo>
                  <a:close/>
                </a:path>
                <a:path w="482600" h="107950">
                  <a:moveTo>
                    <a:pt x="323861" y="25908"/>
                  </a:moveTo>
                  <a:lnTo>
                    <a:pt x="315352" y="25908"/>
                  </a:lnTo>
                  <a:lnTo>
                    <a:pt x="311669" y="26416"/>
                  </a:lnTo>
                  <a:lnTo>
                    <a:pt x="296556" y="37338"/>
                  </a:lnTo>
                  <a:lnTo>
                    <a:pt x="295540" y="39370"/>
                  </a:lnTo>
                  <a:lnTo>
                    <a:pt x="295032" y="41656"/>
                  </a:lnTo>
                  <a:lnTo>
                    <a:pt x="295032" y="49657"/>
                  </a:lnTo>
                  <a:lnTo>
                    <a:pt x="308621" y="63754"/>
                  </a:lnTo>
                  <a:lnTo>
                    <a:pt x="311669" y="64897"/>
                  </a:lnTo>
                  <a:lnTo>
                    <a:pt x="315352" y="65405"/>
                  </a:lnTo>
                  <a:lnTo>
                    <a:pt x="323861" y="65405"/>
                  </a:lnTo>
                  <a:lnTo>
                    <a:pt x="327417" y="64897"/>
                  </a:lnTo>
                  <a:lnTo>
                    <a:pt x="330592" y="63754"/>
                  </a:lnTo>
                  <a:lnTo>
                    <a:pt x="333767" y="62738"/>
                  </a:lnTo>
                  <a:lnTo>
                    <a:pt x="336307" y="61341"/>
                  </a:lnTo>
                  <a:lnTo>
                    <a:pt x="338212" y="59690"/>
                  </a:lnTo>
                  <a:lnTo>
                    <a:pt x="340244" y="58039"/>
                  </a:lnTo>
                  <a:lnTo>
                    <a:pt x="341565" y="56388"/>
                  </a:lnTo>
                  <a:lnTo>
                    <a:pt x="317384" y="56388"/>
                  </a:lnTo>
                  <a:lnTo>
                    <a:pt x="315352" y="56134"/>
                  </a:lnTo>
                  <a:lnTo>
                    <a:pt x="313574" y="55499"/>
                  </a:lnTo>
                  <a:lnTo>
                    <a:pt x="311796" y="54991"/>
                  </a:lnTo>
                  <a:lnTo>
                    <a:pt x="310399" y="54229"/>
                  </a:lnTo>
                  <a:lnTo>
                    <a:pt x="308113" y="52451"/>
                  </a:lnTo>
                  <a:lnTo>
                    <a:pt x="307224" y="51435"/>
                  </a:lnTo>
                  <a:lnTo>
                    <a:pt x="306716" y="50292"/>
                  </a:lnTo>
                  <a:lnTo>
                    <a:pt x="306081" y="49149"/>
                  </a:lnTo>
                  <a:lnTo>
                    <a:pt x="305827" y="48006"/>
                  </a:lnTo>
                  <a:lnTo>
                    <a:pt x="305827" y="43180"/>
                  </a:lnTo>
                  <a:lnTo>
                    <a:pt x="306081" y="42037"/>
                  </a:lnTo>
                  <a:lnTo>
                    <a:pt x="306716" y="40894"/>
                  </a:lnTo>
                  <a:lnTo>
                    <a:pt x="307224" y="39751"/>
                  </a:lnTo>
                  <a:lnTo>
                    <a:pt x="308113" y="38735"/>
                  </a:lnTo>
                  <a:lnTo>
                    <a:pt x="309256" y="37973"/>
                  </a:lnTo>
                  <a:lnTo>
                    <a:pt x="310399" y="37084"/>
                  </a:lnTo>
                  <a:lnTo>
                    <a:pt x="311796" y="36322"/>
                  </a:lnTo>
                  <a:lnTo>
                    <a:pt x="313574" y="35687"/>
                  </a:lnTo>
                  <a:lnTo>
                    <a:pt x="315225" y="35179"/>
                  </a:lnTo>
                  <a:lnTo>
                    <a:pt x="317257" y="34925"/>
                  </a:lnTo>
                  <a:lnTo>
                    <a:pt x="341565" y="34925"/>
                  </a:lnTo>
                  <a:lnTo>
                    <a:pt x="340244" y="33274"/>
                  </a:lnTo>
                  <a:lnTo>
                    <a:pt x="338212" y="31623"/>
                  </a:lnTo>
                  <a:lnTo>
                    <a:pt x="336307" y="29845"/>
                  </a:lnTo>
                  <a:lnTo>
                    <a:pt x="333767" y="28575"/>
                  </a:lnTo>
                  <a:lnTo>
                    <a:pt x="330592" y="27432"/>
                  </a:lnTo>
                  <a:lnTo>
                    <a:pt x="327417" y="26416"/>
                  </a:lnTo>
                  <a:lnTo>
                    <a:pt x="323861" y="25908"/>
                  </a:lnTo>
                  <a:close/>
                </a:path>
                <a:path w="482600" h="107950">
                  <a:moveTo>
                    <a:pt x="341565" y="34925"/>
                  </a:moveTo>
                  <a:lnTo>
                    <a:pt x="321956" y="34925"/>
                  </a:lnTo>
                  <a:lnTo>
                    <a:pt x="323988" y="35179"/>
                  </a:lnTo>
                  <a:lnTo>
                    <a:pt x="325766" y="35687"/>
                  </a:lnTo>
                  <a:lnTo>
                    <a:pt x="327417" y="36322"/>
                  </a:lnTo>
                  <a:lnTo>
                    <a:pt x="328941" y="37084"/>
                  </a:lnTo>
                  <a:lnTo>
                    <a:pt x="330084" y="37973"/>
                  </a:lnTo>
                  <a:lnTo>
                    <a:pt x="331227" y="38735"/>
                  </a:lnTo>
                  <a:lnTo>
                    <a:pt x="331989" y="39751"/>
                  </a:lnTo>
                  <a:lnTo>
                    <a:pt x="332624" y="40894"/>
                  </a:lnTo>
                  <a:lnTo>
                    <a:pt x="333132" y="42037"/>
                  </a:lnTo>
                  <a:lnTo>
                    <a:pt x="333513" y="43180"/>
                  </a:lnTo>
                  <a:lnTo>
                    <a:pt x="333513" y="48006"/>
                  </a:lnTo>
                  <a:lnTo>
                    <a:pt x="325639" y="55499"/>
                  </a:lnTo>
                  <a:lnTo>
                    <a:pt x="323988" y="56134"/>
                  </a:lnTo>
                  <a:lnTo>
                    <a:pt x="321956" y="56388"/>
                  </a:lnTo>
                  <a:lnTo>
                    <a:pt x="341565" y="56388"/>
                  </a:lnTo>
                  <a:lnTo>
                    <a:pt x="341768" y="56134"/>
                  </a:lnTo>
                  <a:lnTo>
                    <a:pt x="342657" y="53975"/>
                  </a:lnTo>
                  <a:lnTo>
                    <a:pt x="343673" y="51816"/>
                  </a:lnTo>
                  <a:lnTo>
                    <a:pt x="344181" y="49657"/>
                  </a:lnTo>
                  <a:lnTo>
                    <a:pt x="344181" y="41656"/>
                  </a:lnTo>
                  <a:lnTo>
                    <a:pt x="343733" y="39751"/>
                  </a:lnTo>
                  <a:lnTo>
                    <a:pt x="343613" y="39370"/>
                  </a:lnTo>
                  <a:lnTo>
                    <a:pt x="342552" y="37084"/>
                  </a:lnTo>
                  <a:lnTo>
                    <a:pt x="341768" y="35179"/>
                  </a:lnTo>
                  <a:lnTo>
                    <a:pt x="341565" y="34925"/>
                  </a:lnTo>
                  <a:close/>
                </a:path>
                <a:path w="482600" h="107950">
                  <a:moveTo>
                    <a:pt x="235469" y="11430"/>
                  </a:moveTo>
                  <a:lnTo>
                    <a:pt x="194829" y="11430"/>
                  </a:lnTo>
                  <a:lnTo>
                    <a:pt x="194829" y="78486"/>
                  </a:lnTo>
                  <a:lnTo>
                    <a:pt x="218197" y="78486"/>
                  </a:lnTo>
                  <a:lnTo>
                    <a:pt x="223277" y="78232"/>
                  </a:lnTo>
                  <a:lnTo>
                    <a:pt x="225690" y="77978"/>
                  </a:lnTo>
                  <a:lnTo>
                    <a:pt x="228230" y="77851"/>
                  </a:lnTo>
                  <a:lnTo>
                    <a:pt x="230770" y="77597"/>
                  </a:lnTo>
                  <a:lnTo>
                    <a:pt x="235977" y="76835"/>
                  </a:lnTo>
                  <a:lnTo>
                    <a:pt x="241692" y="76073"/>
                  </a:lnTo>
                  <a:lnTo>
                    <a:pt x="240808" y="68707"/>
                  </a:lnTo>
                  <a:lnTo>
                    <a:pt x="206259" y="68707"/>
                  </a:lnTo>
                  <a:lnTo>
                    <a:pt x="206259" y="21336"/>
                  </a:lnTo>
                  <a:lnTo>
                    <a:pt x="235469" y="21336"/>
                  </a:lnTo>
                  <a:lnTo>
                    <a:pt x="235469" y="11430"/>
                  </a:lnTo>
                  <a:close/>
                </a:path>
                <a:path w="482600" h="107950">
                  <a:moveTo>
                    <a:pt x="240549" y="66548"/>
                  </a:moveTo>
                  <a:lnTo>
                    <a:pt x="237882" y="67056"/>
                  </a:lnTo>
                  <a:lnTo>
                    <a:pt x="235469" y="67310"/>
                  </a:lnTo>
                  <a:lnTo>
                    <a:pt x="233056" y="67691"/>
                  </a:lnTo>
                  <a:lnTo>
                    <a:pt x="230643" y="67945"/>
                  </a:lnTo>
                  <a:lnTo>
                    <a:pt x="226198" y="68199"/>
                  </a:lnTo>
                  <a:lnTo>
                    <a:pt x="224039" y="68453"/>
                  </a:lnTo>
                  <a:lnTo>
                    <a:pt x="221753" y="68580"/>
                  </a:lnTo>
                  <a:lnTo>
                    <a:pt x="219467" y="68580"/>
                  </a:lnTo>
                  <a:lnTo>
                    <a:pt x="217181" y="68707"/>
                  </a:lnTo>
                  <a:lnTo>
                    <a:pt x="240808" y="68707"/>
                  </a:lnTo>
                  <a:lnTo>
                    <a:pt x="240549" y="66548"/>
                  </a:lnTo>
                  <a:close/>
                </a:path>
                <a:path w="482600" h="107950">
                  <a:moveTo>
                    <a:pt x="154443" y="16891"/>
                  </a:moveTo>
                  <a:lnTo>
                    <a:pt x="93483" y="16891"/>
                  </a:lnTo>
                  <a:lnTo>
                    <a:pt x="93483" y="26543"/>
                  </a:lnTo>
                  <a:lnTo>
                    <a:pt x="154443" y="26543"/>
                  </a:lnTo>
                  <a:lnTo>
                    <a:pt x="154443" y="16891"/>
                  </a:lnTo>
                  <a:close/>
                </a:path>
                <a:path w="482600" h="107950">
                  <a:moveTo>
                    <a:pt x="129932" y="2032"/>
                  </a:moveTo>
                  <a:lnTo>
                    <a:pt x="118629" y="2032"/>
                  </a:lnTo>
                  <a:lnTo>
                    <a:pt x="118629" y="16891"/>
                  </a:lnTo>
                  <a:lnTo>
                    <a:pt x="129932" y="16891"/>
                  </a:lnTo>
                  <a:lnTo>
                    <a:pt x="129932" y="2032"/>
                  </a:lnTo>
                  <a:close/>
                </a:path>
                <a:path w="482600" h="107950">
                  <a:moveTo>
                    <a:pt x="282459" y="47879"/>
                  </a:moveTo>
                  <a:lnTo>
                    <a:pt x="271410" y="47879"/>
                  </a:lnTo>
                  <a:lnTo>
                    <a:pt x="271410" y="106807"/>
                  </a:lnTo>
                  <a:lnTo>
                    <a:pt x="282459" y="106807"/>
                  </a:lnTo>
                  <a:lnTo>
                    <a:pt x="282459" y="47879"/>
                  </a:lnTo>
                  <a:close/>
                </a:path>
                <a:path w="482600" h="107950">
                  <a:moveTo>
                    <a:pt x="258837" y="3556"/>
                  </a:moveTo>
                  <a:lnTo>
                    <a:pt x="247788" y="3556"/>
                  </a:lnTo>
                  <a:lnTo>
                    <a:pt x="247788" y="101600"/>
                  </a:lnTo>
                  <a:lnTo>
                    <a:pt x="258837" y="101600"/>
                  </a:lnTo>
                  <a:lnTo>
                    <a:pt x="258837" y="47879"/>
                  </a:lnTo>
                  <a:lnTo>
                    <a:pt x="282459" y="47879"/>
                  </a:lnTo>
                  <a:lnTo>
                    <a:pt x="282459" y="38100"/>
                  </a:lnTo>
                  <a:lnTo>
                    <a:pt x="258837" y="38100"/>
                  </a:lnTo>
                  <a:lnTo>
                    <a:pt x="258837" y="3556"/>
                  </a:lnTo>
                  <a:close/>
                </a:path>
                <a:path w="482600" h="107950">
                  <a:moveTo>
                    <a:pt x="282459" y="1397"/>
                  </a:moveTo>
                  <a:lnTo>
                    <a:pt x="271410" y="1397"/>
                  </a:lnTo>
                  <a:lnTo>
                    <a:pt x="271410" y="38100"/>
                  </a:lnTo>
                  <a:lnTo>
                    <a:pt x="282459" y="38100"/>
                  </a:lnTo>
                  <a:lnTo>
                    <a:pt x="282459" y="1397"/>
                  </a:lnTo>
                  <a:close/>
                </a:path>
                <a:path w="482600" h="107950">
                  <a:moveTo>
                    <a:pt x="175525" y="1397"/>
                  </a:moveTo>
                  <a:lnTo>
                    <a:pt x="164222" y="1397"/>
                  </a:lnTo>
                  <a:lnTo>
                    <a:pt x="164222" y="106807"/>
                  </a:lnTo>
                  <a:lnTo>
                    <a:pt x="175525" y="106807"/>
                  </a:lnTo>
                  <a:lnTo>
                    <a:pt x="175525" y="53086"/>
                  </a:lnTo>
                  <a:lnTo>
                    <a:pt x="191781" y="53086"/>
                  </a:lnTo>
                  <a:lnTo>
                    <a:pt x="191781" y="43180"/>
                  </a:lnTo>
                  <a:lnTo>
                    <a:pt x="175525" y="43180"/>
                  </a:lnTo>
                  <a:lnTo>
                    <a:pt x="175525" y="1397"/>
                  </a:lnTo>
                  <a:close/>
                </a:path>
                <a:path w="482600" h="107950">
                  <a:moveTo>
                    <a:pt x="349769" y="12446"/>
                  </a:moveTo>
                  <a:lnTo>
                    <a:pt x="289317" y="12446"/>
                  </a:lnTo>
                  <a:lnTo>
                    <a:pt x="289317" y="21971"/>
                  </a:lnTo>
                  <a:lnTo>
                    <a:pt x="349769" y="21971"/>
                  </a:lnTo>
                  <a:lnTo>
                    <a:pt x="349769" y="12446"/>
                  </a:lnTo>
                  <a:close/>
                </a:path>
                <a:path w="482600" h="107950">
                  <a:moveTo>
                    <a:pt x="325258" y="0"/>
                  </a:moveTo>
                  <a:lnTo>
                    <a:pt x="314082" y="0"/>
                  </a:lnTo>
                  <a:lnTo>
                    <a:pt x="314082" y="12446"/>
                  </a:lnTo>
                  <a:lnTo>
                    <a:pt x="325258" y="12446"/>
                  </a:lnTo>
                  <a:lnTo>
                    <a:pt x="32525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8" name="object 198"/>
            <p:cNvPicPr/>
            <p:nvPr/>
          </p:nvPicPr>
          <p:blipFill>
            <a:blip r:embed="rId45" cstate="print"/>
            <a:stretch>
              <a:fillRect/>
            </a:stretch>
          </p:blipFill>
          <p:spPr>
            <a:xfrm>
              <a:off x="6230746" y="3745484"/>
              <a:ext cx="491617" cy="116967"/>
            </a:xfrm>
            <a:prstGeom prst="rect">
              <a:avLst/>
            </a:prstGeom>
          </p:spPr>
        </p:pic>
      </p:grpSp>
      <p:grpSp>
        <p:nvGrpSpPr>
          <p:cNvPr id="199" name="object 199"/>
          <p:cNvGrpSpPr/>
          <p:nvPr/>
        </p:nvGrpSpPr>
        <p:grpSpPr>
          <a:xfrm>
            <a:off x="3645280" y="3984752"/>
            <a:ext cx="106680" cy="106680"/>
            <a:chOff x="3645280" y="3984752"/>
            <a:chExt cx="106680" cy="106680"/>
          </a:xfrm>
        </p:grpSpPr>
        <p:sp>
          <p:nvSpPr>
            <p:cNvPr id="200" name="object 200"/>
            <p:cNvSpPr/>
            <p:nvPr/>
          </p:nvSpPr>
          <p:spPr>
            <a:xfrm>
              <a:off x="3649853" y="3989069"/>
              <a:ext cx="97790" cy="97790"/>
            </a:xfrm>
            <a:custGeom>
              <a:avLst/>
              <a:gdLst/>
              <a:ahLst/>
              <a:cxnLst/>
              <a:rect l="l" t="t" r="r" b="b"/>
              <a:pathLst>
                <a:path w="97789" h="97789">
                  <a:moveTo>
                    <a:pt x="97282" y="9144"/>
                  </a:moveTo>
                  <a:lnTo>
                    <a:pt x="88519" y="9144"/>
                  </a:lnTo>
                  <a:lnTo>
                    <a:pt x="88519" y="88392"/>
                  </a:lnTo>
                  <a:lnTo>
                    <a:pt x="97282" y="88392"/>
                  </a:lnTo>
                  <a:lnTo>
                    <a:pt x="97282" y="9144"/>
                  </a:lnTo>
                  <a:close/>
                </a:path>
                <a:path w="97789" h="97789">
                  <a:moveTo>
                    <a:pt x="97282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0" y="88900"/>
                  </a:lnTo>
                  <a:lnTo>
                    <a:pt x="0" y="97790"/>
                  </a:lnTo>
                  <a:lnTo>
                    <a:pt x="97282" y="97790"/>
                  </a:lnTo>
                  <a:lnTo>
                    <a:pt x="97282" y="88900"/>
                  </a:lnTo>
                  <a:lnTo>
                    <a:pt x="9017" y="88900"/>
                  </a:lnTo>
                  <a:lnTo>
                    <a:pt x="9017" y="8890"/>
                  </a:lnTo>
                  <a:lnTo>
                    <a:pt x="97282" y="8890"/>
                  </a:lnTo>
                  <a:lnTo>
                    <a:pt x="97282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3649852" y="3989324"/>
              <a:ext cx="97790" cy="97790"/>
            </a:xfrm>
            <a:custGeom>
              <a:avLst/>
              <a:gdLst/>
              <a:ahLst/>
              <a:cxnLst/>
              <a:rect l="l" t="t" r="r" b="b"/>
              <a:pathLst>
                <a:path w="97789" h="97789">
                  <a:moveTo>
                    <a:pt x="9017" y="8889"/>
                  </a:moveTo>
                  <a:lnTo>
                    <a:pt x="9017" y="88137"/>
                  </a:lnTo>
                  <a:lnTo>
                    <a:pt x="88519" y="88137"/>
                  </a:lnTo>
                  <a:lnTo>
                    <a:pt x="88519" y="8889"/>
                  </a:lnTo>
                  <a:lnTo>
                    <a:pt x="9017" y="8889"/>
                  </a:lnTo>
                  <a:close/>
                </a:path>
                <a:path w="97789" h="97789">
                  <a:moveTo>
                    <a:pt x="0" y="0"/>
                  </a:moveTo>
                  <a:lnTo>
                    <a:pt x="97282" y="0"/>
                  </a:lnTo>
                  <a:lnTo>
                    <a:pt x="97282" y="97281"/>
                  </a:lnTo>
                  <a:lnTo>
                    <a:pt x="0" y="97281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02" name="object 202"/>
          <p:cNvGrpSpPr/>
          <p:nvPr/>
        </p:nvGrpSpPr>
        <p:grpSpPr>
          <a:xfrm>
            <a:off x="3791839" y="3970401"/>
            <a:ext cx="870585" cy="142875"/>
            <a:chOff x="3791839" y="3970401"/>
            <a:chExt cx="870585" cy="142875"/>
          </a:xfrm>
        </p:grpSpPr>
        <p:sp>
          <p:nvSpPr>
            <p:cNvPr id="203" name="object 203"/>
            <p:cNvSpPr/>
            <p:nvPr/>
          </p:nvSpPr>
          <p:spPr>
            <a:xfrm>
              <a:off x="3796411" y="3974973"/>
              <a:ext cx="474980" cy="133350"/>
            </a:xfrm>
            <a:custGeom>
              <a:avLst/>
              <a:gdLst/>
              <a:ahLst/>
              <a:cxnLst/>
              <a:rect l="l" t="t" r="r" b="b"/>
              <a:pathLst>
                <a:path w="474979" h="133350">
                  <a:moveTo>
                    <a:pt x="186689" y="81661"/>
                  </a:moveTo>
                  <a:lnTo>
                    <a:pt x="174371" y="81661"/>
                  </a:lnTo>
                  <a:lnTo>
                    <a:pt x="168783" y="82296"/>
                  </a:lnTo>
                  <a:lnTo>
                    <a:pt x="142915" y="95757"/>
                  </a:lnTo>
                  <a:lnTo>
                    <a:pt x="141097" y="98425"/>
                  </a:lnTo>
                  <a:lnTo>
                    <a:pt x="140208" y="101600"/>
                  </a:lnTo>
                  <a:lnTo>
                    <a:pt x="140208" y="113029"/>
                  </a:lnTo>
                  <a:lnTo>
                    <a:pt x="141097" y="116077"/>
                  </a:lnTo>
                  <a:lnTo>
                    <a:pt x="143001" y="118872"/>
                  </a:lnTo>
                  <a:lnTo>
                    <a:pt x="144906" y="121792"/>
                  </a:lnTo>
                  <a:lnTo>
                    <a:pt x="174371" y="132968"/>
                  </a:lnTo>
                  <a:lnTo>
                    <a:pt x="186689" y="132968"/>
                  </a:lnTo>
                  <a:lnTo>
                    <a:pt x="216280" y="121665"/>
                  </a:lnTo>
                  <a:lnTo>
                    <a:pt x="176656" y="121665"/>
                  </a:lnTo>
                  <a:lnTo>
                    <a:pt x="172974" y="121285"/>
                  </a:lnTo>
                  <a:lnTo>
                    <a:pt x="169799" y="120523"/>
                  </a:lnTo>
                  <a:lnTo>
                    <a:pt x="166497" y="119887"/>
                  </a:lnTo>
                  <a:lnTo>
                    <a:pt x="163702" y="118872"/>
                  </a:lnTo>
                  <a:lnTo>
                    <a:pt x="153924" y="110489"/>
                  </a:lnTo>
                  <a:lnTo>
                    <a:pt x="153924" y="104139"/>
                  </a:lnTo>
                  <a:lnTo>
                    <a:pt x="169799" y="94106"/>
                  </a:lnTo>
                  <a:lnTo>
                    <a:pt x="172974" y="93344"/>
                  </a:lnTo>
                  <a:lnTo>
                    <a:pt x="176656" y="92963"/>
                  </a:lnTo>
                  <a:lnTo>
                    <a:pt x="216240" y="92963"/>
                  </a:lnTo>
                  <a:lnTo>
                    <a:pt x="192277" y="82296"/>
                  </a:lnTo>
                  <a:lnTo>
                    <a:pt x="186689" y="81661"/>
                  </a:lnTo>
                  <a:close/>
                </a:path>
                <a:path w="474979" h="133350">
                  <a:moveTo>
                    <a:pt x="216240" y="92963"/>
                  </a:moveTo>
                  <a:lnTo>
                    <a:pt x="184530" y="92963"/>
                  </a:lnTo>
                  <a:lnTo>
                    <a:pt x="188087" y="93344"/>
                  </a:lnTo>
                  <a:lnTo>
                    <a:pt x="191388" y="94106"/>
                  </a:lnTo>
                  <a:lnTo>
                    <a:pt x="207137" y="104139"/>
                  </a:lnTo>
                  <a:lnTo>
                    <a:pt x="207137" y="110489"/>
                  </a:lnTo>
                  <a:lnTo>
                    <a:pt x="191388" y="120523"/>
                  </a:lnTo>
                  <a:lnTo>
                    <a:pt x="188087" y="121285"/>
                  </a:lnTo>
                  <a:lnTo>
                    <a:pt x="184530" y="121665"/>
                  </a:lnTo>
                  <a:lnTo>
                    <a:pt x="216280" y="121665"/>
                  </a:lnTo>
                  <a:lnTo>
                    <a:pt x="218186" y="118872"/>
                  </a:lnTo>
                  <a:lnTo>
                    <a:pt x="219963" y="115950"/>
                  </a:lnTo>
                  <a:lnTo>
                    <a:pt x="220979" y="113029"/>
                  </a:lnTo>
                  <a:lnTo>
                    <a:pt x="220979" y="101600"/>
                  </a:lnTo>
                  <a:lnTo>
                    <a:pt x="219963" y="98425"/>
                  </a:lnTo>
                  <a:lnTo>
                    <a:pt x="216240" y="92963"/>
                  </a:lnTo>
                  <a:close/>
                </a:path>
                <a:path w="474979" h="133350">
                  <a:moveTo>
                    <a:pt x="285496" y="8762"/>
                  </a:moveTo>
                  <a:lnTo>
                    <a:pt x="275971" y="8762"/>
                  </a:lnTo>
                  <a:lnTo>
                    <a:pt x="271652" y="9525"/>
                  </a:lnTo>
                  <a:lnTo>
                    <a:pt x="267715" y="11175"/>
                  </a:lnTo>
                  <a:lnTo>
                    <a:pt x="263651" y="12700"/>
                  </a:lnTo>
                  <a:lnTo>
                    <a:pt x="248158" y="40131"/>
                  </a:lnTo>
                  <a:lnTo>
                    <a:pt x="248158" y="67055"/>
                  </a:lnTo>
                  <a:lnTo>
                    <a:pt x="271652" y="97536"/>
                  </a:lnTo>
                  <a:lnTo>
                    <a:pt x="275971" y="98298"/>
                  </a:lnTo>
                  <a:lnTo>
                    <a:pt x="285496" y="98298"/>
                  </a:lnTo>
                  <a:lnTo>
                    <a:pt x="306969" y="85851"/>
                  </a:lnTo>
                  <a:lnTo>
                    <a:pt x="278256" y="85851"/>
                  </a:lnTo>
                  <a:lnTo>
                    <a:pt x="275843" y="85343"/>
                  </a:lnTo>
                  <a:lnTo>
                    <a:pt x="261365" y="63880"/>
                  </a:lnTo>
                  <a:lnTo>
                    <a:pt x="261365" y="43306"/>
                  </a:lnTo>
                  <a:lnTo>
                    <a:pt x="278256" y="21336"/>
                  </a:lnTo>
                  <a:lnTo>
                    <a:pt x="306969" y="21336"/>
                  </a:lnTo>
                  <a:lnTo>
                    <a:pt x="301243" y="15112"/>
                  </a:lnTo>
                  <a:lnTo>
                    <a:pt x="297814" y="12700"/>
                  </a:lnTo>
                  <a:lnTo>
                    <a:pt x="293877" y="11175"/>
                  </a:lnTo>
                  <a:lnTo>
                    <a:pt x="289940" y="9525"/>
                  </a:lnTo>
                  <a:lnTo>
                    <a:pt x="285496" y="8762"/>
                  </a:lnTo>
                  <a:close/>
                </a:path>
                <a:path w="474979" h="133350">
                  <a:moveTo>
                    <a:pt x="306969" y="21336"/>
                  </a:moveTo>
                  <a:lnTo>
                    <a:pt x="283337" y="21336"/>
                  </a:lnTo>
                  <a:lnTo>
                    <a:pt x="285750" y="21843"/>
                  </a:lnTo>
                  <a:lnTo>
                    <a:pt x="288036" y="22732"/>
                  </a:lnTo>
                  <a:lnTo>
                    <a:pt x="290322" y="23749"/>
                  </a:lnTo>
                  <a:lnTo>
                    <a:pt x="292353" y="25273"/>
                  </a:lnTo>
                  <a:lnTo>
                    <a:pt x="294131" y="27431"/>
                  </a:lnTo>
                  <a:lnTo>
                    <a:pt x="296037" y="29590"/>
                  </a:lnTo>
                  <a:lnTo>
                    <a:pt x="297434" y="32385"/>
                  </a:lnTo>
                  <a:lnTo>
                    <a:pt x="298450" y="35687"/>
                  </a:lnTo>
                  <a:lnTo>
                    <a:pt x="299592" y="39115"/>
                  </a:lnTo>
                  <a:lnTo>
                    <a:pt x="300100" y="43306"/>
                  </a:lnTo>
                  <a:lnTo>
                    <a:pt x="300100" y="63880"/>
                  </a:lnTo>
                  <a:lnTo>
                    <a:pt x="299592" y="68072"/>
                  </a:lnTo>
                  <a:lnTo>
                    <a:pt x="298450" y="71500"/>
                  </a:lnTo>
                  <a:lnTo>
                    <a:pt x="297434" y="74929"/>
                  </a:lnTo>
                  <a:lnTo>
                    <a:pt x="296037" y="77724"/>
                  </a:lnTo>
                  <a:lnTo>
                    <a:pt x="292480" y="82041"/>
                  </a:lnTo>
                  <a:lnTo>
                    <a:pt x="290449" y="83565"/>
                  </a:lnTo>
                  <a:lnTo>
                    <a:pt x="288036" y="84454"/>
                  </a:lnTo>
                  <a:lnTo>
                    <a:pt x="285750" y="85343"/>
                  </a:lnTo>
                  <a:lnTo>
                    <a:pt x="283337" y="85851"/>
                  </a:lnTo>
                  <a:lnTo>
                    <a:pt x="306969" y="85851"/>
                  </a:lnTo>
                  <a:lnTo>
                    <a:pt x="313436" y="67055"/>
                  </a:lnTo>
                  <a:lnTo>
                    <a:pt x="313436" y="40131"/>
                  </a:lnTo>
                  <a:lnTo>
                    <a:pt x="312674" y="34798"/>
                  </a:lnTo>
                  <a:lnTo>
                    <a:pt x="309372" y="25400"/>
                  </a:lnTo>
                  <a:lnTo>
                    <a:pt x="307086" y="21462"/>
                  </a:lnTo>
                  <a:close/>
                </a:path>
                <a:path w="474979" h="133350">
                  <a:moveTo>
                    <a:pt x="46481" y="23875"/>
                  </a:moveTo>
                  <a:lnTo>
                    <a:pt x="32385" y="23875"/>
                  </a:lnTo>
                  <a:lnTo>
                    <a:pt x="32258" y="46736"/>
                  </a:lnTo>
                  <a:lnTo>
                    <a:pt x="31750" y="50926"/>
                  </a:lnTo>
                  <a:lnTo>
                    <a:pt x="31241" y="52959"/>
                  </a:lnTo>
                  <a:lnTo>
                    <a:pt x="30432" y="54990"/>
                  </a:lnTo>
                  <a:lnTo>
                    <a:pt x="29717" y="56896"/>
                  </a:lnTo>
                  <a:lnTo>
                    <a:pt x="21476" y="67944"/>
                  </a:lnTo>
                  <a:lnTo>
                    <a:pt x="18414" y="71374"/>
                  </a:lnTo>
                  <a:lnTo>
                    <a:pt x="15112" y="74802"/>
                  </a:lnTo>
                  <a:lnTo>
                    <a:pt x="8127" y="81787"/>
                  </a:lnTo>
                  <a:lnTo>
                    <a:pt x="4190" y="85343"/>
                  </a:lnTo>
                  <a:lnTo>
                    <a:pt x="0" y="89280"/>
                  </a:lnTo>
                  <a:lnTo>
                    <a:pt x="9143" y="98678"/>
                  </a:lnTo>
                  <a:lnTo>
                    <a:pt x="18034" y="90297"/>
                  </a:lnTo>
                  <a:lnTo>
                    <a:pt x="21589" y="86613"/>
                  </a:lnTo>
                  <a:lnTo>
                    <a:pt x="25146" y="83057"/>
                  </a:lnTo>
                  <a:lnTo>
                    <a:pt x="31362" y="76326"/>
                  </a:lnTo>
                  <a:lnTo>
                    <a:pt x="33527" y="74040"/>
                  </a:lnTo>
                  <a:lnTo>
                    <a:pt x="35305" y="72009"/>
                  </a:lnTo>
                  <a:lnTo>
                    <a:pt x="37973" y="68579"/>
                  </a:lnTo>
                  <a:lnTo>
                    <a:pt x="38914" y="66801"/>
                  </a:lnTo>
                  <a:lnTo>
                    <a:pt x="39497" y="65404"/>
                  </a:lnTo>
                  <a:lnTo>
                    <a:pt x="55602" y="65404"/>
                  </a:lnTo>
                  <a:lnTo>
                    <a:pt x="53339" y="62864"/>
                  </a:lnTo>
                  <a:lnTo>
                    <a:pt x="51942" y="60832"/>
                  </a:lnTo>
                  <a:lnTo>
                    <a:pt x="50418" y="58800"/>
                  </a:lnTo>
                  <a:lnTo>
                    <a:pt x="49275" y="56896"/>
                  </a:lnTo>
                  <a:lnTo>
                    <a:pt x="48450" y="54863"/>
                  </a:lnTo>
                  <a:lnTo>
                    <a:pt x="47625" y="53212"/>
                  </a:lnTo>
                  <a:lnTo>
                    <a:pt x="47116" y="51180"/>
                  </a:lnTo>
                  <a:lnTo>
                    <a:pt x="46609" y="47116"/>
                  </a:lnTo>
                  <a:lnTo>
                    <a:pt x="46588" y="46736"/>
                  </a:lnTo>
                  <a:lnTo>
                    <a:pt x="46481" y="23875"/>
                  </a:lnTo>
                  <a:close/>
                </a:path>
                <a:path w="474979" h="133350">
                  <a:moveTo>
                    <a:pt x="55602" y="65404"/>
                  </a:moveTo>
                  <a:lnTo>
                    <a:pt x="39750" y="65404"/>
                  </a:lnTo>
                  <a:lnTo>
                    <a:pt x="40259" y="66801"/>
                  </a:lnTo>
                  <a:lnTo>
                    <a:pt x="41275" y="68452"/>
                  </a:lnTo>
                  <a:lnTo>
                    <a:pt x="46227" y="74167"/>
                  </a:lnTo>
                  <a:lnTo>
                    <a:pt x="48375" y="76453"/>
                  </a:lnTo>
                  <a:lnTo>
                    <a:pt x="50926" y="79248"/>
                  </a:lnTo>
                  <a:lnTo>
                    <a:pt x="53848" y="82296"/>
                  </a:lnTo>
                  <a:lnTo>
                    <a:pt x="57023" y="85343"/>
                  </a:lnTo>
                  <a:lnTo>
                    <a:pt x="60198" y="88518"/>
                  </a:lnTo>
                  <a:lnTo>
                    <a:pt x="64262" y="92328"/>
                  </a:lnTo>
                  <a:lnTo>
                    <a:pt x="68961" y="96647"/>
                  </a:lnTo>
                  <a:lnTo>
                    <a:pt x="78104" y="87249"/>
                  </a:lnTo>
                  <a:lnTo>
                    <a:pt x="73913" y="83565"/>
                  </a:lnTo>
                  <a:lnTo>
                    <a:pt x="70230" y="80263"/>
                  </a:lnTo>
                  <a:lnTo>
                    <a:pt x="67055" y="77342"/>
                  </a:lnTo>
                  <a:lnTo>
                    <a:pt x="60960" y="71247"/>
                  </a:lnTo>
                  <a:lnTo>
                    <a:pt x="55602" y="65404"/>
                  </a:lnTo>
                  <a:close/>
                </a:path>
                <a:path w="474979" h="133350">
                  <a:moveTo>
                    <a:pt x="73533" y="11811"/>
                  </a:moveTo>
                  <a:lnTo>
                    <a:pt x="4699" y="11811"/>
                  </a:lnTo>
                  <a:lnTo>
                    <a:pt x="4699" y="23875"/>
                  </a:lnTo>
                  <a:lnTo>
                    <a:pt x="73533" y="23875"/>
                  </a:lnTo>
                  <a:lnTo>
                    <a:pt x="73533" y="11811"/>
                  </a:lnTo>
                  <a:close/>
                </a:path>
                <a:path w="474979" h="133350">
                  <a:moveTo>
                    <a:pt x="101980" y="0"/>
                  </a:moveTo>
                  <a:lnTo>
                    <a:pt x="88011" y="0"/>
                  </a:lnTo>
                  <a:lnTo>
                    <a:pt x="88011" y="129286"/>
                  </a:lnTo>
                  <a:lnTo>
                    <a:pt x="101980" y="129286"/>
                  </a:lnTo>
                  <a:lnTo>
                    <a:pt x="101980" y="59943"/>
                  </a:lnTo>
                  <a:lnTo>
                    <a:pt x="121792" y="59943"/>
                  </a:lnTo>
                  <a:lnTo>
                    <a:pt x="121792" y="47878"/>
                  </a:lnTo>
                  <a:lnTo>
                    <a:pt x="101980" y="47878"/>
                  </a:lnTo>
                  <a:lnTo>
                    <a:pt x="101980" y="0"/>
                  </a:lnTo>
                  <a:close/>
                </a:path>
                <a:path w="474979" h="133350">
                  <a:moveTo>
                    <a:pt x="239902" y="62356"/>
                  </a:moveTo>
                  <a:lnTo>
                    <a:pt x="121285" y="62356"/>
                  </a:lnTo>
                  <a:lnTo>
                    <a:pt x="121285" y="74040"/>
                  </a:lnTo>
                  <a:lnTo>
                    <a:pt x="239902" y="74040"/>
                  </a:lnTo>
                  <a:lnTo>
                    <a:pt x="239902" y="62356"/>
                  </a:lnTo>
                  <a:close/>
                </a:path>
                <a:path w="474979" h="133350">
                  <a:moveTo>
                    <a:pt x="187578" y="49022"/>
                  </a:moveTo>
                  <a:lnTo>
                    <a:pt x="173609" y="49022"/>
                  </a:lnTo>
                  <a:lnTo>
                    <a:pt x="173609" y="62356"/>
                  </a:lnTo>
                  <a:lnTo>
                    <a:pt x="187578" y="62356"/>
                  </a:lnTo>
                  <a:lnTo>
                    <a:pt x="187578" y="49022"/>
                  </a:lnTo>
                  <a:close/>
                </a:path>
                <a:path w="474979" h="133350">
                  <a:moveTo>
                    <a:pt x="221614" y="4825"/>
                  </a:moveTo>
                  <a:lnTo>
                    <a:pt x="138811" y="4825"/>
                  </a:lnTo>
                  <a:lnTo>
                    <a:pt x="138811" y="49022"/>
                  </a:lnTo>
                  <a:lnTo>
                    <a:pt x="222503" y="49022"/>
                  </a:lnTo>
                  <a:lnTo>
                    <a:pt x="222503" y="37211"/>
                  </a:lnTo>
                  <a:lnTo>
                    <a:pt x="152526" y="37211"/>
                  </a:lnTo>
                  <a:lnTo>
                    <a:pt x="152526" y="16637"/>
                  </a:lnTo>
                  <a:lnTo>
                    <a:pt x="221614" y="16637"/>
                  </a:lnTo>
                  <a:lnTo>
                    <a:pt x="221614" y="4825"/>
                  </a:lnTo>
                  <a:close/>
                </a:path>
                <a:path w="474979" h="133350">
                  <a:moveTo>
                    <a:pt x="448944" y="2666"/>
                  </a:moveTo>
                  <a:lnTo>
                    <a:pt x="435355" y="2666"/>
                  </a:lnTo>
                  <a:lnTo>
                    <a:pt x="435355" y="46481"/>
                  </a:lnTo>
                  <a:lnTo>
                    <a:pt x="416433" y="46481"/>
                  </a:lnTo>
                  <a:lnTo>
                    <a:pt x="416433" y="58547"/>
                  </a:lnTo>
                  <a:lnTo>
                    <a:pt x="435355" y="58547"/>
                  </a:lnTo>
                  <a:lnTo>
                    <a:pt x="435355" y="123062"/>
                  </a:lnTo>
                  <a:lnTo>
                    <a:pt x="448944" y="123062"/>
                  </a:lnTo>
                  <a:lnTo>
                    <a:pt x="448944" y="2666"/>
                  </a:lnTo>
                  <a:close/>
                </a:path>
                <a:path w="474979" h="133350">
                  <a:moveTo>
                    <a:pt x="401447" y="31368"/>
                  </a:moveTo>
                  <a:lnTo>
                    <a:pt x="387985" y="31368"/>
                  </a:lnTo>
                  <a:lnTo>
                    <a:pt x="387985" y="47878"/>
                  </a:lnTo>
                  <a:lnTo>
                    <a:pt x="387476" y="51562"/>
                  </a:lnTo>
                  <a:lnTo>
                    <a:pt x="385699" y="58674"/>
                  </a:lnTo>
                  <a:lnTo>
                    <a:pt x="383793" y="62356"/>
                  </a:lnTo>
                  <a:lnTo>
                    <a:pt x="381000" y="65912"/>
                  </a:lnTo>
                  <a:lnTo>
                    <a:pt x="377951" y="69850"/>
                  </a:lnTo>
                  <a:lnTo>
                    <a:pt x="374650" y="73787"/>
                  </a:lnTo>
                  <a:lnTo>
                    <a:pt x="370966" y="77597"/>
                  </a:lnTo>
                  <a:lnTo>
                    <a:pt x="367411" y="81406"/>
                  </a:lnTo>
                  <a:lnTo>
                    <a:pt x="363474" y="85343"/>
                  </a:lnTo>
                  <a:lnTo>
                    <a:pt x="359283" y="89407"/>
                  </a:lnTo>
                  <a:lnTo>
                    <a:pt x="368680" y="98805"/>
                  </a:lnTo>
                  <a:lnTo>
                    <a:pt x="372363" y="94996"/>
                  </a:lnTo>
                  <a:lnTo>
                    <a:pt x="382904" y="83692"/>
                  </a:lnTo>
                  <a:lnTo>
                    <a:pt x="386183" y="80010"/>
                  </a:lnTo>
                  <a:lnTo>
                    <a:pt x="388874" y="76707"/>
                  </a:lnTo>
                  <a:lnTo>
                    <a:pt x="390271" y="75056"/>
                  </a:lnTo>
                  <a:lnTo>
                    <a:pt x="391413" y="73405"/>
                  </a:lnTo>
                  <a:lnTo>
                    <a:pt x="392556" y="71881"/>
                  </a:lnTo>
                  <a:lnTo>
                    <a:pt x="393573" y="70357"/>
                  </a:lnTo>
                  <a:lnTo>
                    <a:pt x="394335" y="68961"/>
                  </a:lnTo>
                  <a:lnTo>
                    <a:pt x="394842" y="67437"/>
                  </a:lnTo>
                  <a:lnTo>
                    <a:pt x="410235" y="67437"/>
                  </a:lnTo>
                  <a:lnTo>
                    <a:pt x="408813" y="65659"/>
                  </a:lnTo>
                  <a:lnTo>
                    <a:pt x="406018" y="61975"/>
                  </a:lnTo>
                  <a:lnTo>
                    <a:pt x="404113" y="58419"/>
                  </a:lnTo>
                  <a:lnTo>
                    <a:pt x="403098" y="54990"/>
                  </a:lnTo>
                  <a:lnTo>
                    <a:pt x="401954" y="51562"/>
                  </a:lnTo>
                  <a:lnTo>
                    <a:pt x="401447" y="47878"/>
                  </a:lnTo>
                  <a:lnTo>
                    <a:pt x="401447" y="31368"/>
                  </a:lnTo>
                  <a:close/>
                </a:path>
                <a:path w="474979" h="133350">
                  <a:moveTo>
                    <a:pt x="410235" y="67437"/>
                  </a:moveTo>
                  <a:lnTo>
                    <a:pt x="394969" y="67437"/>
                  </a:lnTo>
                  <a:lnTo>
                    <a:pt x="395477" y="68961"/>
                  </a:lnTo>
                  <a:lnTo>
                    <a:pt x="396239" y="70357"/>
                  </a:lnTo>
                  <a:lnTo>
                    <a:pt x="398272" y="73405"/>
                  </a:lnTo>
                  <a:lnTo>
                    <a:pt x="399414" y="75056"/>
                  </a:lnTo>
                  <a:lnTo>
                    <a:pt x="400938" y="76707"/>
                  </a:lnTo>
                  <a:lnTo>
                    <a:pt x="403733" y="80137"/>
                  </a:lnTo>
                  <a:lnTo>
                    <a:pt x="406653" y="83438"/>
                  </a:lnTo>
                  <a:lnTo>
                    <a:pt x="409701" y="86613"/>
                  </a:lnTo>
                  <a:lnTo>
                    <a:pt x="412623" y="89915"/>
                  </a:lnTo>
                  <a:lnTo>
                    <a:pt x="416051" y="93344"/>
                  </a:lnTo>
                  <a:lnTo>
                    <a:pt x="419862" y="97027"/>
                  </a:lnTo>
                  <a:lnTo>
                    <a:pt x="429260" y="87884"/>
                  </a:lnTo>
                  <a:lnTo>
                    <a:pt x="424819" y="83692"/>
                  </a:lnTo>
                  <a:lnTo>
                    <a:pt x="421259" y="80010"/>
                  </a:lnTo>
                  <a:lnTo>
                    <a:pt x="414909" y="73151"/>
                  </a:lnTo>
                  <a:lnTo>
                    <a:pt x="411861" y="69468"/>
                  </a:lnTo>
                  <a:lnTo>
                    <a:pt x="410235" y="67437"/>
                  </a:lnTo>
                  <a:close/>
                </a:path>
                <a:path w="474979" h="133350">
                  <a:moveTo>
                    <a:pt x="423417" y="19685"/>
                  </a:moveTo>
                  <a:lnTo>
                    <a:pt x="364616" y="19685"/>
                  </a:lnTo>
                  <a:lnTo>
                    <a:pt x="364616" y="31368"/>
                  </a:lnTo>
                  <a:lnTo>
                    <a:pt x="423417" y="31368"/>
                  </a:lnTo>
                  <a:lnTo>
                    <a:pt x="423417" y="19685"/>
                  </a:lnTo>
                  <a:close/>
                </a:path>
                <a:path w="474979" h="133350">
                  <a:moveTo>
                    <a:pt x="401447" y="2921"/>
                  </a:moveTo>
                  <a:lnTo>
                    <a:pt x="387985" y="2921"/>
                  </a:lnTo>
                  <a:lnTo>
                    <a:pt x="387985" y="19685"/>
                  </a:lnTo>
                  <a:lnTo>
                    <a:pt x="401447" y="19685"/>
                  </a:lnTo>
                  <a:lnTo>
                    <a:pt x="401447" y="2921"/>
                  </a:lnTo>
                  <a:close/>
                </a:path>
                <a:path w="474979" h="133350">
                  <a:moveTo>
                    <a:pt x="474599" y="0"/>
                  </a:moveTo>
                  <a:lnTo>
                    <a:pt x="461010" y="0"/>
                  </a:lnTo>
                  <a:lnTo>
                    <a:pt x="461010" y="129286"/>
                  </a:lnTo>
                  <a:lnTo>
                    <a:pt x="474599" y="129286"/>
                  </a:lnTo>
                  <a:lnTo>
                    <a:pt x="474599" y="0"/>
                  </a:lnTo>
                  <a:close/>
                </a:path>
                <a:path w="474979" h="133350">
                  <a:moveTo>
                    <a:pt x="348741" y="0"/>
                  </a:moveTo>
                  <a:lnTo>
                    <a:pt x="334899" y="0"/>
                  </a:lnTo>
                  <a:lnTo>
                    <a:pt x="334899" y="129286"/>
                  </a:lnTo>
                  <a:lnTo>
                    <a:pt x="348741" y="129286"/>
                  </a:lnTo>
                  <a:lnTo>
                    <a:pt x="348741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4" name="object 204"/>
            <p:cNvPicPr/>
            <p:nvPr/>
          </p:nvPicPr>
          <p:blipFill>
            <a:blip r:embed="rId46" cstate="print"/>
            <a:stretch>
              <a:fillRect/>
            </a:stretch>
          </p:blipFill>
          <p:spPr>
            <a:xfrm>
              <a:off x="3791839" y="3970401"/>
              <a:ext cx="483743" cy="142112"/>
            </a:xfrm>
            <a:prstGeom prst="rect">
              <a:avLst/>
            </a:prstGeom>
          </p:spPr>
        </p:pic>
        <p:sp>
          <p:nvSpPr>
            <p:cNvPr id="205" name="object 205"/>
            <p:cNvSpPr/>
            <p:nvPr/>
          </p:nvSpPr>
          <p:spPr>
            <a:xfrm>
              <a:off x="4288430" y="3977259"/>
              <a:ext cx="369570" cy="131445"/>
            </a:xfrm>
            <a:custGeom>
              <a:avLst/>
              <a:gdLst/>
              <a:ahLst/>
              <a:cxnLst/>
              <a:rect l="l" t="t" r="r" b="b"/>
              <a:pathLst>
                <a:path w="369570" h="131445">
                  <a:moveTo>
                    <a:pt x="158601" y="10032"/>
                  </a:moveTo>
                  <a:lnTo>
                    <a:pt x="138154" y="10032"/>
                  </a:lnTo>
                  <a:lnTo>
                    <a:pt x="138154" y="111125"/>
                  </a:lnTo>
                  <a:lnTo>
                    <a:pt x="151235" y="111125"/>
                  </a:lnTo>
                  <a:lnTo>
                    <a:pt x="151235" y="24129"/>
                  </a:lnTo>
                  <a:lnTo>
                    <a:pt x="164581" y="24129"/>
                  </a:lnTo>
                  <a:lnTo>
                    <a:pt x="158601" y="10032"/>
                  </a:lnTo>
                  <a:close/>
                </a:path>
                <a:path w="369570" h="131445">
                  <a:moveTo>
                    <a:pt x="234293" y="24129"/>
                  </a:moveTo>
                  <a:lnTo>
                    <a:pt x="220958" y="24129"/>
                  </a:lnTo>
                  <a:lnTo>
                    <a:pt x="220958" y="111125"/>
                  </a:lnTo>
                  <a:lnTo>
                    <a:pt x="234293" y="111125"/>
                  </a:lnTo>
                  <a:lnTo>
                    <a:pt x="234293" y="24129"/>
                  </a:lnTo>
                  <a:close/>
                </a:path>
                <a:path w="369570" h="131445">
                  <a:moveTo>
                    <a:pt x="164581" y="24129"/>
                  </a:moveTo>
                  <a:lnTo>
                    <a:pt x="151235" y="24129"/>
                  </a:lnTo>
                  <a:lnTo>
                    <a:pt x="151955" y="26035"/>
                  </a:lnTo>
                  <a:lnTo>
                    <a:pt x="152851" y="28828"/>
                  </a:lnTo>
                  <a:lnTo>
                    <a:pt x="153309" y="30099"/>
                  </a:lnTo>
                  <a:lnTo>
                    <a:pt x="153696" y="31241"/>
                  </a:lnTo>
                  <a:lnTo>
                    <a:pt x="155172" y="35178"/>
                  </a:lnTo>
                  <a:lnTo>
                    <a:pt x="155601" y="36194"/>
                  </a:lnTo>
                  <a:lnTo>
                    <a:pt x="155934" y="37083"/>
                  </a:lnTo>
                  <a:lnTo>
                    <a:pt x="156442" y="38100"/>
                  </a:lnTo>
                  <a:lnTo>
                    <a:pt x="180318" y="94233"/>
                  </a:lnTo>
                  <a:lnTo>
                    <a:pt x="192129" y="94233"/>
                  </a:lnTo>
                  <a:lnTo>
                    <a:pt x="199840" y="76200"/>
                  </a:lnTo>
                  <a:lnTo>
                    <a:pt x="186668" y="76200"/>
                  </a:lnTo>
                  <a:lnTo>
                    <a:pt x="164581" y="24129"/>
                  </a:lnTo>
                  <a:close/>
                </a:path>
                <a:path w="369570" h="131445">
                  <a:moveTo>
                    <a:pt x="234293" y="10032"/>
                  </a:moveTo>
                  <a:lnTo>
                    <a:pt x="213973" y="10032"/>
                  </a:lnTo>
                  <a:lnTo>
                    <a:pt x="186668" y="76200"/>
                  </a:lnTo>
                  <a:lnTo>
                    <a:pt x="199840" y="76200"/>
                  </a:lnTo>
                  <a:lnTo>
                    <a:pt x="216132" y="38100"/>
                  </a:lnTo>
                  <a:lnTo>
                    <a:pt x="216640" y="37083"/>
                  </a:lnTo>
                  <a:lnTo>
                    <a:pt x="217069" y="36067"/>
                  </a:lnTo>
                  <a:lnTo>
                    <a:pt x="217402" y="35178"/>
                  </a:lnTo>
                  <a:lnTo>
                    <a:pt x="217783" y="34289"/>
                  </a:lnTo>
                  <a:lnTo>
                    <a:pt x="218545" y="32257"/>
                  </a:lnTo>
                  <a:lnTo>
                    <a:pt x="218841" y="31114"/>
                  </a:lnTo>
                  <a:lnTo>
                    <a:pt x="219231" y="29971"/>
                  </a:lnTo>
                  <a:lnTo>
                    <a:pt x="219688" y="28828"/>
                  </a:lnTo>
                  <a:lnTo>
                    <a:pt x="220132" y="27304"/>
                  </a:lnTo>
                  <a:lnTo>
                    <a:pt x="220958" y="24129"/>
                  </a:lnTo>
                  <a:lnTo>
                    <a:pt x="234293" y="24129"/>
                  </a:lnTo>
                  <a:lnTo>
                    <a:pt x="234293" y="10032"/>
                  </a:lnTo>
                  <a:close/>
                </a:path>
                <a:path w="369570" h="131445">
                  <a:moveTo>
                    <a:pt x="260582" y="89280"/>
                  </a:moveTo>
                  <a:lnTo>
                    <a:pt x="253597" y="100711"/>
                  </a:lnTo>
                  <a:lnTo>
                    <a:pt x="257788" y="104012"/>
                  </a:lnTo>
                  <a:lnTo>
                    <a:pt x="262868" y="106933"/>
                  </a:lnTo>
                  <a:lnTo>
                    <a:pt x="274933" y="111505"/>
                  </a:lnTo>
                  <a:lnTo>
                    <a:pt x="281537" y="112649"/>
                  </a:lnTo>
                  <a:lnTo>
                    <a:pt x="293983" y="112649"/>
                  </a:lnTo>
                  <a:lnTo>
                    <a:pt x="320404" y="99949"/>
                  </a:lnTo>
                  <a:lnTo>
                    <a:pt x="287125" y="99949"/>
                  </a:lnTo>
                  <a:lnTo>
                    <a:pt x="284712" y="99694"/>
                  </a:lnTo>
                  <a:lnTo>
                    <a:pt x="282172" y="99187"/>
                  </a:lnTo>
                  <a:lnTo>
                    <a:pt x="279505" y="98551"/>
                  </a:lnTo>
                  <a:lnTo>
                    <a:pt x="276965" y="97789"/>
                  </a:lnTo>
                  <a:lnTo>
                    <a:pt x="274552" y="96774"/>
                  </a:lnTo>
                  <a:lnTo>
                    <a:pt x="272012" y="95885"/>
                  </a:lnTo>
                  <a:lnTo>
                    <a:pt x="269472" y="94741"/>
                  </a:lnTo>
                  <a:lnTo>
                    <a:pt x="267059" y="93344"/>
                  </a:lnTo>
                  <a:lnTo>
                    <a:pt x="264646" y="92075"/>
                  </a:lnTo>
                  <a:lnTo>
                    <a:pt x="262487" y="90677"/>
                  </a:lnTo>
                  <a:lnTo>
                    <a:pt x="260582" y="89280"/>
                  </a:lnTo>
                  <a:close/>
                </a:path>
                <a:path w="369570" h="131445">
                  <a:moveTo>
                    <a:pt x="295761" y="8381"/>
                  </a:moveTo>
                  <a:lnTo>
                    <a:pt x="283823" y="8381"/>
                  </a:lnTo>
                  <a:lnTo>
                    <a:pt x="278743" y="9143"/>
                  </a:lnTo>
                  <a:lnTo>
                    <a:pt x="274425" y="10794"/>
                  </a:lnTo>
                  <a:lnTo>
                    <a:pt x="270107" y="12318"/>
                  </a:lnTo>
                  <a:lnTo>
                    <a:pt x="266424" y="14350"/>
                  </a:lnTo>
                  <a:lnTo>
                    <a:pt x="260709" y="19303"/>
                  </a:lnTo>
                  <a:lnTo>
                    <a:pt x="258550" y="22225"/>
                  </a:lnTo>
                  <a:lnTo>
                    <a:pt x="257153" y="25526"/>
                  </a:lnTo>
                  <a:lnTo>
                    <a:pt x="255756" y="28701"/>
                  </a:lnTo>
                  <a:lnTo>
                    <a:pt x="254994" y="32003"/>
                  </a:lnTo>
                  <a:lnTo>
                    <a:pt x="254994" y="42544"/>
                  </a:lnTo>
                  <a:lnTo>
                    <a:pt x="264646" y="57403"/>
                  </a:lnTo>
                  <a:lnTo>
                    <a:pt x="267694" y="59562"/>
                  </a:lnTo>
                  <a:lnTo>
                    <a:pt x="292713" y="67055"/>
                  </a:lnTo>
                  <a:lnTo>
                    <a:pt x="296269" y="67944"/>
                  </a:lnTo>
                  <a:lnTo>
                    <a:pt x="299063" y="69087"/>
                  </a:lnTo>
                  <a:lnTo>
                    <a:pt x="301857" y="70103"/>
                  </a:lnTo>
                  <a:lnTo>
                    <a:pt x="304143" y="71374"/>
                  </a:lnTo>
                  <a:lnTo>
                    <a:pt x="310747" y="80771"/>
                  </a:lnTo>
                  <a:lnTo>
                    <a:pt x="310747" y="89280"/>
                  </a:lnTo>
                  <a:lnTo>
                    <a:pt x="308969" y="92710"/>
                  </a:lnTo>
                  <a:lnTo>
                    <a:pt x="301857" y="98551"/>
                  </a:lnTo>
                  <a:lnTo>
                    <a:pt x="296396" y="99949"/>
                  </a:lnTo>
                  <a:lnTo>
                    <a:pt x="320404" y="99949"/>
                  </a:lnTo>
                  <a:lnTo>
                    <a:pt x="322050" y="96774"/>
                  </a:lnTo>
                  <a:lnTo>
                    <a:pt x="323955" y="93344"/>
                  </a:lnTo>
                  <a:lnTo>
                    <a:pt x="324844" y="89280"/>
                  </a:lnTo>
                  <a:lnTo>
                    <a:pt x="324844" y="78612"/>
                  </a:lnTo>
                  <a:lnTo>
                    <a:pt x="324336" y="75437"/>
                  </a:lnTo>
                  <a:lnTo>
                    <a:pt x="323193" y="72516"/>
                  </a:lnTo>
                  <a:lnTo>
                    <a:pt x="322177" y="69595"/>
                  </a:lnTo>
                  <a:lnTo>
                    <a:pt x="288395" y="52704"/>
                  </a:lnTo>
                  <a:lnTo>
                    <a:pt x="285093" y="51815"/>
                  </a:lnTo>
                  <a:lnTo>
                    <a:pt x="270488" y="43561"/>
                  </a:lnTo>
                  <a:lnTo>
                    <a:pt x="269345" y="41910"/>
                  </a:lnTo>
                  <a:lnTo>
                    <a:pt x="268837" y="39877"/>
                  </a:lnTo>
                  <a:lnTo>
                    <a:pt x="268837" y="31368"/>
                  </a:lnTo>
                  <a:lnTo>
                    <a:pt x="270742" y="27939"/>
                  </a:lnTo>
                  <a:lnTo>
                    <a:pt x="278362" y="22351"/>
                  </a:lnTo>
                  <a:lnTo>
                    <a:pt x="283442" y="20954"/>
                  </a:lnTo>
                  <a:lnTo>
                    <a:pt x="318273" y="20954"/>
                  </a:lnTo>
                  <a:lnTo>
                    <a:pt x="320526" y="17271"/>
                  </a:lnTo>
                  <a:lnTo>
                    <a:pt x="316208" y="14350"/>
                  </a:lnTo>
                  <a:lnTo>
                    <a:pt x="311509" y="12191"/>
                  </a:lnTo>
                  <a:lnTo>
                    <a:pt x="301349" y="9143"/>
                  </a:lnTo>
                  <a:lnTo>
                    <a:pt x="295761" y="8381"/>
                  </a:lnTo>
                  <a:close/>
                </a:path>
                <a:path w="369570" h="131445">
                  <a:moveTo>
                    <a:pt x="318273" y="20954"/>
                  </a:moveTo>
                  <a:lnTo>
                    <a:pt x="294491" y="20954"/>
                  </a:lnTo>
                  <a:lnTo>
                    <a:pt x="298682" y="21462"/>
                  </a:lnTo>
                  <a:lnTo>
                    <a:pt x="306429" y="23749"/>
                  </a:lnTo>
                  <a:lnTo>
                    <a:pt x="310112" y="25526"/>
                  </a:lnTo>
                  <a:lnTo>
                    <a:pt x="313922" y="28066"/>
                  </a:lnTo>
                  <a:lnTo>
                    <a:pt x="318273" y="20954"/>
                  </a:lnTo>
                  <a:close/>
                </a:path>
                <a:path w="369570" h="131445">
                  <a:moveTo>
                    <a:pt x="92561" y="8381"/>
                  </a:moveTo>
                  <a:lnTo>
                    <a:pt x="79607" y="8381"/>
                  </a:lnTo>
                  <a:lnTo>
                    <a:pt x="74146" y="9398"/>
                  </a:lnTo>
                  <a:lnTo>
                    <a:pt x="69193" y="11175"/>
                  </a:lnTo>
                  <a:lnTo>
                    <a:pt x="64240" y="13080"/>
                  </a:lnTo>
                  <a:lnTo>
                    <a:pt x="59922" y="15875"/>
                  </a:lnTo>
                  <a:lnTo>
                    <a:pt x="56366" y="19685"/>
                  </a:lnTo>
                  <a:lnTo>
                    <a:pt x="52810" y="23367"/>
                  </a:lnTo>
                  <a:lnTo>
                    <a:pt x="50016" y="28066"/>
                  </a:lnTo>
                  <a:lnTo>
                    <a:pt x="47984" y="33527"/>
                  </a:lnTo>
                  <a:lnTo>
                    <a:pt x="46079" y="38988"/>
                  </a:lnTo>
                  <a:lnTo>
                    <a:pt x="45063" y="45465"/>
                  </a:lnTo>
                  <a:lnTo>
                    <a:pt x="45063" y="75691"/>
                  </a:lnTo>
                  <a:lnTo>
                    <a:pt x="56366" y="101473"/>
                  </a:lnTo>
                  <a:lnTo>
                    <a:pt x="59922" y="105282"/>
                  </a:lnTo>
                  <a:lnTo>
                    <a:pt x="64113" y="108076"/>
                  </a:lnTo>
                  <a:lnTo>
                    <a:pt x="74019" y="111632"/>
                  </a:lnTo>
                  <a:lnTo>
                    <a:pt x="79480" y="112649"/>
                  </a:lnTo>
                  <a:lnTo>
                    <a:pt x="92434" y="112649"/>
                  </a:lnTo>
                  <a:lnTo>
                    <a:pt x="121390" y="99694"/>
                  </a:lnTo>
                  <a:lnTo>
                    <a:pt x="81766" y="99694"/>
                  </a:lnTo>
                  <a:lnTo>
                    <a:pt x="78210" y="99060"/>
                  </a:lnTo>
                  <a:lnTo>
                    <a:pt x="75035" y="97789"/>
                  </a:lnTo>
                  <a:lnTo>
                    <a:pt x="71860" y="96392"/>
                  </a:lnTo>
                  <a:lnTo>
                    <a:pt x="68939" y="94361"/>
                  </a:lnTo>
                  <a:lnTo>
                    <a:pt x="66653" y="91693"/>
                  </a:lnTo>
                  <a:lnTo>
                    <a:pt x="64240" y="89026"/>
                  </a:lnTo>
                  <a:lnTo>
                    <a:pt x="62335" y="85598"/>
                  </a:lnTo>
                  <a:lnTo>
                    <a:pt x="61065" y="81279"/>
                  </a:lnTo>
                  <a:lnTo>
                    <a:pt x="59795" y="77088"/>
                  </a:lnTo>
                  <a:lnTo>
                    <a:pt x="59160" y="72136"/>
                  </a:lnTo>
                  <a:lnTo>
                    <a:pt x="59160" y="48894"/>
                  </a:lnTo>
                  <a:lnTo>
                    <a:pt x="59795" y="43941"/>
                  </a:lnTo>
                  <a:lnTo>
                    <a:pt x="61065" y="39750"/>
                  </a:lnTo>
                  <a:lnTo>
                    <a:pt x="62335" y="35432"/>
                  </a:lnTo>
                  <a:lnTo>
                    <a:pt x="64240" y="32003"/>
                  </a:lnTo>
                  <a:lnTo>
                    <a:pt x="66653" y="29337"/>
                  </a:lnTo>
                  <a:lnTo>
                    <a:pt x="68939" y="26669"/>
                  </a:lnTo>
                  <a:lnTo>
                    <a:pt x="71860" y="24637"/>
                  </a:lnTo>
                  <a:lnTo>
                    <a:pt x="75035" y="23240"/>
                  </a:lnTo>
                  <a:lnTo>
                    <a:pt x="78210" y="21970"/>
                  </a:lnTo>
                  <a:lnTo>
                    <a:pt x="81766" y="21336"/>
                  </a:lnTo>
                  <a:lnTo>
                    <a:pt x="117634" y="21336"/>
                  </a:lnTo>
                  <a:lnTo>
                    <a:pt x="118977" y="19176"/>
                  </a:lnTo>
                  <a:lnTo>
                    <a:pt x="114278" y="15493"/>
                  </a:lnTo>
                  <a:lnTo>
                    <a:pt x="109198" y="12700"/>
                  </a:lnTo>
                  <a:lnTo>
                    <a:pt x="103991" y="11049"/>
                  </a:lnTo>
                  <a:lnTo>
                    <a:pt x="98784" y="9270"/>
                  </a:lnTo>
                  <a:lnTo>
                    <a:pt x="92561" y="8381"/>
                  </a:lnTo>
                  <a:close/>
                </a:path>
                <a:path w="369570" h="131445">
                  <a:moveTo>
                    <a:pt x="113770" y="89026"/>
                  </a:moveTo>
                  <a:lnTo>
                    <a:pt x="109579" y="93217"/>
                  </a:lnTo>
                  <a:lnTo>
                    <a:pt x="105007" y="96012"/>
                  </a:lnTo>
                  <a:lnTo>
                    <a:pt x="100181" y="97408"/>
                  </a:lnTo>
                  <a:lnTo>
                    <a:pt x="95355" y="98932"/>
                  </a:lnTo>
                  <a:lnTo>
                    <a:pt x="90529" y="99694"/>
                  </a:lnTo>
                  <a:lnTo>
                    <a:pt x="121390" y="99694"/>
                  </a:lnTo>
                  <a:lnTo>
                    <a:pt x="113770" y="89026"/>
                  </a:lnTo>
                  <a:close/>
                </a:path>
                <a:path w="369570" h="131445">
                  <a:moveTo>
                    <a:pt x="117634" y="21336"/>
                  </a:moveTo>
                  <a:lnTo>
                    <a:pt x="90148" y="21336"/>
                  </a:lnTo>
                  <a:lnTo>
                    <a:pt x="94593" y="21970"/>
                  </a:lnTo>
                  <a:lnTo>
                    <a:pt x="98784" y="23113"/>
                  </a:lnTo>
                  <a:lnTo>
                    <a:pt x="102848" y="24383"/>
                  </a:lnTo>
                  <a:lnTo>
                    <a:pt x="107293" y="26796"/>
                  </a:lnTo>
                  <a:lnTo>
                    <a:pt x="111865" y="30606"/>
                  </a:lnTo>
                  <a:lnTo>
                    <a:pt x="117634" y="21336"/>
                  </a:lnTo>
                  <a:close/>
                </a:path>
                <a:path w="369570" h="131445">
                  <a:moveTo>
                    <a:pt x="348466" y="0"/>
                  </a:moveTo>
                  <a:lnTo>
                    <a:pt x="335512" y="0"/>
                  </a:lnTo>
                  <a:lnTo>
                    <a:pt x="340370" y="7123"/>
                  </a:lnTo>
                  <a:lnTo>
                    <a:pt x="344465" y="14414"/>
                  </a:lnTo>
                  <a:lnTo>
                    <a:pt x="354532" y="53594"/>
                  </a:lnTo>
                  <a:lnTo>
                    <a:pt x="354816" y="61975"/>
                  </a:lnTo>
                  <a:lnTo>
                    <a:pt x="354816" y="68961"/>
                  </a:lnTo>
                  <a:lnTo>
                    <a:pt x="348049" y="108473"/>
                  </a:lnTo>
                  <a:lnTo>
                    <a:pt x="335512" y="131190"/>
                  </a:lnTo>
                  <a:lnTo>
                    <a:pt x="348466" y="131190"/>
                  </a:lnTo>
                  <a:lnTo>
                    <a:pt x="366200" y="94775"/>
                  </a:lnTo>
                  <a:lnTo>
                    <a:pt x="369018" y="68961"/>
                  </a:lnTo>
                  <a:lnTo>
                    <a:pt x="369014" y="61975"/>
                  </a:lnTo>
                  <a:lnTo>
                    <a:pt x="361128" y="20574"/>
                  </a:lnTo>
                  <a:lnTo>
                    <a:pt x="353369" y="6476"/>
                  </a:lnTo>
                  <a:lnTo>
                    <a:pt x="348466" y="0"/>
                  </a:lnTo>
                  <a:close/>
                </a:path>
                <a:path w="369570" h="131445">
                  <a:moveTo>
                    <a:pt x="33506" y="0"/>
                  </a:moveTo>
                  <a:lnTo>
                    <a:pt x="20552" y="0"/>
                  </a:lnTo>
                  <a:lnTo>
                    <a:pt x="15649" y="6476"/>
                  </a:lnTo>
                  <a:lnTo>
                    <a:pt x="1232" y="44656"/>
                  </a:lnTo>
                  <a:lnTo>
                    <a:pt x="0" y="68961"/>
                  </a:lnTo>
                  <a:lnTo>
                    <a:pt x="289" y="77491"/>
                  </a:lnTo>
                  <a:lnTo>
                    <a:pt x="11424" y="117935"/>
                  </a:lnTo>
                  <a:lnTo>
                    <a:pt x="20552" y="131190"/>
                  </a:lnTo>
                  <a:lnTo>
                    <a:pt x="33506" y="131190"/>
                  </a:lnTo>
                  <a:lnTo>
                    <a:pt x="28503" y="123713"/>
                  </a:lnTo>
                  <a:lnTo>
                    <a:pt x="24346" y="116141"/>
                  </a:lnTo>
                  <a:lnTo>
                    <a:pt x="14466" y="76940"/>
                  </a:lnTo>
                  <a:lnTo>
                    <a:pt x="14202" y="68961"/>
                  </a:lnTo>
                  <a:lnTo>
                    <a:pt x="14202" y="61975"/>
                  </a:lnTo>
                  <a:lnTo>
                    <a:pt x="21219" y="21895"/>
                  </a:lnTo>
                  <a:lnTo>
                    <a:pt x="28648" y="7123"/>
                  </a:lnTo>
                  <a:lnTo>
                    <a:pt x="33506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6" name="object 206"/>
            <p:cNvPicPr/>
            <p:nvPr/>
          </p:nvPicPr>
          <p:blipFill>
            <a:blip r:embed="rId47" cstate="print"/>
            <a:stretch>
              <a:fillRect/>
            </a:stretch>
          </p:blipFill>
          <p:spPr>
            <a:xfrm>
              <a:off x="4283837" y="3972687"/>
              <a:ext cx="378206" cy="140335"/>
            </a:xfrm>
            <a:prstGeom prst="rect">
              <a:avLst/>
            </a:prstGeom>
          </p:spPr>
        </p:pic>
      </p:grpSp>
      <p:grpSp>
        <p:nvGrpSpPr>
          <p:cNvPr id="207" name="object 207"/>
          <p:cNvGrpSpPr/>
          <p:nvPr/>
        </p:nvGrpSpPr>
        <p:grpSpPr>
          <a:xfrm>
            <a:off x="3811904" y="4159377"/>
            <a:ext cx="456565" cy="138430"/>
            <a:chOff x="3811904" y="4159377"/>
            <a:chExt cx="456565" cy="138430"/>
          </a:xfrm>
        </p:grpSpPr>
        <p:sp>
          <p:nvSpPr>
            <p:cNvPr id="208" name="object 208"/>
            <p:cNvSpPr/>
            <p:nvPr/>
          </p:nvSpPr>
          <p:spPr>
            <a:xfrm>
              <a:off x="3816476" y="4220878"/>
              <a:ext cx="45720" cy="12065"/>
            </a:xfrm>
            <a:custGeom>
              <a:avLst/>
              <a:gdLst/>
              <a:ahLst/>
              <a:cxnLst/>
              <a:rect l="l" t="t" r="r" b="b"/>
              <a:pathLst>
                <a:path w="45720" h="12064">
                  <a:moveTo>
                    <a:pt x="45707" y="0"/>
                  </a:moveTo>
                  <a:lnTo>
                    <a:pt x="0" y="0"/>
                  </a:lnTo>
                  <a:lnTo>
                    <a:pt x="0" y="11777"/>
                  </a:lnTo>
                  <a:lnTo>
                    <a:pt x="45707" y="11777"/>
                  </a:lnTo>
                  <a:lnTo>
                    <a:pt x="45707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209"/>
            <p:cNvSpPr/>
            <p:nvPr/>
          </p:nvSpPr>
          <p:spPr>
            <a:xfrm>
              <a:off x="3816476" y="4220878"/>
              <a:ext cx="45720" cy="12065"/>
            </a:xfrm>
            <a:custGeom>
              <a:avLst/>
              <a:gdLst/>
              <a:ahLst/>
              <a:cxnLst/>
              <a:rect l="l" t="t" r="r" b="b"/>
              <a:pathLst>
                <a:path w="45720" h="12064">
                  <a:moveTo>
                    <a:pt x="0" y="11777"/>
                  </a:moveTo>
                  <a:lnTo>
                    <a:pt x="45707" y="11777"/>
                  </a:lnTo>
                  <a:lnTo>
                    <a:pt x="45707" y="0"/>
                  </a:lnTo>
                  <a:lnTo>
                    <a:pt x="0" y="0"/>
                  </a:lnTo>
                  <a:lnTo>
                    <a:pt x="0" y="11777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3907027" y="4163949"/>
              <a:ext cx="356870" cy="129539"/>
            </a:xfrm>
            <a:custGeom>
              <a:avLst/>
              <a:gdLst/>
              <a:ahLst/>
              <a:cxnLst/>
              <a:rect l="l" t="t" r="r" b="b"/>
              <a:pathLst>
                <a:path w="356870" h="129539">
                  <a:moveTo>
                    <a:pt x="218948" y="80137"/>
                  </a:moveTo>
                  <a:lnTo>
                    <a:pt x="134238" y="80137"/>
                  </a:lnTo>
                  <a:lnTo>
                    <a:pt x="134238" y="129159"/>
                  </a:lnTo>
                  <a:lnTo>
                    <a:pt x="218948" y="129159"/>
                  </a:lnTo>
                  <a:lnTo>
                    <a:pt x="218948" y="117601"/>
                  </a:lnTo>
                  <a:lnTo>
                    <a:pt x="148082" y="117601"/>
                  </a:lnTo>
                  <a:lnTo>
                    <a:pt x="148082" y="91693"/>
                  </a:lnTo>
                  <a:lnTo>
                    <a:pt x="218948" y="91693"/>
                  </a:lnTo>
                  <a:lnTo>
                    <a:pt x="218948" y="80137"/>
                  </a:lnTo>
                  <a:close/>
                </a:path>
                <a:path w="356870" h="129539">
                  <a:moveTo>
                    <a:pt x="218948" y="91693"/>
                  </a:moveTo>
                  <a:lnTo>
                    <a:pt x="205232" y="91693"/>
                  </a:lnTo>
                  <a:lnTo>
                    <a:pt x="205232" y="117601"/>
                  </a:lnTo>
                  <a:lnTo>
                    <a:pt x="218948" y="117601"/>
                  </a:lnTo>
                  <a:lnTo>
                    <a:pt x="218948" y="91693"/>
                  </a:lnTo>
                  <a:close/>
                </a:path>
                <a:path w="356870" h="129539">
                  <a:moveTo>
                    <a:pt x="304038" y="84962"/>
                  </a:moveTo>
                  <a:lnTo>
                    <a:pt x="290068" y="84962"/>
                  </a:lnTo>
                  <a:lnTo>
                    <a:pt x="290068" y="129286"/>
                  </a:lnTo>
                  <a:lnTo>
                    <a:pt x="304038" y="129286"/>
                  </a:lnTo>
                  <a:lnTo>
                    <a:pt x="304038" y="84962"/>
                  </a:lnTo>
                  <a:close/>
                </a:path>
                <a:path w="356870" h="129539">
                  <a:moveTo>
                    <a:pt x="356362" y="73278"/>
                  </a:moveTo>
                  <a:lnTo>
                    <a:pt x="237744" y="73278"/>
                  </a:lnTo>
                  <a:lnTo>
                    <a:pt x="237744" y="84962"/>
                  </a:lnTo>
                  <a:lnTo>
                    <a:pt x="356362" y="84962"/>
                  </a:lnTo>
                  <a:lnTo>
                    <a:pt x="356362" y="73278"/>
                  </a:lnTo>
                  <a:close/>
                </a:path>
                <a:path w="356870" h="129539">
                  <a:moveTo>
                    <a:pt x="84962" y="78359"/>
                  </a:moveTo>
                  <a:lnTo>
                    <a:pt x="71500" y="78359"/>
                  </a:lnTo>
                  <a:lnTo>
                    <a:pt x="71500" y="123062"/>
                  </a:lnTo>
                  <a:lnTo>
                    <a:pt x="84962" y="123062"/>
                  </a:lnTo>
                  <a:lnTo>
                    <a:pt x="84962" y="78359"/>
                  </a:lnTo>
                  <a:close/>
                </a:path>
                <a:path w="356870" h="129539">
                  <a:moveTo>
                    <a:pt x="28321" y="9778"/>
                  </a:moveTo>
                  <a:lnTo>
                    <a:pt x="15912" y="12090"/>
                  </a:lnTo>
                  <a:lnTo>
                    <a:pt x="7064" y="19034"/>
                  </a:lnTo>
                  <a:lnTo>
                    <a:pt x="1764" y="30620"/>
                  </a:lnTo>
                  <a:lnTo>
                    <a:pt x="0" y="46862"/>
                  </a:lnTo>
                  <a:lnTo>
                    <a:pt x="104" y="62611"/>
                  </a:lnTo>
                  <a:lnTo>
                    <a:pt x="18923" y="97789"/>
                  </a:lnTo>
                  <a:lnTo>
                    <a:pt x="28321" y="97789"/>
                  </a:lnTo>
                  <a:lnTo>
                    <a:pt x="37514" y="96575"/>
                  </a:lnTo>
                  <a:lnTo>
                    <a:pt x="44910" y="92932"/>
                  </a:lnTo>
                  <a:lnTo>
                    <a:pt x="50520" y="86860"/>
                  </a:lnTo>
                  <a:lnTo>
                    <a:pt x="51089" y="85598"/>
                  </a:lnTo>
                  <a:lnTo>
                    <a:pt x="22860" y="85598"/>
                  </a:lnTo>
                  <a:lnTo>
                    <a:pt x="19050" y="83312"/>
                  </a:lnTo>
                  <a:lnTo>
                    <a:pt x="16637" y="78866"/>
                  </a:lnTo>
                  <a:lnTo>
                    <a:pt x="14224" y="74549"/>
                  </a:lnTo>
                  <a:lnTo>
                    <a:pt x="13081" y="67817"/>
                  </a:lnTo>
                  <a:lnTo>
                    <a:pt x="13081" y="39624"/>
                  </a:lnTo>
                  <a:lnTo>
                    <a:pt x="14224" y="33020"/>
                  </a:lnTo>
                  <a:lnTo>
                    <a:pt x="16705" y="28575"/>
                  </a:lnTo>
                  <a:lnTo>
                    <a:pt x="19050" y="24256"/>
                  </a:lnTo>
                  <a:lnTo>
                    <a:pt x="22860" y="22098"/>
                  </a:lnTo>
                  <a:lnTo>
                    <a:pt x="51090" y="22098"/>
                  </a:lnTo>
                  <a:lnTo>
                    <a:pt x="50270" y="20333"/>
                  </a:lnTo>
                  <a:lnTo>
                    <a:pt x="44688" y="14462"/>
                  </a:lnTo>
                  <a:lnTo>
                    <a:pt x="37367" y="10947"/>
                  </a:lnTo>
                  <a:lnTo>
                    <a:pt x="28321" y="9778"/>
                  </a:lnTo>
                  <a:close/>
                </a:path>
                <a:path w="356870" h="129539">
                  <a:moveTo>
                    <a:pt x="51090" y="22098"/>
                  </a:moveTo>
                  <a:lnTo>
                    <a:pt x="33782" y="22098"/>
                  </a:lnTo>
                  <a:lnTo>
                    <a:pt x="37592" y="24256"/>
                  </a:lnTo>
                  <a:lnTo>
                    <a:pt x="40005" y="28701"/>
                  </a:lnTo>
                  <a:lnTo>
                    <a:pt x="42418" y="33020"/>
                  </a:lnTo>
                  <a:lnTo>
                    <a:pt x="43561" y="39624"/>
                  </a:lnTo>
                  <a:lnTo>
                    <a:pt x="43561" y="67817"/>
                  </a:lnTo>
                  <a:lnTo>
                    <a:pt x="42418" y="74422"/>
                  </a:lnTo>
                  <a:lnTo>
                    <a:pt x="40132" y="78866"/>
                  </a:lnTo>
                  <a:lnTo>
                    <a:pt x="37719" y="83312"/>
                  </a:lnTo>
                  <a:lnTo>
                    <a:pt x="33782" y="85598"/>
                  </a:lnTo>
                  <a:lnTo>
                    <a:pt x="51089" y="85598"/>
                  </a:lnTo>
                  <a:lnTo>
                    <a:pt x="54356" y="78359"/>
                  </a:lnTo>
                  <a:lnTo>
                    <a:pt x="84962" y="78359"/>
                  </a:lnTo>
                  <a:lnTo>
                    <a:pt x="84962" y="66421"/>
                  </a:lnTo>
                  <a:lnTo>
                    <a:pt x="56387" y="66421"/>
                  </a:lnTo>
                  <a:lnTo>
                    <a:pt x="56514" y="63626"/>
                  </a:lnTo>
                  <a:lnTo>
                    <a:pt x="56642" y="62611"/>
                  </a:lnTo>
                  <a:lnTo>
                    <a:pt x="56642" y="44703"/>
                  </a:lnTo>
                  <a:lnTo>
                    <a:pt x="56514" y="43561"/>
                  </a:lnTo>
                  <a:lnTo>
                    <a:pt x="56387" y="40386"/>
                  </a:lnTo>
                  <a:lnTo>
                    <a:pt x="84962" y="40386"/>
                  </a:lnTo>
                  <a:lnTo>
                    <a:pt x="84962" y="28575"/>
                  </a:lnTo>
                  <a:lnTo>
                    <a:pt x="54101" y="28575"/>
                  </a:lnTo>
                  <a:lnTo>
                    <a:pt x="51090" y="22098"/>
                  </a:lnTo>
                  <a:close/>
                </a:path>
                <a:path w="356870" h="129539">
                  <a:moveTo>
                    <a:pt x="84962" y="40386"/>
                  </a:moveTo>
                  <a:lnTo>
                    <a:pt x="71500" y="40386"/>
                  </a:lnTo>
                  <a:lnTo>
                    <a:pt x="71500" y="66421"/>
                  </a:lnTo>
                  <a:lnTo>
                    <a:pt x="84962" y="66421"/>
                  </a:lnTo>
                  <a:lnTo>
                    <a:pt x="84962" y="40386"/>
                  </a:lnTo>
                  <a:close/>
                </a:path>
                <a:path w="356870" h="129539">
                  <a:moveTo>
                    <a:pt x="84962" y="2666"/>
                  </a:moveTo>
                  <a:lnTo>
                    <a:pt x="71500" y="2666"/>
                  </a:lnTo>
                  <a:lnTo>
                    <a:pt x="71500" y="28575"/>
                  </a:lnTo>
                  <a:lnTo>
                    <a:pt x="84962" y="28575"/>
                  </a:lnTo>
                  <a:lnTo>
                    <a:pt x="84962" y="2666"/>
                  </a:lnTo>
                  <a:close/>
                </a:path>
                <a:path w="356870" h="129539">
                  <a:moveTo>
                    <a:pt x="304038" y="19303"/>
                  </a:moveTo>
                  <a:lnTo>
                    <a:pt x="290195" y="19303"/>
                  </a:lnTo>
                  <a:lnTo>
                    <a:pt x="290195" y="20954"/>
                  </a:lnTo>
                  <a:lnTo>
                    <a:pt x="289687" y="24256"/>
                  </a:lnTo>
                  <a:lnTo>
                    <a:pt x="283718" y="33781"/>
                  </a:lnTo>
                  <a:lnTo>
                    <a:pt x="282067" y="35305"/>
                  </a:lnTo>
                  <a:lnTo>
                    <a:pt x="247269" y="51815"/>
                  </a:lnTo>
                  <a:lnTo>
                    <a:pt x="252730" y="63118"/>
                  </a:lnTo>
                  <a:lnTo>
                    <a:pt x="258572" y="60960"/>
                  </a:lnTo>
                  <a:lnTo>
                    <a:pt x="263906" y="58674"/>
                  </a:lnTo>
                  <a:lnTo>
                    <a:pt x="268605" y="56387"/>
                  </a:lnTo>
                  <a:lnTo>
                    <a:pt x="273304" y="54228"/>
                  </a:lnTo>
                  <a:lnTo>
                    <a:pt x="277622" y="52070"/>
                  </a:lnTo>
                  <a:lnTo>
                    <a:pt x="281432" y="50291"/>
                  </a:lnTo>
                  <a:lnTo>
                    <a:pt x="286131" y="47878"/>
                  </a:lnTo>
                  <a:lnTo>
                    <a:pt x="297052" y="38862"/>
                  </a:lnTo>
                  <a:lnTo>
                    <a:pt x="318061" y="38862"/>
                  </a:lnTo>
                  <a:lnTo>
                    <a:pt x="304546" y="24256"/>
                  </a:lnTo>
                  <a:lnTo>
                    <a:pt x="304164" y="22605"/>
                  </a:lnTo>
                  <a:lnTo>
                    <a:pt x="304038" y="19303"/>
                  </a:lnTo>
                  <a:close/>
                </a:path>
                <a:path w="356870" h="129539">
                  <a:moveTo>
                    <a:pt x="318061" y="38862"/>
                  </a:moveTo>
                  <a:lnTo>
                    <a:pt x="297180" y="38862"/>
                  </a:lnTo>
                  <a:lnTo>
                    <a:pt x="297942" y="40512"/>
                  </a:lnTo>
                  <a:lnTo>
                    <a:pt x="316611" y="51942"/>
                  </a:lnTo>
                  <a:lnTo>
                    <a:pt x="320801" y="54101"/>
                  </a:lnTo>
                  <a:lnTo>
                    <a:pt x="325500" y="56261"/>
                  </a:lnTo>
                  <a:lnTo>
                    <a:pt x="330326" y="58547"/>
                  </a:lnTo>
                  <a:lnTo>
                    <a:pt x="335534" y="60833"/>
                  </a:lnTo>
                  <a:lnTo>
                    <a:pt x="341502" y="62991"/>
                  </a:lnTo>
                  <a:lnTo>
                    <a:pt x="346837" y="51815"/>
                  </a:lnTo>
                  <a:lnTo>
                    <a:pt x="341502" y="49784"/>
                  </a:lnTo>
                  <a:lnTo>
                    <a:pt x="336423" y="47751"/>
                  </a:lnTo>
                  <a:lnTo>
                    <a:pt x="326263" y="43179"/>
                  </a:lnTo>
                  <a:lnTo>
                    <a:pt x="321563" y="40766"/>
                  </a:lnTo>
                  <a:lnTo>
                    <a:pt x="318061" y="38862"/>
                  </a:lnTo>
                  <a:close/>
                </a:path>
                <a:path w="356870" h="129539">
                  <a:moveTo>
                    <a:pt x="341375" y="7492"/>
                  </a:moveTo>
                  <a:lnTo>
                    <a:pt x="252984" y="7492"/>
                  </a:lnTo>
                  <a:lnTo>
                    <a:pt x="252984" y="19303"/>
                  </a:lnTo>
                  <a:lnTo>
                    <a:pt x="341375" y="19303"/>
                  </a:lnTo>
                  <a:lnTo>
                    <a:pt x="341375" y="7492"/>
                  </a:lnTo>
                  <a:close/>
                </a:path>
                <a:path w="356870" h="129539">
                  <a:moveTo>
                    <a:pt x="235966" y="53339"/>
                  </a:moveTo>
                  <a:lnTo>
                    <a:pt x="117348" y="53339"/>
                  </a:lnTo>
                  <a:lnTo>
                    <a:pt x="117348" y="65150"/>
                  </a:lnTo>
                  <a:lnTo>
                    <a:pt x="235966" y="65150"/>
                  </a:lnTo>
                  <a:lnTo>
                    <a:pt x="235966" y="53339"/>
                  </a:lnTo>
                  <a:close/>
                </a:path>
                <a:path w="356870" h="129539">
                  <a:moveTo>
                    <a:pt x="218186" y="5587"/>
                  </a:moveTo>
                  <a:lnTo>
                    <a:pt x="132714" y="5587"/>
                  </a:lnTo>
                  <a:lnTo>
                    <a:pt x="132714" y="17272"/>
                  </a:lnTo>
                  <a:lnTo>
                    <a:pt x="204088" y="17272"/>
                  </a:lnTo>
                  <a:lnTo>
                    <a:pt x="204074" y="29337"/>
                  </a:lnTo>
                  <a:lnTo>
                    <a:pt x="201041" y="53339"/>
                  </a:lnTo>
                  <a:lnTo>
                    <a:pt x="215264" y="53339"/>
                  </a:lnTo>
                  <a:lnTo>
                    <a:pt x="216281" y="48513"/>
                  </a:lnTo>
                  <a:lnTo>
                    <a:pt x="216955" y="43179"/>
                  </a:lnTo>
                  <a:lnTo>
                    <a:pt x="217939" y="33654"/>
                  </a:lnTo>
                  <a:lnTo>
                    <a:pt x="218186" y="29337"/>
                  </a:lnTo>
                  <a:lnTo>
                    <a:pt x="218186" y="5587"/>
                  </a:lnTo>
                  <a:close/>
                </a:path>
                <a:path w="356870" h="129539">
                  <a:moveTo>
                    <a:pt x="109474" y="0"/>
                  </a:moveTo>
                  <a:lnTo>
                    <a:pt x="95885" y="0"/>
                  </a:lnTo>
                  <a:lnTo>
                    <a:pt x="95885" y="129286"/>
                  </a:lnTo>
                  <a:lnTo>
                    <a:pt x="109474" y="129286"/>
                  </a:lnTo>
                  <a:lnTo>
                    <a:pt x="109474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1" name="object 211"/>
            <p:cNvPicPr/>
            <p:nvPr/>
          </p:nvPicPr>
          <p:blipFill>
            <a:blip r:embed="rId48" cstate="print"/>
            <a:stretch>
              <a:fillRect/>
            </a:stretch>
          </p:blipFill>
          <p:spPr>
            <a:xfrm>
              <a:off x="3902455" y="4159377"/>
              <a:ext cx="365506" cy="138430"/>
            </a:xfrm>
            <a:prstGeom prst="rect">
              <a:avLst/>
            </a:prstGeom>
          </p:spPr>
        </p:pic>
      </p:grpSp>
      <p:grpSp>
        <p:nvGrpSpPr>
          <p:cNvPr id="212" name="object 212"/>
          <p:cNvGrpSpPr/>
          <p:nvPr/>
        </p:nvGrpSpPr>
        <p:grpSpPr>
          <a:xfrm>
            <a:off x="4311396" y="4188586"/>
            <a:ext cx="25400" cy="88265"/>
            <a:chOff x="4311396" y="4188586"/>
            <a:chExt cx="25400" cy="88265"/>
          </a:xfrm>
        </p:grpSpPr>
        <p:sp>
          <p:nvSpPr>
            <p:cNvPr id="213" name="object 213"/>
            <p:cNvSpPr/>
            <p:nvPr/>
          </p:nvSpPr>
          <p:spPr>
            <a:xfrm>
              <a:off x="4315968" y="4193158"/>
              <a:ext cx="16510" cy="78740"/>
            </a:xfrm>
            <a:custGeom>
              <a:avLst/>
              <a:gdLst/>
              <a:ahLst/>
              <a:cxnLst/>
              <a:rect l="l" t="t" r="r" b="b"/>
              <a:pathLst>
                <a:path w="16510" h="78739">
                  <a:moveTo>
                    <a:pt x="16002" y="62483"/>
                  </a:moveTo>
                  <a:lnTo>
                    <a:pt x="0" y="62483"/>
                  </a:lnTo>
                  <a:lnTo>
                    <a:pt x="0" y="78612"/>
                  </a:lnTo>
                  <a:lnTo>
                    <a:pt x="16002" y="78612"/>
                  </a:lnTo>
                  <a:lnTo>
                    <a:pt x="16002" y="62483"/>
                  </a:lnTo>
                  <a:close/>
                </a:path>
                <a:path w="16510" h="78739">
                  <a:moveTo>
                    <a:pt x="16002" y="0"/>
                  </a:moveTo>
                  <a:lnTo>
                    <a:pt x="0" y="0"/>
                  </a:lnTo>
                  <a:lnTo>
                    <a:pt x="0" y="16128"/>
                  </a:lnTo>
                  <a:lnTo>
                    <a:pt x="16002" y="16128"/>
                  </a:lnTo>
                  <a:lnTo>
                    <a:pt x="16002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214"/>
            <p:cNvSpPr/>
            <p:nvPr/>
          </p:nvSpPr>
          <p:spPr>
            <a:xfrm>
              <a:off x="4315968" y="4193158"/>
              <a:ext cx="16510" cy="78740"/>
            </a:xfrm>
            <a:custGeom>
              <a:avLst/>
              <a:gdLst/>
              <a:ahLst/>
              <a:cxnLst/>
              <a:rect l="l" t="t" r="r" b="b"/>
              <a:pathLst>
                <a:path w="16510" h="78739">
                  <a:moveTo>
                    <a:pt x="0" y="62483"/>
                  </a:moveTo>
                  <a:lnTo>
                    <a:pt x="16002" y="62483"/>
                  </a:lnTo>
                  <a:lnTo>
                    <a:pt x="16002" y="78612"/>
                  </a:lnTo>
                  <a:lnTo>
                    <a:pt x="0" y="78612"/>
                  </a:lnTo>
                  <a:lnTo>
                    <a:pt x="0" y="62483"/>
                  </a:lnTo>
                  <a:close/>
                </a:path>
                <a:path w="16510" h="78739">
                  <a:moveTo>
                    <a:pt x="0" y="0"/>
                  </a:moveTo>
                  <a:lnTo>
                    <a:pt x="16002" y="0"/>
                  </a:lnTo>
                  <a:lnTo>
                    <a:pt x="16002" y="16128"/>
                  </a:lnTo>
                  <a:lnTo>
                    <a:pt x="0" y="16128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5" name="object 215"/>
          <p:cNvGrpSpPr/>
          <p:nvPr/>
        </p:nvGrpSpPr>
        <p:grpSpPr>
          <a:xfrm>
            <a:off x="3811904" y="4359402"/>
            <a:ext cx="972819" cy="139700"/>
            <a:chOff x="3811904" y="4359402"/>
            <a:chExt cx="972819" cy="139700"/>
          </a:xfrm>
        </p:grpSpPr>
        <p:sp>
          <p:nvSpPr>
            <p:cNvPr id="216" name="object 216"/>
            <p:cNvSpPr/>
            <p:nvPr/>
          </p:nvSpPr>
          <p:spPr>
            <a:xfrm>
              <a:off x="3816476" y="4422046"/>
              <a:ext cx="45720" cy="12065"/>
            </a:xfrm>
            <a:custGeom>
              <a:avLst/>
              <a:gdLst/>
              <a:ahLst/>
              <a:cxnLst/>
              <a:rect l="l" t="t" r="r" b="b"/>
              <a:pathLst>
                <a:path w="45720" h="12064">
                  <a:moveTo>
                    <a:pt x="45707" y="0"/>
                  </a:moveTo>
                  <a:lnTo>
                    <a:pt x="0" y="0"/>
                  </a:lnTo>
                  <a:lnTo>
                    <a:pt x="0" y="11777"/>
                  </a:lnTo>
                  <a:lnTo>
                    <a:pt x="45707" y="11777"/>
                  </a:lnTo>
                  <a:lnTo>
                    <a:pt x="45707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217"/>
            <p:cNvSpPr/>
            <p:nvPr/>
          </p:nvSpPr>
          <p:spPr>
            <a:xfrm>
              <a:off x="3816476" y="4422046"/>
              <a:ext cx="45720" cy="12065"/>
            </a:xfrm>
            <a:custGeom>
              <a:avLst/>
              <a:gdLst/>
              <a:ahLst/>
              <a:cxnLst/>
              <a:rect l="l" t="t" r="r" b="b"/>
              <a:pathLst>
                <a:path w="45720" h="12064">
                  <a:moveTo>
                    <a:pt x="0" y="11777"/>
                  </a:moveTo>
                  <a:lnTo>
                    <a:pt x="45707" y="11777"/>
                  </a:lnTo>
                  <a:lnTo>
                    <a:pt x="45707" y="0"/>
                  </a:lnTo>
                  <a:lnTo>
                    <a:pt x="0" y="0"/>
                  </a:lnTo>
                  <a:lnTo>
                    <a:pt x="0" y="11777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218"/>
            <p:cNvSpPr/>
            <p:nvPr/>
          </p:nvSpPr>
          <p:spPr>
            <a:xfrm>
              <a:off x="3907027" y="4365117"/>
              <a:ext cx="356870" cy="129539"/>
            </a:xfrm>
            <a:custGeom>
              <a:avLst/>
              <a:gdLst/>
              <a:ahLst/>
              <a:cxnLst/>
              <a:rect l="l" t="t" r="r" b="b"/>
              <a:pathLst>
                <a:path w="356870" h="129539">
                  <a:moveTo>
                    <a:pt x="218948" y="80137"/>
                  </a:moveTo>
                  <a:lnTo>
                    <a:pt x="134238" y="80137"/>
                  </a:lnTo>
                  <a:lnTo>
                    <a:pt x="134238" y="129159"/>
                  </a:lnTo>
                  <a:lnTo>
                    <a:pt x="218948" y="129159"/>
                  </a:lnTo>
                  <a:lnTo>
                    <a:pt x="218948" y="117602"/>
                  </a:lnTo>
                  <a:lnTo>
                    <a:pt x="148082" y="117602"/>
                  </a:lnTo>
                  <a:lnTo>
                    <a:pt x="148082" y="91694"/>
                  </a:lnTo>
                  <a:lnTo>
                    <a:pt x="218948" y="91694"/>
                  </a:lnTo>
                  <a:lnTo>
                    <a:pt x="218948" y="80137"/>
                  </a:lnTo>
                  <a:close/>
                </a:path>
                <a:path w="356870" h="129539">
                  <a:moveTo>
                    <a:pt x="218948" y="91694"/>
                  </a:moveTo>
                  <a:lnTo>
                    <a:pt x="205232" y="91694"/>
                  </a:lnTo>
                  <a:lnTo>
                    <a:pt x="205232" y="117602"/>
                  </a:lnTo>
                  <a:lnTo>
                    <a:pt x="218948" y="117602"/>
                  </a:lnTo>
                  <a:lnTo>
                    <a:pt x="218948" y="91694"/>
                  </a:lnTo>
                  <a:close/>
                </a:path>
                <a:path w="356870" h="129539">
                  <a:moveTo>
                    <a:pt x="304038" y="84962"/>
                  </a:moveTo>
                  <a:lnTo>
                    <a:pt x="290068" y="84962"/>
                  </a:lnTo>
                  <a:lnTo>
                    <a:pt x="290068" y="129286"/>
                  </a:lnTo>
                  <a:lnTo>
                    <a:pt x="304038" y="129286"/>
                  </a:lnTo>
                  <a:lnTo>
                    <a:pt x="304038" y="84962"/>
                  </a:lnTo>
                  <a:close/>
                </a:path>
                <a:path w="356870" h="129539">
                  <a:moveTo>
                    <a:pt x="356362" y="73279"/>
                  </a:moveTo>
                  <a:lnTo>
                    <a:pt x="237744" y="73279"/>
                  </a:lnTo>
                  <a:lnTo>
                    <a:pt x="237744" y="84962"/>
                  </a:lnTo>
                  <a:lnTo>
                    <a:pt x="356362" y="84962"/>
                  </a:lnTo>
                  <a:lnTo>
                    <a:pt x="356362" y="73279"/>
                  </a:lnTo>
                  <a:close/>
                </a:path>
                <a:path w="356870" h="129539">
                  <a:moveTo>
                    <a:pt x="84962" y="78359"/>
                  </a:moveTo>
                  <a:lnTo>
                    <a:pt x="71500" y="78359"/>
                  </a:lnTo>
                  <a:lnTo>
                    <a:pt x="71500" y="123062"/>
                  </a:lnTo>
                  <a:lnTo>
                    <a:pt x="84962" y="123062"/>
                  </a:lnTo>
                  <a:lnTo>
                    <a:pt x="84962" y="78359"/>
                  </a:lnTo>
                  <a:close/>
                </a:path>
                <a:path w="356870" h="129539">
                  <a:moveTo>
                    <a:pt x="28321" y="9779"/>
                  </a:moveTo>
                  <a:lnTo>
                    <a:pt x="15912" y="12090"/>
                  </a:lnTo>
                  <a:lnTo>
                    <a:pt x="7064" y="19034"/>
                  </a:lnTo>
                  <a:lnTo>
                    <a:pt x="1764" y="30620"/>
                  </a:lnTo>
                  <a:lnTo>
                    <a:pt x="0" y="46862"/>
                  </a:lnTo>
                  <a:lnTo>
                    <a:pt x="104" y="62611"/>
                  </a:lnTo>
                  <a:lnTo>
                    <a:pt x="18923" y="97790"/>
                  </a:lnTo>
                  <a:lnTo>
                    <a:pt x="28321" y="97790"/>
                  </a:lnTo>
                  <a:lnTo>
                    <a:pt x="37514" y="96575"/>
                  </a:lnTo>
                  <a:lnTo>
                    <a:pt x="44910" y="92932"/>
                  </a:lnTo>
                  <a:lnTo>
                    <a:pt x="50520" y="86860"/>
                  </a:lnTo>
                  <a:lnTo>
                    <a:pt x="51089" y="85598"/>
                  </a:lnTo>
                  <a:lnTo>
                    <a:pt x="22860" y="85598"/>
                  </a:lnTo>
                  <a:lnTo>
                    <a:pt x="19050" y="83312"/>
                  </a:lnTo>
                  <a:lnTo>
                    <a:pt x="16637" y="78867"/>
                  </a:lnTo>
                  <a:lnTo>
                    <a:pt x="14224" y="74549"/>
                  </a:lnTo>
                  <a:lnTo>
                    <a:pt x="13081" y="67818"/>
                  </a:lnTo>
                  <a:lnTo>
                    <a:pt x="13081" y="39624"/>
                  </a:lnTo>
                  <a:lnTo>
                    <a:pt x="14224" y="33020"/>
                  </a:lnTo>
                  <a:lnTo>
                    <a:pt x="16705" y="28575"/>
                  </a:lnTo>
                  <a:lnTo>
                    <a:pt x="19050" y="24257"/>
                  </a:lnTo>
                  <a:lnTo>
                    <a:pt x="22860" y="22098"/>
                  </a:lnTo>
                  <a:lnTo>
                    <a:pt x="51090" y="22098"/>
                  </a:lnTo>
                  <a:lnTo>
                    <a:pt x="50270" y="20333"/>
                  </a:lnTo>
                  <a:lnTo>
                    <a:pt x="44688" y="14462"/>
                  </a:lnTo>
                  <a:lnTo>
                    <a:pt x="37367" y="10947"/>
                  </a:lnTo>
                  <a:lnTo>
                    <a:pt x="28321" y="9779"/>
                  </a:lnTo>
                  <a:close/>
                </a:path>
                <a:path w="356870" h="129539">
                  <a:moveTo>
                    <a:pt x="51090" y="22098"/>
                  </a:moveTo>
                  <a:lnTo>
                    <a:pt x="33782" y="22098"/>
                  </a:lnTo>
                  <a:lnTo>
                    <a:pt x="37592" y="24257"/>
                  </a:lnTo>
                  <a:lnTo>
                    <a:pt x="40005" y="28702"/>
                  </a:lnTo>
                  <a:lnTo>
                    <a:pt x="42418" y="33020"/>
                  </a:lnTo>
                  <a:lnTo>
                    <a:pt x="43561" y="39624"/>
                  </a:lnTo>
                  <a:lnTo>
                    <a:pt x="43561" y="67818"/>
                  </a:lnTo>
                  <a:lnTo>
                    <a:pt x="42418" y="74422"/>
                  </a:lnTo>
                  <a:lnTo>
                    <a:pt x="40132" y="78867"/>
                  </a:lnTo>
                  <a:lnTo>
                    <a:pt x="37719" y="83312"/>
                  </a:lnTo>
                  <a:lnTo>
                    <a:pt x="33782" y="85598"/>
                  </a:lnTo>
                  <a:lnTo>
                    <a:pt x="51089" y="85598"/>
                  </a:lnTo>
                  <a:lnTo>
                    <a:pt x="54356" y="78359"/>
                  </a:lnTo>
                  <a:lnTo>
                    <a:pt x="84962" y="78359"/>
                  </a:lnTo>
                  <a:lnTo>
                    <a:pt x="84962" y="66421"/>
                  </a:lnTo>
                  <a:lnTo>
                    <a:pt x="56387" y="66421"/>
                  </a:lnTo>
                  <a:lnTo>
                    <a:pt x="56514" y="63627"/>
                  </a:lnTo>
                  <a:lnTo>
                    <a:pt x="56642" y="62611"/>
                  </a:lnTo>
                  <a:lnTo>
                    <a:pt x="56642" y="44704"/>
                  </a:lnTo>
                  <a:lnTo>
                    <a:pt x="56514" y="43561"/>
                  </a:lnTo>
                  <a:lnTo>
                    <a:pt x="56387" y="40386"/>
                  </a:lnTo>
                  <a:lnTo>
                    <a:pt x="84962" y="40386"/>
                  </a:lnTo>
                  <a:lnTo>
                    <a:pt x="84962" y="28575"/>
                  </a:lnTo>
                  <a:lnTo>
                    <a:pt x="54101" y="28575"/>
                  </a:lnTo>
                  <a:lnTo>
                    <a:pt x="51090" y="22098"/>
                  </a:lnTo>
                  <a:close/>
                </a:path>
                <a:path w="356870" h="129539">
                  <a:moveTo>
                    <a:pt x="84962" y="40386"/>
                  </a:moveTo>
                  <a:lnTo>
                    <a:pt x="71500" y="40386"/>
                  </a:lnTo>
                  <a:lnTo>
                    <a:pt x="71500" y="66421"/>
                  </a:lnTo>
                  <a:lnTo>
                    <a:pt x="84962" y="66421"/>
                  </a:lnTo>
                  <a:lnTo>
                    <a:pt x="84962" y="40386"/>
                  </a:lnTo>
                  <a:close/>
                </a:path>
                <a:path w="356870" h="129539">
                  <a:moveTo>
                    <a:pt x="84962" y="2667"/>
                  </a:moveTo>
                  <a:lnTo>
                    <a:pt x="71500" y="2667"/>
                  </a:lnTo>
                  <a:lnTo>
                    <a:pt x="71500" y="28575"/>
                  </a:lnTo>
                  <a:lnTo>
                    <a:pt x="84962" y="28575"/>
                  </a:lnTo>
                  <a:lnTo>
                    <a:pt x="84962" y="2667"/>
                  </a:lnTo>
                  <a:close/>
                </a:path>
                <a:path w="356870" h="129539">
                  <a:moveTo>
                    <a:pt x="304038" y="19304"/>
                  </a:moveTo>
                  <a:lnTo>
                    <a:pt x="290195" y="19304"/>
                  </a:lnTo>
                  <a:lnTo>
                    <a:pt x="290195" y="20955"/>
                  </a:lnTo>
                  <a:lnTo>
                    <a:pt x="289687" y="24257"/>
                  </a:lnTo>
                  <a:lnTo>
                    <a:pt x="283718" y="33782"/>
                  </a:lnTo>
                  <a:lnTo>
                    <a:pt x="282067" y="35306"/>
                  </a:lnTo>
                  <a:lnTo>
                    <a:pt x="247269" y="51816"/>
                  </a:lnTo>
                  <a:lnTo>
                    <a:pt x="252730" y="63119"/>
                  </a:lnTo>
                  <a:lnTo>
                    <a:pt x="258572" y="60960"/>
                  </a:lnTo>
                  <a:lnTo>
                    <a:pt x="263906" y="58674"/>
                  </a:lnTo>
                  <a:lnTo>
                    <a:pt x="268605" y="56387"/>
                  </a:lnTo>
                  <a:lnTo>
                    <a:pt x="273304" y="54229"/>
                  </a:lnTo>
                  <a:lnTo>
                    <a:pt x="277622" y="52070"/>
                  </a:lnTo>
                  <a:lnTo>
                    <a:pt x="281432" y="50292"/>
                  </a:lnTo>
                  <a:lnTo>
                    <a:pt x="286131" y="47879"/>
                  </a:lnTo>
                  <a:lnTo>
                    <a:pt x="297052" y="38862"/>
                  </a:lnTo>
                  <a:lnTo>
                    <a:pt x="318061" y="38862"/>
                  </a:lnTo>
                  <a:lnTo>
                    <a:pt x="304546" y="24257"/>
                  </a:lnTo>
                  <a:lnTo>
                    <a:pt x="304164" y="22606"/>
                  </a:lnTo>
                  <a:lnTo>
                    <a:pt x="304038" y="19304"/>
                  </a:lnTo>
                  <a:close/>
                </a:path>
                <a:path w="356870" h="129539">
                  <a:moveTo>
                    <a:pt x="318061" y="38862"/>
                  </a:moveTo>
                  <a:lnTo>
                    <a:pt x="297180" y="38862"/>
                  </a:lnTo>
                  <a:lnTo>
                    <a:pt x="297942" y="40512"/>
                  </a:lnTo>
                  <a:lnTo>
                    <a:pt x="316611" y="51943"/>
                  </a:lnTo>
                  <a:lnTo>
                    <a:pt x="320801" y="54102"/>
                  </a:lnTo>
                  <a:lnTo>
                    <a:pt x="325500" y="56261"/>
                  </a:lnTo>
                  <a:lnTo>
                    <a:pt x="330326" y="58547"/>
                  </a:lnTo>
                  <a:lnTo>
                    <a:pt x="335534" y="60833"/>
                  </a:lnTo>
                  <a:lnTo>
                    <a:pt x="341502" y="62992"/>
                  </a:lnTo>
                  <a:lnTo>
                    <a:pt x="346837" y="51816"/>
                  </a:lnTo>
                  <a:lnTo>
                    <a:pt x="341502" y="49784"/>
                  </a:lnTo>
                  <a:lnTo>
                    <a:pt x="336423" y="47752"/>
                  </a:lnTo>
                  <a:lnTo>
                    <a:pt x="326263" y="43180"/>
                  </a:lnTo>
                  <a:lnTo>
                    <a:pt x="321563" y="40767"/>
                  </a:lnTo>
                  <a:lnTo>
                    <a:pt x="318061" y="38862"/>
                  </a:lnTo>
                  <a:close/>
                </a:path>
                <a:path w="356870" h="129539">
                  <a:moveTo>
                    <a:pt x="341375" y="7493"/>
                  </a:moveTo>
                  <a:lnTo>
                    <a:pt x="252984" y="7493"/>
                  </a:lnTo>
                  <a:lnTo>
                    <a:pt x="252984" y="19304"/>
                  </a:lnTo>
                  <a:lnTo>
                    <a:pt x="341375" y="19304"/>
                  </a:lnTo>
                  <a:lnTo>
                    <a:pt x="341375" y="7493"/>
                  </a:lnTo>
                  <a:close/>
                </a:path>
                <a:path w="356870" h="129539">
                  <a:moveTo>
                    <a:pt x="235966" y="53340"/>
                  </a:moveTo>
                  <a:lnTo>
                    <a:pt x="117348" y="53340"/>
                  </a:lnTo>
                  <a:lnTo>
                    <a:pt x="117348" y="65150"/>
                  </a:lnTo>
                  <a:lnTo>
                    <a:pt x="235966" y="65150"/>
                  </a:lnTo>
                  <a:lnTo>
                    <a:pt x="235966" y="53340"/>
                  </a:lnTo>
                  <a:close/>
                </a:path>
                <a:path w="356870" h="129539">
                  <a:moveTo>
                    <a:pt x="218186" y="5587"/>
                  </a:moveTo>
                  <a:lnTo>
                    <a:pt x="132714" y="5587"/>
                  </a:lnTo>
                  <a:lnTo>
                    <a:pt x="132714" y="17272"/>
                  </a:lnTo>
                  <a:lnTo>
                    <a:pt x="204088" y="17272"/>
                  </a:lnTo>
                  <a:lnTo>
                    <a:pt x="204074" y="29337"/>
                  </a:lnTo>
                  <a:lnTo>
                    <a:pt x="201041" y="53340"/>
                  </a:lnTo>
                  <a:lnTo>
                    <a:pt x="215264" y="53340"/>
                  </a:lnTo>
                  <a:lnTo>
                    <a:pt x="216281" y="48513"/>
                  </a:lnTo>
                  <a:lnTo>
                    <a:pt x="216955" y="43180"/>
                  </a:lnTo>
                  <a:lnTo>
                    <a:pt x="217939" y="33655"/>
                  </a:lnTo>
                  <a:lnTo>
                    <a:pt x="218186" y="29337"/>
                  </a:lnTo>
                  <a:lnTo>
                    <a:pt x="218186" y="5587"/>
                  </a:lnTo>
                  <a:close/>
                </a:path>
                <a:path w="356870" h="129539">
                  <a:moveTo>
                    <a:pt x="109474" y="0"/>
                  </a:moveTo>
                  <a:lnTo>
                    <a:pt x="95885" y="0"/>
                  </a:lnTo>
                  <a:lnTo>
                    <a:pt x="95885" y="129286"/>
                  </a:lnTo>
                  <a:lnTo>
                    <a:pt x="109474" y="129286"/>
                  </a:lnTo>
                  <a:lnTo>
                    <a:pt x="109474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9" name="object 219"/>
            <p:cNvPicPr/>
            <p:nvPr/>
          </p:nvPicPr>
          <p:blipFill>
            <a:blip r:embed="rId48" cstate="print"/>
            <a:stretch>
              <a:fillRect/>
            </a:stretch>
          </p:blipFill>
          <p:spPr>
            <a:xfrm>
              <a:off x="3902455" y="4360545"/>
              <a:ext cx="365506" cy="138430"/>
            </a:xfrm>
            <a:prstGeom prst="rect">
              <a:avLst/>
            </a:prstGeom>
          </p:spPr>
        </p:pic>
        <p:sp>
          <p:nvSpPr>
            <p:cNvPr id="220" name="object 220"/>
            <p:cNvSpPr/>
            <p:nvPr/>
          </p:nvSpPr>
          <p:spPr>
            <a:xfrm>
              <a:off x="4300219" y="4363974"/>
              <a:ext cx="480059" cy="130810"/>
            </a:xfrm>
            <a:custGeom>
              <a:avLst/>
              <a:gdLst/>
              <a:ahLst/>
              <a:cxnLst/>
              <a:rect l="l" t="t" r="r" b="b"/>
              <a:pathLst>
                <a:path w="480060" h="130810">
                  <a:moveTo>
                    <a:pt x="281813" y="87122"/>
                  </a:moveTo>
                  <a:lnTo>
                    <a:pt x="267969" y="87122"/>
                  </a:lnTo>
                  <a:lnTo>
                    <a:pt x="267969" y="129031"/>
                  </a:lnTo>
                  <a:lnTo>
                    <a:pt x="351408" y="129031"/>
                  </a:lnTo>
                  <a:lnTo>
                    <a:pt x="351408" y="116966"/>
                  </a:lnTo>
                  <a:lnTo>
                    <a:pt x="281813" y="116966"/>
                  </a:lnTo>
                  <a:lnTo>
                    <a:pt x="281813" y="87122"/>
                  </a:lnTo>
                  <a:close/>
                </a:path>
                <a:path w="480060" h="130810">
                  <a:moveTo>
                    <a:pt x="348741" y="45847"/>
                  </a:moveTo>
                  <a:lnTo>
                    <a:pt x="335025" y="45847"/>
                  </a:lnTo>
                  <a:lnTo>
                    <a:pt x="335025" y="93472"/>
                  </a:lnTo>
                  <a:lnTo>
                    <a:pt x="348741" y="93472"/>
                  </a:lnTo>
                  <a:lnTo>
                    <a:pt x="348741" y="45847"/>
                  </a:lnTo>
                  <a:close/>
                </a:path>
                <a:path w="480060" h="130810">
                  <a:moveTo>
                    <a:pt x="262127" y="7238"/>
                  </a:moveTo>
                  <a:lnTo>
                    <a:pt x="248412" y="7238"/>
                  </a:lnTo>
                  <a:lnTo>
                    <a:pt x="248412" y="72898"/>
                  </a:lnTo>
                  <a:lnTo>
                    <a:pt x="309625" y="72898"/>
                  </a:lnTo>
                  <a:lnTo>
                    <a:pt x="309625" y="61087"/>
                  </a:lnTo>
                  <a:lnTo>
                    <a:pt x="262127" y="61087"/>
                  </a:lnTo>
                  <a:lnTo>
                    <a:pt x="262127" y="41783"/>
                  </a:lnTo>
                  <a:lnTo>
                    <a:pt x="348741" y="41783"/>
                  </a:lnTo>
                  <a:lnTo>
                    <a:pt x="348741" y="34036"/>
                  </a:lnTo>
                  <a:lnTo>
                    <a:pt x="309625" y="34036"/>
                  </a:lnTo>
                  <a:lnTo>
                    <a:pt x="309625" y="30099"/>
                  </a:lnTo>
                  <a:lnTo>
                    <a:pt x="262127" y="30099"/>
                  </a:lnTo>
                  <a:lnTo>
                    <a:pt x="262127" y="7238"/>
                  </a:lnTo>
                  <a:close/>
                </a:path>
                <a:path w="480060" h="130810">
                  <a:moveTo>
                    <a:pt x="348741" y="41783"/>
                  </a:moveTo>
                  <a:lnTo>
                    <a:pt x="296037" y="41783"/>
                  </a:lnTo>
                  <a:lnTo>
                    <a:pt x="296037" y="61087"/>
                  </a:lnTo>
                  <a:lnTo>
                    <a:pt x="309625" y="61087"/>
                  </a:lnTo>
                  <a:lnTo>
                    <a:pt x="309625" y="45847"/>
                  </a:lnTo>
                  <a:lnTo>
                    <a:pt x="348741" y="45847"/>
                  </a:lnTo>
                  <a:lnTo>
                    <a:pt x="348741" y="41783"/>
                  </a:lnTo>
                  <a:close/>
                </a:path>
                <a:path w="480060" h="130810">
                  <a:moveTo>
                    <a:pt x="348741" y="1142"/>
                  </a:moveTo>
                  <a:lnTo>
                    <a:pt x="335025" y="1142"/>
                  </a:lnTo>
                  <a:lnTo>
                    <a:pt x="335025" y="34036"/>
                  </a:lnTo>
                  <a:lnTo>
                    <a:pt x="348741" y="34036"/>
                  </a:lnTo>
                  <a:lnTo>
                    <a:pt x="348741" y="1142"/>
                  </a:lnTo>
                  <a:close/>
                </a:path>
                <a:path w="480060" h="130810">
                  <a:moveTo>
                    <a:pt x="309625" y="7238"/>
                  </a:moveTo>
                  <a:lnTo>
                    <a:pt x="296037" y="7238"/>
                  </a:lnTo>
                  <a:lnTo>
                    <a:pt x="296037" y="30099"/>
                  </a:lnTo>
                  <a:lnTo>
                    <a:pt x="309625" y="30099"/>
                  </a:lnTo>
                  <a:lnTo>
                    <a:pt x="309625" y="7238"/>
                  </a:lnTo>
                  <a:close/>
                </a:path>
                <a:path w="480060" h="130810">
                  <a:moveTo>
                    <a:pt x="160654" y="86105"/>
                  </a:moveTo>
                  <a:lnTo>
                    <a:pt x="146684" y="86105"/>
                  </a:lnTo>
                  <a:lnTo>
                    <a:pt x="146684" y="129031"/>
                  </a:lnTo>
                  <a:lnTo>
                    <a:pt x="230124" y="129031"/>
                  </a:lnTo>
                  <a:lnTo>
                    <a:pt x="230124" y="116966"/>
                  </a:lnTo>
                  <a:lnTo>
                    <a:pt x="160654" y="116966"/>
                  </a:lnTo>
                  <a:lnTo>
                    <a:pt x="160654" y="86105"/>
                  </a:lnTo>
                  <a:close/>
                </a:path>
                <a:path w="480060" h="130810">
                  <a:moveTo>
                    <a:pt x="227456" y="1142"/>
                  </a:moveTo>
                  <a:lnTo>
                    <a:pt x="213740" y="1142"/>
                  </a:lnTo>
                  <a:lnTo>
                    <a:pt x="213740" y="93472"/>
                  </a:lnTo>
                  <a:lnTo>
                    <a:pt x="227456" y="93472"/>
                  </a:lnTo>
                  <a:lnTo>
                    <a:pt x="227456" y="1142"/>
                  </a:lnTo>
                  <a:close/>
                </a:path>
                <a:path w="480060" h="130810">
                  <a:moveTo>
                    <a:pt x="187832" y="9016"/>
                  </a:moveTo>
                  <a:lnTo>
                    <a:pt x="128777" y="9016"/>
                  </a:lnTo>
                  <a:lnTo>
                    <a:pt x="128777" y="71120"/>
                  </a:lnTo>
                  <a:lnTo>
                    <a:pt x="187832" y="71120"/>
                  </a:lnTo>
                  <a:lnTo>
                    <a:pt x="187832" y="59436"/>
                  </a:lnTo>
                  <a:lnTo>
                    <a:pt x="142366" y="59436"/>
                  </a:lnTo>
                  <a:lnTo>
                    <a:pt x="142366" y="20827"/>
                  </a:lnTo>
                  <a:lnTo>
                    <a:pt x="187832" y="20827"/>
                  </a:lnTo>
                  <a:lnTo>
                    <a:pt x="187832" y="9016"/>
                  </a:lnTo>
                  <a:close/>
                </a:path>
                <a:path w="480060" h="130810">
                  <a:moveTo>
                    <a:pt x="187832" y="20827"/>
                  </a:moveTo>
                  <a:lnTo>
                    <a:pt x="174243" y="20827"/>
                  </a:lnTo>
                  <a:lnTo>
                    <a:pt x="174243" y="59436"/>
                  </a:lnTo>
                  <a:lnTo>
                    <a:pt x="187832" y="59436"/>
                  </a:lnTo>
                  <a:lnTo>
                    <a:pt x="187832" y="20827"/>
                  </a:lnTo>
                  <a:close/>
                </a:path>
                <a:path w="480060" h="130810">
                  <a:moveTo>
                    <a:pt x="66293" y="86105"/>
                  </a:moveTo>
                  <a:lnTo>
                    <a:pt x="52324" y="86105"/>
                  </a:lnTo>
                  <a:lnTo>
                    <a:pt x="52324" y="130428"/>
                  </a:lnTo>
                  <a:lnTo>
                    <a:pt x="66293" y="130428"/>
                  </a:lnTo>
                  <a:lnTo>
                    <a:pt x="66293" y="86105"/>
                  </a:lnTo>
                  <a:close/>
                </a:path>
                <a:path w="480060" h="130810">
                  <a:moveTo>
                    <a:pt x="118617" y="74422"/>
                  </a:moveTo>
                  <a:lnTo>
                    <a:pt x="0" y="74422"/>
                  </a:lnTo>
                  <a:lnTo>
                    <a:pt x="0" y="86105"/>
                  </a:lnTo>
                  <a:lnTo>
                    <a:pt x="118617" y="86105"/>
                  </a:lnTo>
                  <a:lnTo>
                    <a:pt x="118617" y="74422"/>
                  </a:lnTo>
                  <a:close/>
                </a:path>
                <a:path w="480060" h="130810">
                  <a:moveTo>
                    <a:pt x="479805" y="101473"/>
                  </a:moveTo>
                  <a:lnTo>
                    <a:pt x="361188" y="101473"/>
                  </a:lnTo>
                  <a:lnTo>
                    <a:pt x="361188" y="113284"/>
                  </a:lnTo>
                  <a:lnTo>
                    <a:pt x="479805" y="113284"/>
                  </a:lnTo>
                  <a:lnTo>
                    <a:pt x="479805" y="101473"/>
                  </a:lnTo>
                  <a:close/>
                </a:path>
                <a:path w="480060" h="130810">
                  <a:moveTo>
                    <a:pt x="426592" y="34289"/>
                  </a:moveTo>
                  <a:lnTo>
                    <a:pt x="414400" y="34289"/>
                  </a:lnTo>
                  <a:lnTo>
                    <a:pt x="408939" y="34925"/>
                  </a:lnTo>
                  <a:lnTo>
                    <a:pt x="383793" y="48513"/>
                  </a:lnTo>
                  <a:lnTo>
                    <a:pt x="382015" y="51308"/>
                  </a:lnTo>
                  <a:lnTo>
                    <a:pt x="381121" y="54101"/>
                  </a:lnTo>
                  <a:lnTo>
                    <a:pt x="381000" y="65531"/>
                  </a:lnTo>
                  <a:lnTo>
                    <a:pt x="381762" y="68452"/>
                  </a:lnTo>
                  <a:lnTo>
                    <a:pt x="413512" y="85851"/>
                  </a:lnTo>
                  <a:lnTo>
                    <a:pt x="413512" y="101473"/>
                  </a:lnTo>
                  <a:lnTo>
                    <a:pt x="427481" y="101473"/>
                  </a:lnTo>
                  <a:lnTo>
                    <a:pt x="427481" y="85851"/>
                  </a:lnTo>
                  <a:lnTo>
                    <a:pt x="432562" y="85471"/>
                  </a:lnTo>
                  <a:lnTo>
                    <a:pt x="437006" y="84709"/>
                  </a:lnTo>
                  <a:lnTo>
                    <a:pt x="440943" y="83312"/>
                  </a:lnTo>
                  <a:lnTo>
                    <a:pt x="445007" y="81914"/>
                  </a:lnTo>
                  <a:lnTo>
                    <a:pt x="448309" y="80263"/>
                  </a:lnTo>
                  <a:lnTo>
                    <a:pt x="451103" y="78231"/>
                  </a:lnTo>
                  <a:lnTo>
                    <a:pt x="454025" y="76073"/>
                  </a:lnTo>
                  <a:lnTo>
                    <a:pt x="455104" y="74929"/>
                  </a:lnTo>
                  <a:lnTo>
                    <a:pt x="416051" y="74929"/>
                  </a:lnTo>
                  <a:lnTo>
                    <a:pt x="412241" y="74549"/>
                  </a:lnTo>
                  <a:lnTo>
                    <a:pt x="396239" y="66421"/>
                  </a:lnTo>
                  <a:lnTo>
                    <a:pt x="395224" y="64897"/>
                  </a:lnTo>
                  <a:lnTo>
                    <a:pt x="394715" y="63373"/>
                  </a:lnTo>
                  <a:lnTo>
                    <a:pt x="394715" y="57150"/>
                  </a:lnTo>
                  <a:lnTo>
                    <a:pt x="395224" y="55625"/>
                  </a:lnTo>
                  <a:lnTo>
                    <a:pt x="396239" y="54101"/>
                  </a:lnTo>
                  <a:lnTo>
                    <a:pt x="397255" y="52450"/>
                  </a:lnTo>
                  <a:lnTo>
                    <a:pt x="398779" y="51053"/>
                  </a:lnTo>
                  <a:lnTo>
                    <a:pt x="400938" y="49784"/>
                  </a:lnTo>
                  <a:lnTo>
                    <a:pt x="402970" y="48513"/>
                  </a:lnTo>
                  <a:lnTo>
                    <a:pt x="405638" y="47498"/>
                  </a:lnTo>
                  <a:lnTo>
                    <a:pt x="408939" y="46736"/>
                  </a:lnTo>
                  <a:lnTo>
                    <a:pt x="412241" y="45847"/>
                  </a:lnTo>
                  <a:lnTo>
                    <a:pt x="416051" y="45465"/>
                  </a:lnTo>
                  <a:lnTo>
                    <a:pt x="455161" y="45465"/>
                  </a:lnTo>
                  <a:lnTo>
                    <a:pt x="452627" y="43052"/>
                  </a:lnTo>
                  <a:lnTo>
                    <a:pt x="449325" y="40893"/>
                  </a:lnTo>
                  <a:lnTo>
                    <a:pt x="445896" y="38862"/>
                  </a:lnTo>
                  <a:lnTo>
                    <a:pt x="441705" y="37211"/>
                  </a:lnTo>
                  <a:lnTo>
                    <a:pt x="432053" y="34925"/>
                  </a:lnTo>
                  <a:lnTo>
                    <a:pt x="426592" y="34289"/>
                  </a:lnTo>
                  <a:close/>
                </a:path>
                <a:path w="480060" h="130810">
                  <a:moveTo>
                    <a:pt x="455161" y="45465"/>
                  </a:moveTo>
                  <a:lnTo>
                    <a:pt x="424814" y="45465"/>
                  </a:lnTo>
                  <a:lnTo>
                    <a:pt x="428625" y="45847"/>
                  </a:lnTo>
                  <a:lnTo>
                    <a:pt x="431926" y="46736"/>
                  </a:lnTo>
                  <a:lnTo>
                    <a:pt x="444753" y="54101"/>
                  </a:lnTo>
                  <a:lnTo>
                    <a:pt x="445769" y="55625"/>
                  </a:lnTo>
                  <a:lnTo>
                    <a:pt x="446277" y="57150"/>
                  </a:lnTo>
                  <a:lnTo>
                    <a:pt x="446277" y="63373"/>
                  </a:lnTo>
                  <a:lnTo>
                    <a:pt x="445769" y="64897"/>
                  </a:lnTo>
                  <a:lnTo>
                    <a:pt x="444753" y="66421"/>
                  </a:lnTo>
                  <a:lnTo>
                    <a:pt x="443738" y="68072"/>
                  </a:lnTo>
                  <a:lnTo>
                    <a:pt x="424814" y="74929"/>
                  </a:lnTo>
                  <a:lnTo>
                    <a:pt x="455104" y="74929"/>
                  </a:lnTo>
                  <a:lnTo>
                    <a:pt x="456183" y="73787"/>
                  </a:lnTo>
                  <a:lnTo>
                    <a:pt x="457580" y="71120"/>
                  </a:lnTo>
                  <a:lnTo>
                    <a:pt x="459104" y="68452"/>
                  </a:lnTo>
                  <a:lnTo>
                    <a:pt x="459866" y="65531"/>
                  </a:lnTo>
                  <a:lnTo>
                    <a:pt x="459760" y="54101"/>
                  </a:lnTo>
                  <a:lnTo>
                    <a:pt x="458977" y="51308"/>
                  </a:lnTo>
                  <a:lnTo>
                    <a:pt x="457072" y="48513"/>
                  </a:lnTo>
                  <a:lnTo>
                    <a:pt x="455294" y="45592"/>
                  </a:lnTo>
                  <a:lnTo>
                    <a:pt x="455161" y="45465"/>
                  </a:lnTo>
                  <a:close/>
                </a:path>
                <a:path w="480060" h="130810">
                  <a:moveTo>
                    <a:pt x="66293" y="20447"/>
                  </a:moveTo>
                  <a:lnTo>
                    <a:pt x="52450" y="20447"/>
                  </a:lnTo>
                  <a:lnTo>
                    <a:pt x="52450" y="22098"/>
                  </a:lnTo>
                  <a:lnTo>
                    <a:pt x="51942" y="25400"/>
                  </a:lnTo>
                  <a:lnTo>
                    <a:pt x="45974" y="34925"/>
                  </a:lnTo>
                  <a:lnTo>
                    <a:pt x="44322" y="36449"/>
                  </a:lnTo>
                  <a:lnTo>
                    <a:pt x="9525" y="52959"/>
                  </a:lnTo>
                  <a:lnTo>
                    <a:pt x="14985" y="64262"/>
                  </a:lnTo>
                  <a:lnTo>
                    <a:pt x="20827" y="62102"/>
                  </a:lnTo>
                  <a:lnTo>
                    <a:pt x="26162" y="59816"/>
                  </a:lnTo>
                  <a:lnTo>
                    <a:pt x="30860" y="57530"/>
                  </a:lnTo>
                  <a:lnTo>
                    <a:pt x="35559" y="55372"/>
                  </a:lnTo>
                  <a:lnTo>
                    <a:pt x="39877" y="53212"/>
                  </a:lnTo>
                  <a:lnTo>
                    <a:pt x="43687" y="51435"/>
                  </a:lnTo>
                  <a:lnTo>
                    <a:pt x="48387" y="49022"/>
                  </a:lnTo>
                  <a:lnTo>
                    <a:pt x="59308" y="40004"/>
                  </a:lnTo>
                  <a:lnTo>
                    <a:pt x="80317" y="40004"/>
                  </a:lnTo>
                  <a:lnTo>
                    <a:pt x="66801" y="25400"/>
                  </a:lnTo>
                  <a:lnTo>
                    <a:pt x="66420" y="23749"/>
                  </a:lnTo>
                  <a:lnTo>
                    <a:pt x="66293" y="20447"/>
                  </a:lnTo>
                  <a:close/>
                </a:path>
                <a:path w="480060" h="130810">
                  <a:moveTo>
                    <a:pt x="80317" y="40004"/>
                  </a:moveTo>
                  <a:lnTo>
                    <a:pt x="59435" y="40004"/>
                  </a:lnTo>
                  <a:lnTo>
                    <a:pt x="60197" y="41655"/>
                  </a:lnTo>
                  <a:lnTo>
                    <a:pt x="78866" y="53086"/>
                  </a:lnTo>
                  <a:lnTo>
                    <a:pt x="83057" y="55245"/>
                  </a:lnTo>
                  <a:lnTo>
                    <a:pt x="87756" y="57403"/>
                  </a:lnTo>
                  <a:lnTo>
                    <a:pt x="92582" y="59689"/>
                  </a:lnTo>
                  <a:lnTo>
                    <a:pt x="97789" y="61975"/>
                  </a:lnTo>
                  <a:lnTo>
                    <a:pt x="103758" y="64135"/>
                  </a:lnTo>
                  <a:lnTo>
                    <a:pt x="109092" y="52959"/>
                  </a:lnTo>
                  <a:lnTo>
                    <a:pt x="103758" y="50926"/>
                  </a:lnTo>
                  <a:lnTo>
                    <a:pt x="98678" y="48895"/>
                  </a:lnTo>
                  <a:lnTo>
                    <a:pt x="88518" y="44323"/>
                  </a:lnTo>
                  <a:lnTo>
                    <a:pt x="83819" y="41910"/>
                  </a:lnTo>
                  <a:lnTo>
                    <a:pt x="80317" y="40004"/>
                  </a:lnTo>
                  <a:close/>
                </a:path>
                <a:path w="480060" h="130810">
                  <a:moveTo>
                    <a:pt x="103631" y="8636"/>
                  </a:moveTo>
                  <a:lnTo>
                    <a:pt x="15239" y="8636"/>
                  </a:lnTo>
                  <a:lnTo>
                    <a:pt x="15239" y="20447"/>
                  </a:lnTo>
                  <a:lnTo>
                    <a:pt x="103631" y="20447"/>
                  </a:lnTo>
                  <a:lnTo>
                    <a:pt x="103631" y="8636"/>
                  </a:lnTo>
                  <a:close/>
                </a:path>
                <a:path w="480060" h="130810">
                  <a:moveTo>
                    <a:pt x="468629" y="16001"/>
                  </a:moveTo>
                  <a:lnTo>
                    <a:pt x="372237" y="16001"/>
                  </a:lnTo>
                  <a:lnTo>
                    <a:pt x="372237" y="27686"/>
                  </a:lnTo>
                  <a:lnTo>
                    <a:pt x="468629" y="27686"/>
                  </a:lnTo>
                  <a:lnTo>
                    <a:pt x="468629" y="16001"/>
                  </a:lnTo>
                  <a:close/>
                </a:path>
                <a:path w="480060" h="130810">
                  <a:moveTo>
                    <a:pt x="427608" y="0"/>
                  </a:moveTo>
                  <a:lnTo>
                    <a:pt x="413257" y="0"/>
                  </a:lnTo>
                  <a:lnTo>
                    <a:pt x="413257" y="16001"/>
                  </a:lnTo>
                  <a:lnTo>
                    <a:pt x="427608" y="16001"/>
                  </a:lnTo>
                  <a:lnTo>
                    <a:pt x="427608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1" name="object 221"/>
            <p:cNvPicPr/>
            <p:nvPr/>
          </p:nvPicPr>
          <p:blipFill>
            <a:blip r:embed="rId49" cstate="print"/>
            <a:stretch>
              <a:fillRect/>
            </a:stretch>
          </p:blipFill>
          <p:spPr>
            <a:xfrm>
              <a:off x="4295647" y="4359402"/>
              <a:ext cx="488950" cy="139573"/>
            </a:xfrm>
            <a:prstGeom prst="rect">
              <a:avLst/>
            </a:prstGeom>
          </p:spPr>
        </p:pic>
      </p:grpSp>
      <p:grpSp>
        <p:nvGrpSpPr>
          <p:cNvPr id="222" name="object 222"/>
          <p:cNvGrpSpPr/>
          <p:nvPr/>
        </p:nvGrpSpPr>
        <p:grpSpPr>
          <a:xfrm>
            <a:off x="4829555" y="4389754"/>
            <a:ext cx="25400" cy="88265"/>
            <a:chOff x="4829555" y="4389754"/>
            <a:chExt cx="25400" cy="88265"/>
          </a:xfrm>
        </p:grpSpPr>
        <p:sp>
          <p:nvSpPr>
            <p:cNvPr id="223" name="object 223"/>
            <p:cNvSpPr/>
            <p:nvPr/>
          </p:nvSpPr>
          <p:spPr>
            <a:xfrm>
              <a:off x="4834127" y="4394326"/>
              <a:ext cx="16510" cy="78740"/>
            </a:xfrm>
            <a:custGeom>
              <a:avLst/>
              <a:gdLst/>
              <a:ahLst/>
              <a:cxnLst/>
              <a:rect l="l" t="t" r="r" b="b"/>
              <a:pathLst>
                <a:path w="16510" h="78739">
                  <a:moveTo>
                    <a:pt x="16001" y="62484"/>
                  </a:moveTo>
                  <a:lnTo>
                    <a:pt x="0" y="62484"/>
                  </a:lnTo>
                  <a:lnTo>
                    <a:pt x="0" y="78612"/>
                  </a:lnTo>
                  <a:lnTo>
                    <a:pt x="16001" y="78612"/>
                  </a:lnTo>
                  <a:lnTo>
                    <a:pt x="16001" y="62484"/>
                  </a:lnTo>
                  <a:close/>
                </a:path>
                <a:path w="16510" h="78739">
                  <a:moveTo>
                    <a:pt x="16001" y="0"/>
                  </a:moveTo>
                  <a:lnTo>
                    <a:pt x="0" y="0"/>
                  </a:lnTo>
                  <a:lnTo>
                    <a:pt x="0" y="16128"/>
                  </a:lnTo>
                  <a:lnTo>
                    <a:pt x="16001" y="16128"/>
                  </a:lnTo>
                  <a:lnTo>
                    <a:pt x="16001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224"/>
            <p:cNvSpPr/>
            <p:nvPr/>
          </p:nvSpPr>
          <p:spPr>
            <a:xfrm>
              <a:off x="4834127" y="4394326"/>
              <a:ext cx="16510" cy="78740"/>
            </a:xfrm>
            <a:custGeom>
              <a:avLst/>
              <a:gdLst/>
              <a:ahLst/>
              <a:cxnLst/>
              <a:rect l="l" t="t" r="r" b="b"/>
              <a:pathLst>
                <a:path w="16510" h="78739">
                  <a:moveTo>
                    <a:pt x="0" y="62484"/>
                  </a:moveTo>
                  <a:lnTo>
                    <a:pt x="16001" y="62484"/>
                  </a:lnTo>
                  <a:lnTo>
                    <a:pt x="16001" y="78612"/>
                  </a:lnTo>
                  <a:lnTo>
                    <a:pt x="0" y="78612"/>
                  </a:lnTo>
                  <a:lnTo>
                    <a:pt x="0" y="62484"/>
                  </a:lnTo>
                  <a:close/>
                </a:path>
                <a:path w="16510" h="78739">
                  <a:moveTo>
                    <a:pt x="0" y="0"/>
                  </a:moveTo>
                  <a:lnTo>
                    <a:pt x="16001" y="0"/>
                  </a:lnTo>
                  <a:lnTo>
                    <a:pt x="16001" y="16128"/>
                  </a:lnTo>
                  <a:lnTo>
                    <a:pt x="0" y="16128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25" name="object 225"/>
          <p:cNvGrpSpPr/>
          <p:nvPr/>
        </p:nvGrpSpPr>
        <p:grpSpPr>
          <a:xfrm>
            <a:off x="3811904" y="4561713"/>
            <a:ext cx="328295" cy="142240"/>
            <a:chOff x="3811904" y="4561713"/>
            <a:chExt cx="328295" cy="142240"/>
          </a:xfrm>
        </p:grpSpPr>
        <p:sp>
          <p:nvSpPr>
            <p:cNvPr id="226" name="object 226"/>
            <p:cNvSpPr/>
            <p:nvPr/>
          </p:nvSpPr>
          <p:spPr>
            <a:xfrm>
              <a:off x="3816476" y="4623214"/>
              <a:ext cx="45720" cy="12065"/>
            </a:xfrm>
            <a:custGeom>
              <a:avLst/>
              <a:gdLst/>
              <a:ahLst/>
              <a:cxnLst/>
              <a:rect l="l" t="t" r="r" b="b"/>
              <a:pathLst>
                <a:path w="45720" h="12064">
                  <a:moveTo>
                    <a:pt x="45707" y="0"/>
                  </a:moveTo>
                  <a:lnTo>
                    <a:pt x="0" y="0"/>
                  </a:lnTo>
                  <a:lnTo>
                    <a:pt x="0" y="11777"/>
                  </a:lnTo>
                  <a:lnTo>
                    <a:pt x="45707" y="11777"/>
                  </a:lnTo>
                  <a:lnTo>
                    <a:pt x="45707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227"/>
            <p:cNvSpPr/>
            <p:nvPr/>
          </p:nvSpPr>
          <p:spPr>
            <a:xfrm>
              <a:off x="3816476" y="4623214"/>
              <a:ext cx="45720" cy="12065"/>
            </a:xfrm>
            <a:custGeom>
              <a:avLst/>
              <a:gdLst/>
              <a:ahLst/>
              <a:cxnLst/>
              <a:rect l="l" t="t" r="r" b="b"/>
              <a:pathLst>
                <a:path w="45720" h="12064">
                  <a:moveTo>
                    <a:pt x="0" y="11777"/>
                  </a:moveTo>
                  <a:lnTo>
                    <a:pt x="45707" y="11777"/>
                  </a:lnTo>
                  <a:lnTo>
                    <a:pt x="45707" y="0"/>
                  </a:lnTo>
                  <a:lnTo>
                    <a:pt x="0" y="0"/>
                  </a:lnTo>
                  <a:lnTo>
                    <a:pt x="0" y="11777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8" name="object 228"/>
            <p:cNvPicPr/>
            <p:nvPr/>
          </p:nvPicPr>
          <p:blipFill>
            <a:blip r:embed="rId50" cstate="print"/>
            <a:stretch>
              <a:fillRect/>
            </a:stretch>
          </p:blipFill>
          <p:spPr>
            <a:xfrm>
              <a:off x="3899407" y="4561713"/>
              <a:ext cx="240284" cy="142239"/>
            </a:xfrm>
            <a:prstGeom prst="rect">
              <a:avLst/>
            </a:prstGeom>
          </p:spPr>
        </p:pic>
      </p:grpSp>
      <p:grpSp>
        <p:nvGrpSpPr>
          <p:cNvPr id="229" name="object 229"/>
          <p:cNvGrpSpPr/>
          <p:nvPr/>
        </p:nvGrpSpPr>
        <p:grpSpPr>
          <a:xfrm>
            <a:off x="4191000" y="4590922"/>
            <a:ext cx="25400" cy="88265"/>
            <a:chOff x="4191000" y="4590922"/>
            <a:chExt cx="25400" cy="88265"/>
          </a:xfrm>
        </p:grpSpPr>
        <p:sp>
          <p:nvSpPr>
            <p:cNvPr id="230" name="object 230"/>
            <p:cNvSpPr/>
            <p:nvPr/>
          </p:nvSpPr>
          <p:spPr>
            <a:xfrm>
              <a:off x="4195572" y="4595494"/>
              <a:ext cx="16510" cy="78740"/>
            </a:xfrm>
            <a:custGeom>
              <a:avLst/>
              <a:gdLst/>
              <a:ahLst/>
              <a:cxnLst/>
              <a:rect l="l" t="t" r="r" b="b"/>
              <a:pathLst>
                <a:path w="16510" h="78739">
                  <a:moveTo>
                    <a:pt x="16001" y="62483"/>
                  </a:moveTo>
                  <a:lnTo>
                    <a:pt x="0" y="62483"/>
                  </a:lnTo>
                  <a:lnTo>
                    <a:pt x="0" y="78612"/>
                  </a:lnTo>
                  <a:lnTo>
                    <a:pt x="16001" y="78612"/>
                  </a:lnTo>
                  <a:lnTo>
                    <a:pt x="16001" y="62483"/>
                  </a:lnTo>
                  <a:close/>
                </a:path>
                <a:path w="16510" h="78739">
                  <a:moveTo>
                    <a:pt x="16001" y="0"/>
                  </a:moveTo>
                  <a:lnTo>
                    <a:pt x="0" y="0"/>
                  </a:lnTo>
                  <a:lnTo>
                    <a:pt x="0" y="16128"/>
                  </a:lnTo>
                  <a:lnTo>
                    <a:pt x="16001" y="16128"/>
                  </a:lnTo>
                  <a:lnTo>
                    <a:pt x="16001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1" name="object 231"/>
            <p:cNvSpPr/>
            <p:nvPr/>
          </p:nvSpPr>
          <p:spPr>
            <a:xfrm>
              <a:off x="4195572" y="4595494"/>
              <a:ext cx="16510" cy="78740"/>
            </a:xfrm>
            <a:custGeom>
              <a:avLst/>
              <a:gdLst/>
              <a:ahLst/>
              <a:cxnLst/>
              <a:rect l="l" t="t" r="r" b="b"/>
              <a:pathLst>
                <a:path w="16510" h="78739">
                  <a:moveTo>
                    <a:pt x="0" y="62483"/>
                  </a:moveTo>
                  <a:lnTo>
                    <a:pt x="16001" y="62483"/>
                  </a:lnTo>
                  <a:lnTo>
                    <a:pt x="16001" y="78612"/>
                  </a:lnTo>
                  <a:lnTo>
                    <a:pt x="0" y="78612"/>
                  </a:lnTo>
                  <a:lnTo>
                    <a:pt x="0" y="62483"/>
                  </a:lnTo>
                  <a:close/>
                </a:path>
                <a:path w="16510" h="78739">
                  <a:moveTo>
                    <a:pt x="0" y="0"/>
                  </a:moveTo>
                  <a:lnTo>
                    <a:pt x="16001" y="0"/>
                  </a:lnTo>
                  <a:lnTo>
                    <a:pt x="16001" y="16128"/>
                  </a:lnTo>
                  <a:lnTo>
                    <a:pt x="0" y="16128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32" name="object 232"/>
          <p:cNvGrpSpPr/>
          <p:nvPr/>
        </p:nvGrpSpPr>
        <p:grpSpPr>
          <a:xfrm>
            <a:off x="3811904" y="4761738"/>
            <a:ext cx="576580" cy="139700"/>
            <a:chOff x="3811904" y="4761738"/>
            <a:chExt cx="576580" cy="139700"/>
          </a:xfrm>
        </p:grpSpPr>
        <p:sp>
          <p:nvSpPr>
            <p:cNvPr id="233" name="object 233"/>
            <p:cNvSpPr/>
            <p:nvPr/>
          </p:nvSpPr>
          <p:spPr>
            <a:xfrm>
              <a:off x="3816476" y="4824382"/>
              <a:ext cx="45720" cy="12065"/>
            </a:xfrm>
            <a:custGeom>
              <a:avLst/>
              <a:gdLst/>
              <a:ahLst/>
              <a:cxnLst/>
              <a:rect l="l" t="t" r="r" b="b"/>
              <a:pathLst>
                <a:path w="45720" h="12064">
                  <a:moveTo>
                    <a:pt x="45707" y="0"/>
                  </a:moveTo>
                  <a:lnTo>
                    <a:pt x="0" y="0"/>
                  </a:lnTo>
                  <a:lnTo>
                    <a:pt x="0" y="11777"/>
                  </a:lnTo>
                  <a:lnTo>
                    <a:pt x="45707" y="11777"/>
                  </a:lnTo>
                  <a:lnTo>
                    <a:pt x="45707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4" name="object 234"/>
            <p:cNvSpPr/>
            <p:nvPr/>
          </p:nvSpPr>
          <p:spPr>
            <a:xfrm>
              <a:off x="3816476" y="4824382"/>
              <a:ext cx="45720" cy="12065"/>
            </a:xfrm>
            <a:custGeom>
              <a:avLst/>
              <a:gdLst/>
              <a:ahLst/>
              <a:cxnLst/>
              <a:rect l="l" t="t" r="r" b="b"/>
              <a:pathLst>
                <a:path w="45720" h="12064">
                  <a:moveTo>
                    <a:pt x="0" y="11777"/>
                  </a:moveTo>
                  <a:lnTo>
                    <a:pt x="45707" y="11777"/>
                  </a:lnTo>
                  <a:lnTo>
                    <a:pt x="45707" y="0"/>
                  </a:lnTo>
                  <a:lnTo>
                    <a:pt x="0" y="0"/>
                  </a:lnTo>
                  <a:lnTo>
                    <a:pt x="0" y="11777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5" name="object 235"/>
            <p:cNvSpPr/>
            <p:nvPr/>
          </p:nvSpPr>
          <p:spPr>
            <a:xfrm>
              <a:off x="3904614" y="4766310"/>
              <a:ext cx="479425" cy="130810"/>
            </a:xfrm>
            <a:custGeom>
              <a:avLst/>
              <a:gdLst/>
              <a:ahLst/>
              <a:cxnLst/>
              <a:rect l="l" t="t" r="r" b="b"/>
              <a:pathLst>
                <a:path w="479425" h="130810">
                  <a:moveTo>
                    <a:pt x="281177" y="87122"/>
                  </a:moveTo>
                  <a:lnTo>
                    <a:pt x="267335" y="87122"/>
                  </a:lnTo>
                  <a:lnTo>
                    <a:pt x="267335" y="129031"/>
                  </a:lnTo>
                  <a:lnTo>
                    <a:pt x="350774" y="129031"/>
                  </a:lnTo>
                  <a:lnTo>
                    <a:pt x="350774" y="116966"/>
                  </a:lnTo>
                  <a:lnTo>
                    <a:pt x="281177" y="116966"/>
                  </a:lnTo>
                  <a:lnTo>
                    <a:pt x="281177" y="87122"/>
                  </a:lnTo>
                  <a:close/>
                </a:path>
                <a:path w="479425" h="130810">
                  <a:moveTo>
                    <a:pt x="348107" y="45847"/>
                  </a:moveTo>
                  <a:lnTo>
                    <a:pt x="334390" y="45847"/>
                  </a:lnTo>
                  <a:lnTo>
                    <a:pt x="334390" y="93472"/>
                  </a:lnTo>
                  <a:lnTo>
                    <a:pt x="348107" y="93472"/>
                  </a:lnTo>
                  <a:lnTo>
                    <a:pt x="348107" y="45847"/>
                  </a:lnTo>
                  <a:close/>
                </a:path>
                <a:path w="479425" h="130810">
                  <a:moveTo>
                    <a:pt x="261493" y="7238"/>
                  </a:moveTo>
                  <a:lnTo>
                    <a:pt x="247776" y="7238"/>
                  </a:lnTo>
                  <a:lnTo>
                    <a:pt x="247776" y="72898"/>
                  </a:lnTo>
                  <a:lnTo>
                    <a:pt x="308990" y="72898"/>
                  </a:lnTo>
                  <a:lnTo>
                    <a:pt x="308990" y="61087"/>
                  </a:lnTo>
                  <a:lnTo>
                    <a:pt x="261493" y="61087"/>
                  </a:lnTo>
                  <a:lnTo>
                    <a:pt x="261493" y="41782"/>
                  </a:lnTo>
                  <a:lnTo>
                    <a:pt x="348107" y="41782"/>
                  </a:lnTo>
                  <a:lnTo>
                    <a:pt x="348107" y="34036"/>
                  </a:lnTo>
                  <a:lnTo>
                    <a:pt x="308990" y="34036"/>
                  </a:lnTo>
                  <a:lnTo>
                    <a:pt x="308990" y="30099"/>
                  </a:lnTo>
                  <a:lnTo>
                    <a:pt x="261493" y="30099"/>
                  </a:lnTo>
                  <a:lnTo>
                    <a:pt x="261493" y="7238"/>
                  </a:lnTo>
                  <a:close/>
                </a:path>
                <a:path w="479425" h="130810">
                  <a:moveTo>
                    <a:pt x="348107" y="41782"/>
                  </a:moveTo>
                  <a:lnTo>
                    <a:pt x="295401" y="41782"/>
                  </a:lnTo>
                  <a:lnTo>
                    <a:pt x="295401" y="61087"/>
                  </a:lnTo>
                  <a:lnTo>
                    <a:pt x="308990" y="61087"/>
                  </a:lnTo>
                  <a:lnTo>
                    <a:pt x="308990" y="45847"/>
                  </a:lnTo>
                  <a:lnTo>
                    <a:pt x="348107" y="45847"/>
                  </a:lnTo>
                  <a:lnTo>
                    <a:pt x="348107" y="41782"/>
                  </a:lnTo>
                  <a:close/>
                </a:path>
                <a:path w="479425" h="130810">
                  <a:moveTo>
                    <a:pt x="348107" y="1142"/>
                  </a:moveTo>
                  <a:lnTo>
                    <a:pt x="334390" y="1142"/>
                  </a:lnTo>
                  <a:lnTo>
                    <a:pt x="334390" y="34036"/>
                  </a:lnTo>
                  <a:lnTo>
                    <a:pt x="348107" y="34036"/>
                  </a:lnTo>
                  <a:lnTo>
                    <a:pt x="348107" y="1142"/>
                  </a:lnTo>
                  <a:close/>
                </a:path>
                <a:path w="479425" h="130810">
                  <a:moveTo>
                    <a:pt x="308990" y="7238"/>
                  </a:moveTo>
                  <a:lnTo>
                    <a:pt x="295401" y="7238"/>
                  </a:lnTo>
                  <a:lnTo>
                    <a:pt x="295401" y="30099"/>
                  </a:lnTo>
                  <a:lnTo>
                    <a:pt x="308990" y="30099"/>
                  </a:lnTo>
                  <a:lnTo>
                    <a:pt x="308990" y="7238"/>
                  </a:lnTo>
                  <a:close/>
                </a:path>
                <a:path w="479425" h="130810">
                  <a:moveTo>
                    <a:pt x="126619" y="91948"/>
                  </a:moveTo>
                  <a:lnTo>
                    <a:pt x="120142" y="91948"/>
                  </a:lnTo>
                  <a:lnTo>
                    <a:pt x="120142" y="104012"/>
                  </a:lnTo>
                  <a:lnTo>
                    <a:pt x="129286" y="104012"/>
                  </a:lnTo>
                  <a:lnTo>
                    <a:pt x="152781" y="103631"/>
                  </a:lnTo>
                  <a:lnTo>
                    <a:pt x="173100" y="102869"/>
                  </a:lnTo>
                  <a:lnTo>
                    <a:pt x="185293" y="102107"/>
                  </a:lnTo>
                  <a:lnTo>
                    <a:pt x="191262" y="101600"/>
                  </a:lnTo>
                  <a:lnTo>
                    <a:pt x="197104" y="101218"/>
                  </a:lnTo>
                  <a:lnTo>
                    <a:pt x="203073" y="100584"/>
                  </a:lnTo>
                  <a:lnTo>
                    <a:pt x="202137" y="92075"/>
                  </a:lnTo>
                  <a:lnTo>
                    <a:pt x="132587" y="92075"/>
                  </a:lnTo>
                  <a:lnTo>
                    <a:pt x="126619" y="91948"/>
                  </a:lnTo>
                  <a:close/>
                </a:path>
                <a:path w="479425" h="130810">
                  <a:moveTo>
                    <a:pt x="167639" y="69341"/>
                  </a:moveTo>
                  <a:lnTo>
                    <a:pt x="153543" y="69341"/>
                  </a:lnTo>
                  <a:lnTo>
                    <a:pt x="153543" y="91820"/>
                  </a:lnTo>
                  <a:lnTo>
                    <a:pt x="148589" y="91820"/>
                  </a:lnTo>
                  <a:lnTo>
                    <a:pt x="143383" y="91948"/>
                  </a:lnTo>
                  <a:lnTo>
                    <a:pt x="137922" y="91948"/>
                  </a:lnTo>
                  <a:lnTo>
                    <a:pt x="132587" y="92075"/>
                  </a:lnTo>
                  <a:lnTo>
                    <a:pt x="202137" y="92075"/>
                  </a:lnTo>
                  <a:lnTo>
                    <a:pt x="202054" y="91312"/>
                  </a:lnTo>
                  <a:lnTo>
                    <a:pt x="167639" y="91312"/>
                  </a:lnTo>
                  <a:lnTo>
                    <a:pt x="167639" y="69341"/>
                  </a:lnTo>
                  <a:close/>
                </a:path>
                <a:path w="479425" h="130810">
                  <a:moveTo>
                    <a:pt x="201802" y="89026"/>
                  </a:moveTo>
                  <a:lnTo>
                    <a:pt x="190626" y="90042"/>
                  </a:lnTo>
                  <a:lnTo>
                    <a:pt x="179705" y="90804"/>
                  </a:lnTo>
                  <a:lnTo>
                    <a:pt x="167639" y="91312"/>
                  </a:lnTo>
                  <a:lnTo>
                    <a:pt x="202054" y="91312"/>
                  </a:lnTo>
                  <a:lnTo>
                    <a:pt x="201802" y="89026"/>
                  </a:lnTo>
                  <a:close/>
                </a:path>
                <a:path w="479425" h="130810">
                  <a:moveTo>
                    <a:pt x="167512" y="23749"/>
                  </a:moveTo>
                  <a:lnTo>
                    <a:pt x="153543" y="23749"/>
                  </a:lnTo>
                  <a:lnTo>
                    <a:pt x="153453" y="29463"/>
                  </a:lnTo>
                  <a:lnTo>
                    <a:pt x="153415" y="30099"/>
                  </a:lnTo>
                  <a:lnTo>
                    <a:pt x="144525" y="47625"/>
                  </a:lnTo>
                  <a:lnTo>
                    <a:pt x="141986" y="50037"/>
                  </a:lnTo>
                  <a:lnTo>
                    <a:pt x="138430" y="52959"/>
                  </a:lnTo>
                  <a:lnTo>
                    <a:pt x="134112" y="56261"/>
                  </a:lnTo>
                  <a:lnTo>
                    <a:pt x="129921" y="59562"/>
                  </a:lnTo>
                  <a:lnTo>
                    <a:pt x="125349" y="62864"/>
                  </a:lnTo>
                  <a:lnTo>
                    <a:pt x="120523" y="66166"/>
                  </a:lnTo>
                  <a:lnTo>
                    <a:pt x="128777" y="76326"/>
                  </a:lnTo>
                  <a:lnTo>
                    <a:pt x="133096" y="73405"/>
                  </a:lnTo>
                  <a:lnTo>
                    <a:pt x="137287" y="70230"/>
                  </a:lnTo>
                  <a:lnTo>
                    <a:pt x="141350" y="66928"/>
                  </a:lnTo>
                  <a:lnTo>
                    <a:pt x="145542" y="63626"/>
                  </a:lnTo>
                  <a:lnTo>
                    <a:pt x="149098" y="60705"/>
                  </a:lnTo>
                  <a:lnTo>
                    <a:pt x="152146" y="58165"/>
                  </a:lnTo>
                  <a:lnTo>
                    <a:pt x="156210" y="54355"/>
                  </a:lnTo>
                  <a:lnTo>
                    <a:pt x="157734" y="52577"/>
                  </a:lnTo>
                  <a:lnTo>
                    <a:pt x="159385" y="50800"/>
                  </a:lnTo>
                  <a:lnTo>
                    <a:pt x="160527" y="49149"/>
                  </a:lnTo>
                  <a:lnTo>
                    <a:pt x="160909" y="47878"/>
                  </a:lnTo>
                  <a:lnTo>
                    <a:pt x="178847" y="47878"/>
                  </a:lnTo>
                  <a:lnTo>
                    <a:pt x="167639" y="31241"/>
                  </a:lnTo>
                  <a:lnTo>
                    <a:pt x="167512" y="23749"/>
                  </a:lnTo>
                  <a:close/>
                </a:path>
                <a:path w="479425" h="130810">
                  <a:moveTo>
                    <a:pt x="178847" y="47878"/>
                  </a:moveTo>
                  <a:lnTo>
                    <a:pt x="161036" y="47878"/>
                  </a:lnTo>
                  <a:lnTo>
                    <a:pt x="161544" y="49022"/>
                  </a:lnTo>
                  <a:lnTo>
                    <a:pt x="162433" y="50164"/>
                  </a:lnTo>
                  <a:lnTo>
                    <a:pt x="163575" y="51180"/>
                  </a:lnTo>
                  <a:lnTo>
                    <a:pt x="164719" y="52324"/>
                  </a:lnTo>
                  <a:lnTo>
                    <a:pt x="179577" y="64007"/>
                  </a:lnTo>
                  <a:lnTo>
                    <a:pt x="183514" y="67055"/>
                  </a:lnTo>
                  <a:lnTo>
                    <a:pt x="187451" y="69850"/>
                  </a:lnTo>
                  <a:lnTo>
                    <a:pt x="191388" y="72516"/>
                  </a:lnTo>
                  <a:lnTo>
                    <a:pt x="199389" y="62611"/>
                  </a:lnTo>
                  <a:lnTo>
                    <a:pt x="194945" y="59562"/>
                  </a:lnTo>
                  <a:lnTo>
                    <a:pt x="181863" y="50291"/>
                  </a:lnTo>
                  <a:lnTo>
                    <a:pt x="178847" y="47878"/>
                  </a:lnTo>
                  <a:close/>
                </a:path>
                <a:path w="479425" h="130810">
                  <a:moveTo>
                    <a:pt x="193801" y="11811"/>
                  </a:moveTo>
                  <a:lnTo>
                    <a:pt x="126873" y="11811"/>
                  </a:lnTo>
                  <a:lnTo>
                    <a:pt x="126873" y="23749"/>
                  </a:lnTo>
                  <a:lnTo>
                    <a:pt x="193801" y="23749"/>
                  </a:lnTo>
                  <a:lnTo>
                    <a:pt x="193801" y="11811"/>
                  </a:lnTo>
                  <a:close/>
                </a:path>
                <a:path w="479425" h="130810">
                  <a:moveTo>
                    <a:pt x="479171" y="101473"/>
                  </a:moveTo>
                  <a:lnTo>
                    <a:pt x="360552" y="101473"/>
                  </a:lnTo>
                  <a:lnTo>
                    <a:pt x="360552" y="113284"/>
                  </a:lnTo>
                  <a:lnTo>
                    <a:pt x="479171" y="113284"/>
                  </a:lnTo>
                  <a:lnTo>
                    <a:pt x="479171" y="101473"/>
                  </a:lnTo>
                  <a:close/>
                </a:path>
                <a:path w="479425" h="130810">
                  <a:moveTo>
                    <a:pt x="425958" y="34289"/>
                  </a:moveTo>
                  <a:lnTo>
                    <a:pt x="413765" y="34289"/>
                  </a:lnTo>
                  <a:lnTo>
                    <a:pt x="408305" y="34925"/>
                  </a:lnTo>
                  <a:lnTo>
                    <a:pt x="383159" y="48513"/>
                  </a:lnTo>
                  <a:lnTo>
                    <a:pt x="381381" y="51307"/>
                  </a:lnTo>
                  <a:lnTo>
                    <a:pt x="380486" y="54101"/>
                  </a:lnTo>
                  <a:lnTo>
                    <a:pt x="380364" y="65531"/>
                  </a:lnTo>
                  <a:lnTo>
                    <a:pt x="381126" y="68452"/>
                  </a:lnTo>
                  <a:lnTo>
                    <a:pt x="412876" y="85851"/>
                  </a:lnTo>
                  <a:lnTo>
                    <a:pt x="412876" y="101473"/>
                  </a:lnTo>
                  <a:lnTo>
                    <a:pt x="426847" y="101473"/>
                  </a:lnTo>
                  <a:lnTo>
                    <a:pt x="426847" y="85851"/>
                  </a:lnTo>
                  <a:lnTo>
                    <a:pt x="431926" y="85470"/>
                  </a:lnTo>
                  <a:lnTo>
                    <a:pt x="436372" y="84709"/>
                  </a:lnTo>
                  <a:lnTo>
                    <a:pt x="440309" y="83312"/>
                  </a:lnTo>
                  <a:lnTo>
                    <a:pt x="444373" y="81914"/>
                  </a:lnTo>
                  <a:lnTo>
                    <a:pt x="447675" y="80263"/>
                  </a:lnTo>
                  <a:lnTo>
                    <a:pt x="450469" y="78231"/>
                  </a:lnTo>
                  <a:lnTo>
                    <a:pt x="453389" y="76073"/>
                  </a:lnTo>
                  <a:lnTo>
                    <a:pt x="454469" y="74929"/>
                  </a:lnTo>
                  <a:lnTo>
                    <a:pt x="415417" y="74929"/>
                  </a:lnTo>
                  <a:lnTo>
                    <a:pt x="411607" y="74549"/>
                  </a:lnTo>
                  <a:lnTo>
                    <a:pt x="395605" y="66420"/>
                  </a:lnTo>
                  <a:lnTo>
                    <a:pt x="394588" y="64897"/>
                  </a:lnTo>
                  <a:lnTo>
                    <a:pt x="394081" y="63373"/>
                  </a:lnTo>
                  <a:lnTo>
                    <a:pt x="394081" y="57150"/>
                  </a:lnTo>
                  <a:lnTo>
                    <a:pt x="394588" y="55625"/>
                  </a:lnTo>
                  <a:lnTo>
                    <a:pt x="395605" y="54101"/>
                  </a:lnTo>
                  <a:lnTo>
                    <a:pt x="396621" y="52450"/>
                  </a:lnTo>
                  <a:lnTo>
                    <a:pt x="398145" y="51053"/>
                  </a:lnTo>
                  <a:lnTo>
                    <a:pt x="400304" y="49784"/>
                  </a:lnTo>
                  <a:lnTo>
                    <a:pt x="402336" y="48513"/>
                  </a:lnTo>
                  <a:lnTo>
                    <a:pt x="405002" y="47498"/>
                  </a:lnTo>
                  <a:lnTo>
                    <a:pt x="408305" y="46736"/>
                  </a:lnTo>
                  <a:lnTo>
                    <a:pt x="411607" y="45847"/>
                  </a:lnTo>
                  <a:lnTo>
                    <a:pt x="415417" y="45465"/>
                  </a:lnTo>
                  <a:lnTo>
                    <a:pt x="454526" y="45465"/>
                  </a:lnTo>
                  <a:lnTo>
                    <a:pt x="451993" y="43052"/>
                  </a:lnTo>
                  <a:lnTo>
                    <a:pt x="448690" y="40893"/>
                  </a:lnTo>
                  <a:lnTo>
                    <a:pt x="445262" y="38862"/>
                  </a:lnTo>
                  <a:lnTo>
                    <a:pt x="441071" y="37211"/>
                  </a:lnTo>
                  <a:lnTo>
                    <a:pt x="431419" y="34925"/>
                  </a:lnTo>
                  <a:lnTo>
                    <a:pt x="425958" y="34289"/>
                  </a:lnTo>
                  <a:close/>
                </a:path>
                <a:path w="479425" h="130810">
                  <a:moveTo>
                    <a:pt x="454526" y="45465"/>
                  </a:moveTo>
                  <a:lnTo>
                    <a:pt x="424180" y="45465"/>
                  </a:lnTo>
                  <a:lnTo>
                    <a:pt x="427989" y="45847"/>
                  </a:lnTo>
                  <a:lnTo>
                    <a:pt x="431292" y="46736"/>
                  </a:lnTo>
                  <a:lnTo>
                    <a:pt x="444119" y="54101"/>
                  </a:lnTo>
                  <a:lnTo>
                    <a:pt x="445135" y="55625"/>
                  </a:lnTo>
                  <a:lnTo>
                    <a:pt x="445643" y="57150"/>
                  </a:lnTo>
                  <a:lnTo>
                    <a:pt x="445643" y="63373"/>
                  </a:lnTo>
                  <a:lnTo>
                    <a:pt x="445135" y="64897"/>
                  </a:lnTo>
                  <a:lnTo>
                    <a:pt x="444119" y="66420"/>
                  </a:lnTo>
                  <a:lnTo>
                    <a:pt x="443102" y="68072"/>
                  </a:lnTo>
                  <a:lnTo>
                    <a:pt x="424180" y="74929"/>
                  </a:lnTo>
                  <a:lnTo>
                    <a:pt x="454469" y="74929"/>
                  </a:lnTo>
                  <a:lnTo>
                    <a:pt x="455549" y="73787"/>
                  </a:lnTo>
                  <a:lnTo>
                    <a:pt x="456946" y="71119"/>
                  </a:lnTo>
                  <a:lnTo>
                    <a:pt x="458470" y="68452"/>
                  </a:lnTo>
                  <a:lnTo>
                    <a:pt x="459232" y="65531"/>
                  </a:lnTo>
                  <a:lnTo>
                    <a:pt x="459125" y="54101"/>
                  </a:lnTo>
                  <a:lnTo>
                    <a:pt x="458343" y="51307"/>
                  </a:lnTo>
                  <a:lnTo>
                    <a:pt x="456438" y="48513"/>
                  </a:lnTo>
                  <a:lnTo>
                    <a:pt x="454660" y="45592"/>
                  </a:lnTo>
                  <a:lnTo>
                    <a:pt x="454526" y="45465"/>
                  </a:lnTo>
                  <a:close/>
                </a:path>
                <a:path w="479425" h="130810">
                  <a:moveTo>
                    <a:pt x="85217" y="44830"/>
                  </a:moveTo>
                  <a:lnTo>
                    <a:pt x="71627" y="44830"/>
                  </a:lnTo>
                  <a:lnTo>
                    <a:pt x="71627" y="66166"/>
                  </a:lnTo>
                  <a:lnTo>
                    <a:pt x="52705" y="66166"/>
                  </a:lnTo>
                  <a:lnTo>
                    <a:pt x="52705" y="78231"/>
                  </a:lnTo>
                  <a:lnTo>
                    <a:pt x="71627" y="78231"/>
                  </a:lnTo>
                  <a:lnTo>
                    <a:pt x="71627" y="124205"/>
                  </a:lnTo>
                  <a:lnTo>
                    <a:pt x="85217" y="124205"/>
                  </a:lnTo>
                  <a:lnTo>
                    <a:pt x="85217" y="44830"/>
                  </a:lnTo>
                  <a:close/>
                </a:path>
                <a:path w="479425" h="130810">
                  <a:moveTo>
                    <a:pt x="53212" y="13842"/>
                  </a:moveTo>
                  <a:lnTo>
                    <a:pt x="3683" y="13842"/>
                  </a:lnTo>
                  <a:lnTo>
                    <a:pt x="3683" y="25780"/>
                  </a:lnTo>
                  <a:lnTo>
                    <a:pt x="39624" y="25780"/>
                  </a:lnTo>
                  <a:lnTo>
                    <a:pt x="39624" y="41020"/>
                  </a:lnTo>
                  <a:lnTo>
                    <a:pt x="27812" y="70992"/>
                  </a:lnTo>
                  <a:lnTo>
                    <a:pt x="24892" y="73913"/>
                  </a:lnTo>
                  <a:lnTo>
                    <a:pt x="21209" y="77088"/>
                  </a:lnTo>
                  <a:lnTo>
                    <a:pt x="16637" y="80517"/>
                  </a:lnTo>
                  <a:lnTo>
                    <a:pt x="12064" y="84074"/>
                  </a:lnTo>
                  <a:lnTo>
                    <a:pt x="6604" y="87884"/>
                  </a:lnTo>
                  <a:lnTo>
                    <a:pt x="0" y="92075"/>
                  </a:lnTo>
                  <a:lnTo>
                    <a:pt x="7747" y="102869"/>
                  </a:lnTo>
                  <a:lnTo>
                    <a:pt x="39624" y="78359"/>
                  </a:lnTo>
                  <a:lnTo>
                    <a:pt x="53086" y="44830"/>
                  </a:lnTo>
                  <a:lnTo>
                    <a:pt x="85217" y="44830"/>
                  </a:lnTo>
                  <a:lnTo>
                    <a:pt x="85217" y="32765"/>
                  </a:lnTo>
                  <a:lnTo>
                    <a:pt x="53212" y="32765"/>
                  </a:lnTo>
                  <a:lnTo>
                    <a:pt x="53212" y="13842"/>
                  </a:lnTo>
                  <a:close/>
                </a:path>
                <a:path w="479425" h="130810">
                  <a:moveTo>
                    <a:pt x="85217" y="3810"/>
                  </a:moveTo>
                  <a:lnTo>
                    <a:pt x="71627" y="3810"/>
                  </a:lnTo>
                  <a:lnTo>
                    <a:pt x="71627" y="32765"/>
                  </a:lnTo>
                  <a:lnTo>
                    <a:pt x="85217" y="32765"/>
                  </a:lnTo>
                  <a:lnTo>
                    <a:pt x="85217" y="3810"/>
                  </a:lnTo>
                  <a:close/>
                </a:path>
                <a:path w="479425" h="130810">
                  <a:moveTo>
                    <a:pt x="223138" y="1142"/>
                  </a:moveTo>
                  <a:lnTo>
                    <a:pt x="209423" y="1142"/>
                  </a:lnTo>
                  <a:lnTo>
                    <a:pt x="209423" y="130428"/>
                  </a:lnTo>
                  <a:lnTo>
                    <a:pt x="223138" y="130428"/>
                  </a:lnTo>
                  <a:lnTo>
                    <a:pt x="223138" y="62102"/>
                  </a:lnTo>
                  <a:lnTo>
                    <a:pt x="242570" y="62102"/>
                  </a:lnTo>
                  <a:lnTo>
                    <a:pt x="242570" y="50037"/>
                  </a:lnTo>
                  <a:lnTo>
                    <a:pt x="223138" y="50037"/>
                  </a:lnTo>
                  <a:lnTo>
                    <a:pt x="223138" y="1142"/>
                  </a:lnTo>
                  <a:close/>
                </a:path>
                <a:path w="479425" h="130810">
                  <a:moveTo>
                    <a:pt x="111633" y="1142"/>
                  </a:moveTo>
                  <a:lnTo>
                    <a:pt x="98044" y="1142"/>
                  </a:lnTo>
                  <a:lnTo>
                    <a:pt x="98044" y="130428"/>
                  </a:lnTo>
                  <a:lnTo>
                    <a:pt x="111633" y="130428"/>
                  </a:lnTo>
                  <a:lnTo>
                    <a:pt x="111633" y="1142"/>
                  </a:lnTo>
                  <a:close/>
                </a:path>
                <a:path w="479425" h="130810">
                  <a:moveTo>
                    <a:pt x="467995" y="16001"/>
                  </a:moveTo>
                  <a:lnTo>
                    <a:pt x="371601" y="16001"/>
                  </a:lnTo>
                  <a:lnTo>
                    <a:pt x="371601" y="27686"/>
                  </a:lnTo>
                  <a:lnTo>
                    <a:pt x="467995" y="27686"/>
                  </a:lnTo>
                  <a:lnTo>
                    <a:pt x="467995" y="16001"/>
                  </a:lnTo>
                  <a:close/>
                </a:path>
                <a:path w="479425" h="130810">
                  <a:moveTo>
                    <a:pt x="426974" y="0"/>
                  </a:moveTo>
                  <a:lnTo>
                    <a:pt x="412623" y="0"/>
                  </a:lnTo>
                  <a:lnTo>
                    <a:pt x="412623" y="16001"/>
                  </a:lnTo>
                  <a:lnTo>
                    <a:pt x="426974" y="16001"/>
                  </a:lnTo>
                  <a:lnTo>
                    <a:pt x="426974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6" name="object 236"/>
            <p:cNvPicPr/>
            <p:nvPr/>
          </p:nvPicPr>
          <p:blipFill>
            <a:blip r:embed="rId51" cstate="print"/>
            <a:stretch>
              <a:fillRect/>
            </a:stretch>
          </p:blipFill>
          <p:spPr>
            <a:xfrm>
              <a:off x="3900042" y="4761738"/>
              <a:ext cx="488315" cy="139573"/>
            </a:xfrm>
            <a:prstGeom prst="rect">
              <a:avLst/>
            </a:prstGeom>
          </p:spPr>
        </p:pic>
      </p:grpSp>
      <p:grpSp>
        <p:nvGrpSpPr>
          <p:cNvPr id="237" name="object 237"/>
          <p:cNvGrpSpPr/>
          <p:nvPr/>
        </p:nvGrpSpPr>
        <p:grpSpPr>
          <a:xfrm>
            <a:off x="4433315" y="4792090"/>
            <a:ext cx="25400" cy="88265"/>
            <a:chOff x="4433315" y="4792090"/>
            <a:chExt cx="25400" cy="88265"/>
          </a:xfrm>
        </p:grpSpPr>
        <p:sp>
          <p:nvSpPr>
            <p:cNvPr id="238" name="object 238"/>
            <p:cNvSpPr/>
            <p:nvPr/>
          </p:nvSpPr>
          <p:spPr>
            <a:xfrm>
              <a:off x="4437887" y="4796662"/>
              <a:ext cx="16510" cy="78740"/>
            </a:xfrm>
            <a:custGeom>
              <a:avLst/>
              <a:gdLst/>
              <a:ahLst/>
              <a:cxnLst/>
              <a:rect l="l" t="t" r="r" b="b"/>
              <a:pathLst>
                <a:path w="16510" h="78739">
                  <a:moveTo>
                    <a:pt x="16001" y="62484"/>
                  </a:moveTo>
                  <a:lnTo>
                    <a:pt x="0" y="62484"/>
                  </a:lnTo>
                  <a:lnTo>
                    <a:pt x="0" y="78612"/>
                  </a:lnTo>
                  <a:lnTo>
                    <a:pt x="16001" y="78612"/>
                  </a:lnTo>
                  <a:lnTo>
                    <a:pt x="16001" y="62484"/>
                  </a:lnTo>
                  <a:close/>
                </a:path>
                <a:path w="16510" h="78739">
                  <a:moveTo>
                    <a:pt x="16001" y="0"/>
                  </a:moveTo>
                  <a:lnTo>
                    <a:pt x="0" y="0"/>
                  </a:lnTo>
                  <a:lnTo>
                    <a:pt x="0" y="16128"/>
                  </a:lnTo>
                  <a:lnTo>
                    <a:pt x="16001" y="16128"/>
                  </a:lnTo>
                  <a:lnTo>
                    <a:pt x="16001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9" name="object 239"/>
            <p:cNvSpPr/>
            <p:nvPr/>
          </p:nvSpPr>
          <p:spPr>
            <a:xfrm>
              <a:off x="4437887" y="4796662"/>
              <a:ext cx="16510" cy="78740"/>
            </a:xfrm>
            <a:custGeom>
              <a:avLst/>
              <a:gdLst/>
              <a:ahLst/>
              <a:cxnLst/>
              <a:rect l="l" t="t" r="r" b="b"/>
              <a:pathLst>
                <a:path w="16510" h="78739">
                  <a:moveTo>
                    <a:pt x="0" y="62484"/>
                  </a:moveTo>
                  <a:lnTo>
                    <a:pt x="16001" y="62484"/>
                  </a:lnTo>
                  <a:lnTo>
                    <a:pt x="16001" y="78612"/>
                  </a:lnTo>
                  <a:lnTo>
                    <a:pt x="0" y="78612"/>
                  </a:lnTo>
                  <a:lnTo>
                    <a:pt x="0" y="62484"/>
                  </a:lnTo>
                  <a:close/>
                </a:path>
                <a:path w="16510" h="78739">
                  <a:moveTo>
                    <a:pt x="0" y="0"/>
                  </a:moveTo>
                  <a:lnTo>
                    <a:pt x="16001" y="0"/>
                  </a:lnTo>
                  <a:lnTo>
                    <a:pt x="16001" y="16128"/>
                  </a:lnTo>
                  <a:lnTo>
                    <a:pt x="0" y="16128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40" name="object 240"/>
          <p:cNvGrpSpPr/>
          <p:nvPr/>
        </p:nvGrpSpPr>
        <p:grpSpPr>
          <a:xfrm>
            <a:off x="3811904" y="4964048"/>
            <a:ext cx="579120" cy="139700"/>
            <a:chOff x="3811904" y="4964048"/>
            <a:chExt cx="579120" cy="139700"/>
          </a:xfrm>
        </p:grpSpPr>
        <p:sp>
          <p:nvSpPr>
            <p:cNvPr id="241" name="object 241"/>
            <p:cNvSpPr/>
            <p:nvPr/>
          </p:nvSpPr>
          <p:spPr>
            <a:xfrm>
              <a:off x="3816476" y="5025550"/>
              <a:ext cx="45720" cy="12065"/>
            </a:xfrm>
            <a:custGeom>
              <a:avLst/>
              <a:gdLst/>
              <a:ahLst/>
              <a:cxnLst/>
              <a:rect l="l" t="t" r="r" b="b"/>
              <a:pathLst>
                <a:path w="45720" h="12064">
                  <a:moveTo>
                    <a:pt x="45707" y="0"/>
                  </a:moveTo>
                  <a:lnTo>
                    <a:pt x="0" y="0"/>
                  </a:lnTo>
                  <a:lnTo>
                    <a:pt x="0" y="11777"/>
                  </a:lnTo>
                  <a:lnTo>
                    <a:pt x="45707" y="11777"/>
                  </a:lnTo>
                  <a:lnTo>
                    <a:pt x="45707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2" name="object 242"/>
            <p:cNvSpPr/>
            <p:nvPr/>
          </p:nvSpPr>
          <p:spPr>
            <a:xfrm>
              <a:off x="3816476" y="5025550"/>
              <a:ext cx="45720" cy="12065"/>
            </a:xfrm>
            <a:custGeom>
              <a:avLst/>
              <a:gdLst/>
              <a:ahLst/>
              <a:cxnLst/>
              <a:rect l="l" t="t" r="r" b="b"/>
              <a:pathLst>
                <a:path w="45720" h="12064">
                  <a:moveTo>
                    <a:pt x="0" y="11777"/>
                  </a:moveTo>
                  <a:lnTo>
                    <a:pt x="45707" y="11777"/>
                  </a:lnTo>
                  <a:lnTo>
                    <a:pt x="45707" y="0"/>
                  </a:lnTo>
                  <a:lnTo>
                    <a:pt x="0" y="0"/>
                  </a:lnTo>
                  <a:lnTo>
                    <a:pt x="0" y="11777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3" name="object 243"/>
            <p:cNvSpPr/>
            <p:nvPr/>
          </p:nvSpPr>
          <p:spPr>
            <a:xfrm>
              <a:off x="3910456" y="4968620"/>
              <a:ext cx="475615" cy="130175"/>
            </a:xfrm>
            <a:custGeom>
              <a:avLst/>
              <a:gdLst/>
              <a:ahLst/>
              <a:cxnLst/>
              <a:rect l="l" t="t" r="r" b="b"/>
              <a:pathLst>
                <a:path w="475614" h="130175">
                  <a:moveTo>
                    <a:pt x="341375" y="70865"/>
                  </a:moveTo>
                  <a:lnTo>
                    <a:pt x="260603" y="70865"/>
                  </a:lnTo>
                  <a:lnTo>
                    <a:pt x="260603" y="82423"/>
                  </a:lnTo>
                  <a:lnTo>
                    <a:pt x="327787" y="82423"/>
                  </a:lnTo>
                  <a:lnTo>
                    <a:pt x="327787" y="94868"/>
                  </a:lnTo>
                  <a:lnTo>
                    <a:pt x="261365" y="94868"/>
                  </a:lnTo>
                  <a:lnTo>
                    <a:pt x="261365" y="130175"/>
                  </a:lnTo>
                  <a:lnTo>
                    <a:pt x="345058" y="130175"/>
                  </a:lnTo>
                  <a:lnTo>
                    <a:pt x="345058" y="118617"/>
                  </a:lnTo>
                  <a:lnTo>
                    <a:pt x="274954" y="118617"/>
                  </a:lnTo>
                  <a:lnTo>
                    <a:pt x="274954" y="106044"/>
                  </a:lnTo>
                  <a:lnTo>
                    <a:pt x="341375" y="106044"/>
                  </a:lnTo>
                  <a:lnTo>
                    <a:pt x="341375" y="70865"/>
                  </a:lnTo>
                  <a:close/>
                </a:path>
                <a:path w="475614" h="130175">
                  <a:moveTo>
                    <a:pt x="37337" y="8762"/>
                  </a:moveTo>
                  <a:lnTo>
                    <a:pt x="27812" y="8762"/>
                  </a:lnTo>
                  <a:lnTo>
                    <a:pt x="23494" y="9525"/>
                  </a:lnTo>
                  <a:lnTo>
                    <a:pt x="19557" y="11175"/>
                  </a:lnTo>
                  <a:lnTo>
                    <a:pt x="15493" y="12700"/>
                  </a:lnTo>
                  <a:lnTo>
                    <a:pt x="0" y="40131"/>
                  </a:lnTo>
                  <a:lnTo>
                    <a:pt x="0" y="67055"/>
                  </a:lnTo>
                  <a:lnTo>
                    <a:pt x="23494" y="97536"/>
                  </a:lnTo>
                  <a:lnTo>
                    <a:pt x="27812" y="98298"/>
                  </a:lnTo>
                  <a:lnTo>
                    <a:pt x="37337" y="98298"/>
                  </a:lnTo>
                  <a:lnTo>
                    <a:pt x="58811" y="85851"/>
                  </a:lnTo>
                  <a:lnTo>
                    <a:pt x="30098" y="85851"/>
                  </a:lnTo>
                  <a:lnTo>
                    <a:pt x="27685" y="85343"/>
                  </a:lnTo>
                  <a:lnTo>
                    <a:pt x="13207" y="63880"/>
                  </a:lnTo>
                  <a:lnTo>
                    <a:pt x="13207" y="43306"/>
                  </a:lnTo>
                  <a:lnTo>
                    <a:pt x="30098" y="21336"/>
                  </a:lnTo>
                  <a:lnTo>
                    <a:pt x="58811" y="21336"/>
                  </a:lnTo>
                  <a:lnTo>
                    <a:pt x="53085" y="15112"/>
                  </a:lnTo>
                  <a:lnTo>
                    <a:pt x="49656" y="12700"/>
                  </a:lnTo>
                  <a:lnTo>
                    <a:pt x="45719" y="11175"/>
                  </a:lnTo>
                  <a:lnTo>
                    <a:pt x="41782" y="9525"/>
                  </a:lnTo>
                  <a:lnTo>
                    <a:pt x="37337" y="8762"/>
                  </a:lnTo>
                  <a:close/>
                </a:path>
                <a:path w="475614" h="130175">
                  <a:moveTo>
                    <a:pt x="58811" y="21336"/>
                  </a:moveTo>
                  <a:lnTo>
                    <a:pt x="35178" y="21336"/>
                  </a:lnTo>
                  <a:lnTo>
                    <a:pt x="37591" y="21843"/>
                  </a:lnTo>
                  <a:lnTo>
                    <a:pt x="39877" y="22732"/>
                  </a:lnTo>
                  <a:lnTo>
                    <a:pt x="42163" y="23749"/>
                  </a:lnTo>
                  <a:lnTo>
                    <a:pt x="44195" y="25273"/>
                  </a:lnTo>
                  <a:lnTo>
                    <a:pt x="45973" y="27431"/>
                  </a:lnTo>
                  <a:lnTo>
                    <a:pt x="47878" y="29590"/>
                  </a:lnTo>
                  <a:lnTo>
                    <a:pt x="49275" y="32384"/>
                  </a:lnTo>
                  <a:lnTo>
                    <a:pt x="50291" y="35687"/>
                  </a:lnTo>
                  <a:lnTo>
                    <a:pt x="51434" y="39115"/>
                  </a:lnTo>
                  <a:lnTo>
                    <a:pt x="51942" y="43306"/>
                  </a:lnTo>
                  <a:lnTo>
                    <a:pt x="51942" y="63880"/>
                  </a:lnTo>
                  <a:lnTo>
                    <a:pt x="51434" y="68071"/>
                  </a:lnTo>
                  <a:lnTo>
                    <a:pt x="50291" y="71500"/>
                  </a:lnTo>
                  <a:lnTo>
                    <a:pt x="49275" y="74929"/>
                  </a:lnTo>
                  <a:lnTo>
                    <a:pt x="47878" y="77724"/>
                  </a:lnTo>
                  <a:lnTo>
                    <a:pt x="44322" y="82041"/>
                  </a:lnTo>
                  <a:lnTo>
                    <a:pt x="42290" y="83565"/>
                  </a:lnTo>
                  <a:lnTo>
                    <a:pt x="39877" y="84454"/>
                  </a:lnTo>
                  <a:lnTo>
                    <a:pt x="37591" y="85343"/>
                  </a:lnTo>
                  <a:lnTo>
                    <a:pt x="35178" y="85851"/>
                  </a:lnTo>
                  <a:lnTo>
                    <a:pt x="58811" y="85851"/>
                  </a:lnTo>
                  <a:lnTo>
                    <a:pt x="65277" y="67055"/>
                  </a:lnTo>
                  <a:lnTo>
                    <a:pt x="65277" y="40131"/>
                  </a:lnTo>
                  <a:lnTo>
                    <a:pt x="64515" y="34798"/>
                  </a:lnTo>
                  <a:lnTo>
                    <a:pt x="61213" y="25400"/>
                  </a:lnTo>
                  <a:lnTo>
                    <a:pt x="58927" y="21462"/>
                  </a:lnTo>
                  <a:close/>
                </a:path>
                <a:path w="475614" h="130175">
                  <a:moveTo>
                    <a:pt x="276225" y="1904"/>
                  </a:moveTo>
                  <a:lnTo>
                    <a:pt x="265810" y="1904"/>
                  </a:lnTo>
                  <a:lnTo>
                    <a:pt x="261112" y="2666"/>
                  </a:lnTo>
                  <a:lnTo>
                    <a:pt x="257175" y="4317"/>
                  </a:lnTo>
                  <a:lnTo>
                    <a:pt x="253110" y="5841"/>
                  </a:lnTo>
                  <a:lnTo>
                    <a:pt x="240918" y="19050"/>
                  </a:lnTo>
                  <a:lnTo>
                    <a:pt x="239521" y="22225"/>
                  </a:lnTo>
                  <a:lnTo>
                    <a:pt x="238887" y="25400"/>
                  </a:lnTo>
                  <a:lnTo>
                    <a:pt x="238887" y="37464"/>
                  </a:lnTo>
                  <a:lnTo>
                    <a:pt x="257175" y="58419"/>
                  </a:lnTo>
                  <a:lnTo>
                    <a:pt x="261112" y="59943"/>
                  </a:lnTo>
                  <a:lnTo>
                    <a:pt x="265810" y="60832"/>
                  </a:lnTo>
                  <a:lnTo>
                    <a:pt x="276225" y="60832"/>
                  </a:lnTo>
                  <a:lnTo>
                    <a:pt x="280923" y="59943"/>
                  </a:lnTo>
                  <a:lnTo>
                    <a:pt x="284860" y="58419"/>
                  </a:lnTo>
                  <a:lnTo>
                    <a:pt x="288925" y="56895"/>
                  </a:lnTo>
                  <a:lnTo>
                    <a:pt x="292226" y="54863"/>
                  </a:lnTo>
                  <a:lnTo>
                    <a:pt x="295020" y="52324"/>
                  </a:lnTo>
                  <a:lnTo>
                    <a:pt x="297688" y="49783"/>
                  </a:lnTo>
                  <a:lnTo>
                    <a:pt x="298334" y="48894"/>
                  </a:lnTo>
                  <a:lnTo>
                    <a:pt x="267969" y="48894"/>
                  </a:lnTo>
                  <a:lnTo>
                    <a:pt x="265302" y="48387"/>
                  </a:lnTo>
                  <a:lnTo>
                    <a:pt x="253491" y="38988"/>
                  </a:lnTo>
                  <a:lnTo>
                    <a:pt x="252602" y="37211"/>
                  </a:lnTo>
                  <a:lnTo>
                    <a:pt x="252221" y="35305"/>
                  </a:lnTo>
                  <a:lnTo>
                    <a:pt x="252221" y="27431"/>
                  </a:lnTo>
                  <a:lnTo>
                    <a:pt x="252602" y="25526"/>
                  </a:lnTo>
                  <a:lnTo>
                    <a:pt x="254380" y="21716"/>
                  </a:lnTo>
                  <a:lnTo>
                    <a:pt x="255523" y="20065"/>
                  </a:lnTo>
                  <a:lnTo>
                    <a:pt x="257175" y="18668"/>
                  </a:lnTo>
                  <a:lnTo>
                    <a:pt x="258698" y="17144"/>
                  </a:lnTo>
                  <a:lnTo>
                    <a:pt x="260730" y="16001"/>
                  </a:lnTo>
                  <a:lnTo>
                    <a:pt x="263016" y="15239"/>
                  </a:lnTo>
                  <a:lnTo>
                    <a:pt x="265302" y="14350"/>
                  </a:lnTo>
                  <a:lnTo>
                    <a:pt x="267969" y="13969"/>
                  </a:lnTo>
                  <a:lnTo>
                    <a:pt x="298426" y="13969"/>
                  </a:lnTo>
                  <a:lnTo>
                    <a:pt x="297688" y="12953"/>
                  </a:lnTo>
                  <a:lnTo>
                    <a:pt x="295020" y="10413"/>
                  </a:lnTo>
                  <a:lnTo>
                    <a:pt x="292226" y="7874"/>
                  </a:lnTo>
                  <a:lnTo>
                    <a:pt x="288925" y="5841"/>
                  </a:lnTo>
                  <a:lnTo>
                    <a:pt x="284860" y="4317"/>
                  </a:lnTo>
                  <a:lnTo>
                    <a:pt x="280923" y="2666"/>
                  </a:lnTo>
                  <a:lnTo>
                    <a:pt x="276225" y="1904"/>
                  </a:lnTo>
                  <a:close/>
                </a:path>
                <a:path w="475614" h="130175">
                  <a:moveTo>
                    <a:pt x="298426" y="13969"/>
                  </a:moveTo>
                  <a:lnTo>
                    <a:pt x="274065" y="13969"/>
                  </a:lnTo>
                  <a:lnTo>
                    <a:pt x="276732" y="14350"/>
                  </a:lnTo>
                  <a:lnTo>
                    <a:pt x="281304" y="16128"/>
                  </a:lnTo>
                  <a:lnTo>
                    <a:pt x="283337" y="17271"/>
                  </a:lnTo>
                  <a:lnTo>
                    <a:pt x="284860" y="18668"/>
                  </a:lnTo>
                  <a:lnTo>
                    <a:pt x="286512" y="20065"/>
                  </a:lnTo>
                  <a:lnTo>
                    <a:pt x="287654" y="21716"/>
                  </a:lnTo>
                  <a:lnTo>
                    <a:pt x="289432" y="25526"/>
                  </a:lnTo>
                  <a:lnTo>
                    <a:pt x="289813" y="27431"/>
                  </a:lnTo>
                  <a:lnTo>
                    <a:pt x="289813" y="35305"/>
                  </a:lnTo>
                  <a:lnTo>
                    <a:pt x="289432" y="37211"/>
                  </a:lnTo>
                  <a:lnTo>
                    <a:pt x="288543" y="38988"/>
                  </a:lnTo>
                  <a:lnTo>
                    <a:pt x="287654" y="40893"/>
                  </a:lnTo>
                  <a:lnTo>
                    <a:pt x="274065" y="48894"/>
                  </a:lnTo>
                  <a:lnTo>
                    <a:pt x="298334" y="48894"/>
                  </a:lnTo>
                  <a:lnTo>
                    <a:pt x="299719" y="46989"/>
                  </a:lnTo>
                  <a:lnTo>
                    <a:pt x="301116" y="43814"/>
                  </a:lnTo>
                  <a:lnTo>
                    <a:pt x="302387" y="40639"/>
                  </a:lnTo>
                  <a:lnTo>
                    <a:pt x="303148" y="37464"/>
                  </a:lnTo>
                  <a:lnTo>
                    <a:pt x="303148" y="25400"/>
                  </a:lnTo>
                  <a:lnTo>
                    <a:pt x="302387" y="22225"/>
                  </a:lnTo>
                  <a:lnTo>
                    <a:pt x="301116" y="19050"/>
                  </a:lnTo>
                  <a:lnTo>
                    <a:pt x="299719" y="15748"/>
                  </a:lnTo>
                  <a:lnTo>
                    <a:pt x="298426" y="13969"/>
                  </a:lnTo>
                  <a:close/>
                </a:path>
                <a:path w="475614" h="130175">
                  <a:moveTo>
                    <a:pt x="400303" y="23875"/>
                  </a:moveTo>
                  <a:lnTo>
                    <a:pt x="386206" y="23875"/>
                  </a:lnTo>
                  <a:lnTo>
                    <a:pt x="386079" y="46736"/>
                  </a:lnTo>
                  <a:lnTo>
                    <a:pt x="385571" y="50926"/>
                  </a:lnTo>
                  <a:lnTo>
                    <a:pt x="385063" y="52958"/>
                  </a:lnTo>
                  <a:lnTo>
                    <a:pt x="384254" y="54990"/>
                  </a:lnTo>
                  <a:lnTo>
                    <a:pt x="383539" y="56895"/>
                  </a:lnTo>
                  <a:lnTo>
                    <a:pt x="375298" y="67944"/>
                  </a:lnTo>
                  <a:lnTo>
                    <a:pt x="372237" y="71374"/>
                  </a:lnTo>
                  <a:lnTo>
                    <a:pt x="368934" y="74802"/>
                  </a:lnTo>
                  <a:lnTo>
                    <a:pt x="361950" y="81787"/>
                  </a:lnTo>
                  <a:lnTo>
                    <a:pt x="358013" y="85343"/>
                  </a:lnTo>
                  <a:lnTo>
                    <a:pt x="353821" y="89280"/>
                  </a:lnTo>
                  <a:lnTo>
                    <a:pt x="362965" y="98678"/>
                  </a:lnTo>
                  <a:lnTo>
                    <a:pt x="371855" y="90296"/>
                  </a:lnTo>
                  <a:lnTo>
                    <a:pt x="375412" y="86613"/>
                  </a:lnTo>
                  <a:lnTo>
                    <a:pt x="378967" y="83057"/>
                  </a:lnTo>
                  <a:lnTo>
                    <a:pt x="385184" y="76326"/>
                  </a:lnTo>
                  <a:lnTo>
                    <a:pt x="387350" y="74040"/>
                  </a:lnTo>
                  <a:lnTo>
                    <a:pt x="389127" y="72008"/>
                  </a:lnTo>
                  <a:lnTo>
                    <a:pt x="391794" y="68579"/>
                  </a:lnTo>
                  <a:lnTo>
                    <a:pt x="392736" y="66801"/>
                  </a:lnTo>
                  <a:lnTo>
                    <a:pt x="393318" y="65404"/>
                  </a:lnTo>
                  <a:lnTo>
                    <a:pt x="409424" y="65404"/>
                  </a:lnTo>
                  <a:lnTo>
                    <a:pt x="407162" y="62864"/>
                  </a:lnTo>
                  <a:lnTo>
                    <a:pt x="405764" y="60832"/>
                  </a:lnTo>
                  <a:lnTo>
                    <a:pt x="404240" y="58800"/>
                  </a:lnTo>
                  <a:lnTo>
                    <a:pt x="403097" y="56895"/>
                  </a:lnTo>
                  <a:lnTo>
                    <a:pt x="402272" y="54863"/>
                  </a:lnTo>
                  <a:lnTo>
                    <a:pt x="401446" y="53212"/>
                  </a:lnTo>
                  <a:lnTo>
                    <a:pt x="400938" y="51180"/>
                  </a:lnTo>
                  <a:lnTo>
                    <a:pt x="400430" y="47116"/>
                  </a:lnTo>
                  <a:lnTo>
                    <a:pt x="400303" y="23875"/>
                  </a:lnTo>
                  <a:close/>
                </a:path>
                <a:path w="475614" h="130175">
                  <a:moveTo>
                    <a:pt x="409424" y="65404"/>
                  </a:moveTo>
                  <a:lnTo>
                    <a:pt x="393572" y="65404"/>
                  </a:lnTo>
                  <a:lnTo>
                    <a:pt x="394080" y="66801"/>
                  </a:lnTo>
                  <a:lnTo>
                    <a:pt x="395096" y="68452"/>
                  </a:lnTo>
                  <a:lnTo>
                    <a:pt x="400050" y="74167"/>
                  </a:lnTo>
                  <a:lnTo>
                    <a:pt x="402197" y="76453"/>
                  </a:lnTo>
                  <a:lnTo>
                    <a:pt x="404748" y="79248"/>
                  </a:lnTo>
                  <a:lnTo>
                    <a:pt x="407669" y="82295"/>
                  </a:lnTo>
                  <a:lnTo>
                    <a:pt x="410844" y="85343"/>
                  </a:lnTo>
                  <a:lnTo>
                    <a:pt x="414019" y="88518"/>
                  </a:lnTo>
                  <a:lnTo>
                    <a:pt x="418083" y="92328"/>
                  </a:lnTo>
                  <a:lnTo>
                    <a:pt x="422782" y="96646"/>
                  </a:lnTo>
                  <a:lnTo>
                    <a:pt x="431926" y="87249"/>
                  </a:lnTo>
                  <a:lnTo>
                    <a:pt x="427735" y="83565"/>
                  </a:lnTo>
                  <a:lnTo>
                    <a:pt x="424052" y="80263"/>
                  </a:lnTo>
                  <a:lnTo>
                    <a:pt x="420877" y="77342"/>
                  </a:lnTo>
                  <a:lnTo>
                    <a:pt x="414781" y="71246"/>
                  </a:lnTo>
                  <a:lnTo>
                    <a:pt x="409424" y="65404"/>
                  </a:lnTo>
                  <a:close/>
                </a:path>
                <a:path w="475614" h="130175">
                  <a:moveTo>
                    <a:pt x="427354" y="11811"/>
                  </a:moveTo>
                  <a:lnTo>
                    <a:pt x="358520" y="11811"/>
                  </a:lnTo>
                  <a:lnTo>
                    <a:pt x="358520" y="23875"/>
                  </a:lnTo>
                  <a:lnTo>
                    <a:pt x="427354" y="23875"/>
                  </a:lnTo>
                  <a:lnTo>
                    <a:pt x="427354" y="11811"/>
                  </a:lnTo>
                  <a:close/>
                </a:path>
                <a:path w="475614" h="130175">
                  <a:moveTo>
                    <a:pt x="200787" y="2666"/>
                  </a:moveTo>
                  <a:lnTo>
                    <a:pt x="187197" y="2666"/>
                  </a:lnTo>
                  <a:lnTo>
                    <a:pt x="187197" y="46481"/>
                  </a:lnTo>
                  <a:lnTo>
                    <a:pt x="168275" y="46481"/>
                  </a:lnTo>
                  <a:lnTo>
                    <a:pt x="168275" y="58546"/>
                  </a:lnTo>
                  <a:lnTo>
                    <a:pt x="187197" y="58546"/>
                  </a:lnTo>
                  <a:lnTo>
                    <a:pt x="187197" y="123062"/>
                  </a:lnTo>
                  <a:lnTo>
                    <a:pt x="200787" y="123062"/>
                  </a:lnTo>
                  <a:lnTo>
                    <a:pt x="200787" y="2666"/>
                  </a:lnTo>
                  <a:close/>
                </a:path>
                <a:path w="475614" h="130175">
                  <a:moveTo>
                    <a:pt x="153288" y="31368"/>
                  </a:moveTo>
                  <a:lnTo>
                    <a:pt x="139826" y="31368"/>
                  </a:lnTo>
                  <a:lnTo>
                    <a:pt x="139826" y="47878"/>
                  </a:lnTo>
                  <a:lnTo>
                    <a:pt x="139318" y="51562"/>
                  </a:lnTo>
                  <a:lnTo>
                    <a:pt x="137540" y="58674"/>
                  </a:lnTo>
                  <a:lnTo>
                    <a:pt x="135635" y="62356"/>
                  </a:lnTo>
                  <a:lnTo>
                    <a:pt x="132841" y="65912"/>
                  </a:lnTo>
                  <a:lnTo>
                    <a:pt x="129793" y="69850"/>
                  </a:lnTo>
                  <a:lnTo>
                    <a:pt x="126491" y="73787"/>
                  </a:lnTo>
                  <a:lnTo>
                    <a:pt x="122808" y="77596"/>
                  </a:lnTo>
                  <a:lnTo>
                    <a:pt x="119252" y="81406"/>
                  </a:lnTo>
                  <a:lnTo>
                    <a:pt x="115315" y="85343"/>
                  </a:lnTo>
                  <a:lnTo>
                    <a:pt x="111125" y="89407"/>
                  </a:lnTo>
                  <a:lnTo>
                    <a:pt x="120522" y="98805"/>
                  </a:lnTo>
                  <a:lnTo>
                    <a:pt x="124205" y="94995"/>
                  </a:lnTo>
                  <a:lnTo>
                    <a:pt x="134746" y="83692"/>
                  </a:lnTo>
                  <a:lnTo>
                    <a:pt x="138025" y="80009"/>
                  </a:lnTo>
                  <a:lnTo>
                    <a:pt x="140715" y="76707"/>
                  </a:lnTo>
                  <a:lnTo>
                    <a:pt x="142112" y="75056"/>
                  </a:lnTo>
                  <a:lnTo>
                    <a:pt x="143255" y="73405"/>
                  </a:lnTo>
                  <a:lnTo>
                    <a:pt x="144398" y="71881"/>
                  </a:lnTo>
                  <a:lnTo>
                    <a:pt x="145414" y="70357"/>
                  </a:lnTo>
                  <a:lnTo>
                    <a:pt x="146176" y="68961"/>
                  </a:lnTo>
                  <a:lnTo>
                    <a:pt x="146684" y="67437"/>
                  </a:lnTo>
                  <a:lnTo>
                    <a:pt x="162077" y="67437"/>
                  </a:lnTo>
                  <a:lnTo>
                    <a:pt x="160654" y="65658"/>
                  </a:lnTo>
                  <a:lnTo>
                    <a:pt x="157860" y="61975"/>
                  </a:lnTo>
                  <a:lnTo>
                    <a:pt x="155955" y="58419"/>
                  </a:lnTo>
                  <a:lnTo>
                    <a:pt x="154939" y="54990"/>
                  </a:lnTo>
                  <a:lnTo>
                    <a:pt x="153796" y="51562"/>
                  </a:lnTo>
                  <a:lnTo>
                    <a:pt x="153288" y="47878"/>
                  </a:lnTo>
                  <a:lnTo>
                    <a:pt x="153288" y="31368"/>
                  </a:lnTo>
                  <a:close/>
                </a:path>
                <a:path w="475614" h="130175">
                  <a:moveTo>
                    <a:pt x="162077" y="67437"/>
                  </a:moveTo>
                  <a:lnTo>
                    <a:pt x="146812" y="67437"/>
                  </a:lnTo>
                  <a:lnTo>
                    <a:pt x="147319" y="68961"/>
                  </a:lnTo>
                  <a:lnTo>
                    <a:pt x="148081" y="70357"/>
                  </a:lnTo>
                  <a:lnTo>
                    <a:pt x="150113" y="73405"/>
                  </a:lnTo>
                  <a:lnTo>
                    <a:pt x="151256" y="75056"/>
                  </a:lnTo>
                  <a:lnTo>
                    <a:pt x="152780" y="76707"/>
                  </a:lnTo>
                  <a:lnTo>
                    <a:pt x="155575" y="80137"/>
                  </a:lnTo>
                  <a:lnTo>
                    <a:pt x="158495" y="83438"/>
                  </a:lnTo>
                  <a:lnTo>
                    <a:pt x="161543" y="86613"/>
                  </a:lnTo>
                  <a:lnTo>
                    <a:pt x="164464" y="89915"/>
                  </a:lnTo>
                  <a:lnTo>
                    <a:pt x="167893" y="93344"/>
                  </a:lnTo>
                  <a:lnTo>
                    <a:pt x="171703" y="97027"/>
                  </a:lnTo>
                  <a:lnTo>
                    <a:pt x="181101" y="87883"/>
                  </a:lnTo>
                  <a:lnTo>
                    <a:pt x="176661" y="83692"/>
                  </a:lnTo>
                  <a:lnTo>
                    <a:pt x="173100" y="80009"/>
                  </a:lnTo>
                  <a:lnTo>
                    <a:pt x="166750" y="73151"/>
                  </a:lnTo>
                  <a:lnTo>
                    <a:pt x="163702" y="69468"/>
                  </a:lnTo>
                  <a:lnTo>
                    <a:pt x="162077" y="67437"/>
                  </a:lnTo>
                  <a:close/>
                </a:path>
                <a:path w="475614" h="130175">
                  <a:moveTo>
                    <a:pt x="175259" y="19684"/>
                  </a:moveTo>
                  <a:lnTo>
                    <a:pt x="116458" y="19684"/>
                  </a:lnTo>
                  <a:lnTo>
                    <a:pt x="116458" y="31368"/>
                  </a:lnTo>
                  <a:lnTo>
                    <a:pt x="175259" y="31368"/>
                  </a:lnTo>
                  <a:lnTo>
                    <a:pt x="175259" y="19684"/>
                  </a:lnTo>
                  <a:close/>
                </a:path>
                <a:path w="475614" h="130175">
                  <a:moveTo>
                    <a:pt x="153288" y="2920"/>
                  </a:moveTo>
                  <a:lnTo>
                    <a:pt x="139826" y="2920"/>
                  </a:lnTo>
                  <a:lnTo>
                    <a:pt x="139826" y="19684"/>
                  </a:lnTo>
                  <a:lnTo>
                    <a:pt x="153288" y="19684"/>
                  </a:lnTo>
                  <a:lnTo>
                    <a:pt x="153288" y="2920"/>
                  </a:lnTo>
                  <a:close/>
                </a:path>
                <a:path w="475614" h="130175">
                  <a:moveTo>
                    <a:pt x="455802" y="0"/>
                  </a:moveTo>
                  <a:lnTo>
                    <a:pt x="441832" y="0"/>
                  </a:lnTo>
                  <a:lnTo>
                    <a:pt x="441832" y="129286"/>
                  </a:lnTo>
                  <a:lnTo>
                    <a:pt x="455802" y="129286"/>
                  </a:lnTo>
                  <a:lnTo>
                    <a:pt x="455802" y="59943"/>
                  </a:lnTo>
                  <a:lnTo>
                    <a:pt x="475614" y="59943"/>
                  </a:lnTo>
                  <a:lnTo>
                    <a:pt x="475614" y="47878"/>
                  </a:lnTo>
                  <a:lnTo>
                    <a:pt x="455802" y="47878"/>
                  </a:lnTo>
                  <a:lnTo>
                    <a:pt x="455802" y="0"/>
                  </a:lnTo>
                  <a:close/>
                </a:path>
                <a:path w="475614" h="130175">
                  <a:moveTo>
                    <a:pt x="341375" y="0"/>
                  </a:moveTo>
                  <a:lnTo>
                    <a:pt x="327659" y="0"/>
                  </a:lnTo>
                  <a:lnTo>
                    <a:pt x="327659" y="64388"/>
                  </a:lnTo>
                  <a:lnTo>
                    <a:pt x="341375" y="64388"/>
                  </a:lnTo>
                  <a:lnTo>
                    <a:pt x="341375" y="0"/>
                  </a:lnTo>
                  <a:close/>
                </a:path>
                <a:path w="475614" h="130175">
                  <a:moveTo>
                    <a:pt x="226440" y="0"/>
                  </a:moveTo>
                  <a:lnTo>
                    <a:pt x="212851" y="0"/>
                  </a:lnTo>
                  <a:lnTo>
                    <a:pt x="212851" y="129286"/>
                  </a:lnTo>
                  <a:lnTo>
                    <a:pt x="226440" y="129286"/>
                  </a:lnTo>
                  <a:lnTo>
                    <a:pt x="226440" y="0"/>
                  </a:lnTo>
                  <a:close/>
                </a:path>
                <a:path w="475614" h="130175">
                  <a:moveTo>
                    <a:pt x="100583" y="0"/>
                  </a:moveTo>
                  <a:lnTo>
                    <a:pt x="86740" y="0"/>
                  </a:lnTo>
                  <a:lnTo>
                    <a:pt x="86740" y="129286"/>
                  </a:lnTo>
                  <a:lnTo>
                    <a:pt x="100583" y="129286"/>
                  </a:lnTo>
                  <a:lnTo>
                    <a:pt x="100583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4" name="object 244"/>
            <p:cNvPicPr/>
            <p:nvPr/>
          </p:nvPicPr>
          <p:blipFill>
            <a:blip r:embed="rId52" cstate="print"/>
            <a:stretch>
              <a:fillRect/>
            </a:stretch>
          </p:blipFill>
          <p:spPr>
            <a:xfrm>
              <a:off x="3905884" y="4964048"/>
              <a:ext cx="484759" cy="139319"/>
            </a:xfrm>
            <a:prstGeom prst="rect">
              <a:avLst/>
            </a:prstGeom>
          </p:spPr>
        </p:pic>
      </p:grpSp>
      <p:grpSp>
        <p:nvGrpSpPr>
          <p:cNvPr id="245" name="object 245"/>
          <p:cNvGrpSpPr/>
          <p:nvPr/>
        </p:nvGrpSpPr>
        <p:grpSpPr>
          <a:xfrm>
            <a:off x="4850765" y="4978400"/>
            <a:ext cx="106680" cy="106680"/>
            <a:chOff x="4850765" y="4978400"/>
            <a:chExt cx="106680" cy="106680"/>
          </a:xfrm>
        </p:grpSpPr>
        <p:sp>
          <p:nvSpPr>
            <p:cNvPr id="246" name="object 246"/>
            <p:cNvSpPr/>
            <p:nvPr/>
          </p:nvSpPr>
          <p:spPr>
            <a:xfrm>
              <a:off x="4855337" y="4983479"/>
              <a:ext cx="97790" cy="96520"/>
            </a:xfrm>
            <a:custGeom>
              <a:avLst/>
              <a:gdLst/>
              <a:ahLst/>
              <a:cxnLst/>
              <a:rect l="l" t="t" r="r" b="b"/>
              <a:pathLst>
                <a:path w="97789" h="96520">
                  <a:moveTo>
                    <a:pt x="97282" y="0"/>
                  </a:moveTo>
                  <a:lnTo>
                    <a:pt x="88519" y="0"/>
                  </a:lnTo>
                  <a:lnTo>
                    <a:pt x="88519" y="8890"/>
                  </a:lnTo>
                  <a:lnTo>
                    <a:pt x="88519" y="87630"/>
                  </a:lnTo>
                  <a:lnTo>
                    <a:pt x="9017" y="87630"/>
                  </a:lnTo>
                  <a:lnTo>
                    <a:pt x="9017" y="8890"/>
                  </a:lnTo>
                  <a:lnTo>
                    <a:pt x="88519" y="8890"/>
                  </a:lnTo>
                  <a:lnTo>
                    <a:pt x="88519" y="0"/>
                  </a:lnTo>
                  <a:lnTo>
                    <a:pt x="0" y="0"/>
                  </a:lnTo>
                  <a:lnTo>
                    <a:pt x="0" y="8890"/>
                  </a:lnTo>
                  <a:lnTo>
                    <a:pt x="0" y="87630"/>
                  </a:lnTo>
                  <a:lnTo>
                    <a:pt x="0" y="96520"/>
                  </a:lnTo>
                  <a:lnTo>
                    <a:pt x="97282" y="96520"/>
                  </a:lnTo>
                  <a:lnTo>
                    <a:pt x="97282" y="87630"/>
                  </a:lnTo>
                  <a:lnTo>
                    <a:pt x="97282" y="8890"/>
                  </a:lnTo>
                  <a:lnTo>
                    <a:pt x="97282" y="8382"/>
                  </a:lnTo>
                  <a:lnTo>
                    <a:pt x="97282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7" name="object 247"/>
            <p:cNvSpPr/>
            <p:nvPr/>
          </p:nvSpPr>
          <p:spPr>
            <a:xfrm>
              <a:off x="4855337" y="4982972"/>
              <a:ext cx="97790" cy="97790"/>
            </a:xfrm>
            <a:custGeom>
              <a:avLst/>
              <a:gdLst/>
              <a:ahLst/>
              <a:cxnLst/>
              <a:rect l="l" t="t" r="r" b="b"/>
              <a:pathLst>
                <a:path w="97789" h="97789">
                  <a:moveTo>
                    <a:pt x="9016" y="8889"/>
                  </a:moveTo>
                  <a:lnTo>
                    <a:pt x="9016" y="88137"/>
                  </a:lnTo>
                  <a:lnTo>
                    <a:pt x="88518" y="88137"/>
                  </a:lnTo>
                  <a:lnTo>
                    <a:pt x="88518" y="8889"/>
                  </a:lnTo>
                  <a:lnTo>
                    <a:pt x="9016" y="8889"/>
                  </a:lnTo>
                  <a:close/>
                </a:path>
                <a:path w="97789" h="97789">
                  <a:moveTo>
                    <a:pt x="0" y="0"/>
                  </a:moveTo>
                  <a:lnTo>
                    <a:pt x="97282" y="0"/>
                  </a:lnTo>
                  <a:lnTo>
                    <a:pt x="97282" y="97281"/>
                  </a:lnTo>
                  <a:lnTo>
                    <a:pt x="0" y="97281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48" name="object 248"/>
          <p:cNvPicPr/>
          <p:nvPr/>
        </p:nvPicPr>
        <p:blipFill>
          <a:blip r:embed="rId53" cstate="print"/>
          <a:stretch>
            <a:fillRect/>
          </a:stretch>
        </p:blipFill>
        <p:spPr>
          <a:xfrm>
            <a:off x="5012563" y="4964048"/>
            <a:ext cx="276225" cy="139319"/>
          </a:xfrm>
          <a:prstGeom prst="rect">
            <a:avLst/>
          </a:prstGeom>
        </p:spPr>
      </p:pic>
      <p:grpSp>
        <p:nvGrpSpPr>
          <p:cNvPr id="249" name="object 249"/>
          <p:cNvGrpSpPr/>
          <p:nvPr/>
        </p:nvGrpSpPr>
        <p:grpSpPr>
          <a:xfrm>
            <a:off x="5548757" y="4978400"/>
            <a:ext cx="106680" cy="106680"/>
            <a:chOff x="5548757" y="4978400"/>
            <a:chExt cx="106680" cy="106680"/>
          </a:xfrm>
        </p:grpSpPr>
        <p:sp>
          <p:nvSpPr>
            <p:cNvPr id="250" name="object 250"/>
            <p:cNvSpPr/>
            <p:nvPr/>
          </p:nvSpPr>
          <p:spPr>
            <a:xfrm>
              <a:off x="5553329" y="4983479"/>
              <a:ext cx="97790" cy="96520"/>
            </a:xfrm>
            <a:custGeom>
              <a:avLst/>
              <a:gdLst/>
              <a:ahLst/>
              <a:cxnLst/>
              <a:rect l="l" t="t" r="r" b="b"/>
              <a:pathLst>
                <a:path w="97789" h="96520">
                  <a:moveTo>
                    <a:pt x="97282" y="0"/>
                  </a:moveTo>
                  <a:lnTo>
                    <a:pt x="88519" y="0"/>
                  </a:lnTo>
                  <a:lnTo>
                    <a:pt x="88519" y="8890"/>
                  </a:lnTo>
                  <a:lnTo>
                    <a:pt x="88519" y="87630"/>
                  </a:lnTo>
                  <a:lnTo>
                    <a:pt x="9017" y="87630"/>
                  </a:lnTo>
                  <a:lnTo>
                    <a:pt x="9017" y="8890"/>
                  </a:lnTo>
                  <a:lnTo>
                    <a:pt x="88519" y="8890"/>
                  </a:lnTo>
                  <a:lnTo>
                    <a:pt x="88519" y="0"/>
                  </a:lnTo>
                  <a:lnTo>
                    <a:pt x="0" y="0"/>
                  </a:lnTo>
                  <a:lnTo>
                    <a:pt x="0" y="8890"/>
                  </a:lnTo>
                  <a:lnTo>
                    <a:pt x="0" y="87630"/>
                  </a:lnTo>
                  <a:lnTo>
                    <a:pt x="0" y="96520"/>
                  </a:lnTo>
                  <a:lnTo>
                    <a:pt x="97282" y="96520"/>
                  </a:lnTo>
                  <a:lnTo>
                    <a:pt x="97282" y="87630"/>
                  </a:lnTo>
                  <a:lnTo>
                    <a:pt x="97282" y="8890"/>
                  </a:lnTo>
                  <a:lnTo>
                    <a:pt x="97282" y="8382"/>
                  </a:lnTo>
                  <a:lnTo>
                    <a:pt x="97282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1" name="object 251"/>
            <p:cNvSpPr/>
            <p:nvPr/>
          </p:nvSpPr>
          <p:spPr>
            <a:xfrm>
              <a:off x="5553329" y="4982972"/>
              <a:ext cx="97790" cy="97790"/>
            </a:xfrm>
            <a:custGeom>
              <a:avLst/>
              <a:gdLst/>
              <a:ahLst/>
              <a:cxnLst/>
              <a:rect l="l" t="t" r="r" b="b"/>
              <a:pathLst>
                <a:path w="97789" h="97789">
                  <a:moveTo>
                    <a:pt x="9017" y="8889"/>
                  </a:moveTo>
                  <a:lnTo>
                    <a:pt x="9017" y="88137"/>
                  </a:lnTo>
                  <a:lnTo>
                    <a:pt x="88519" y="88137"/>
                  </a:lnTo>
                  <a:lnTo>
                    <a:pt x="88519" y="8889"/>
                  </a:lnTo>
                  <a:lnTo>
                    <a:pt x="9017" y="8889"/>
                  </a:lnTo>
                  <a:close/>
                </a:path>
                <a:path w="97789" h="97789">
                  <a:moveTo>
                    <a:pt x="0" y="0"/>
                  </a:moveTo>
                  <a:lnTo>
                    <a:pt x="97282" y="0"/>
                  </a:lnTo>
                  <a:lnTo>
                    <a:pt x="97282" y="97281"/>
                  </a:lnTo>
                  <a:lnTo>
                    <a:pt x="0" y="97281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52" name="object 252"/>
          <p:cNvPicPr/>
          <p:nvPr/>
        </p:nvPicPr>
        <p:blipFill>
          <a:blip r:embed="rId54" cstate="print"/>
          <a:stretch>
            <a:fillRect/>
          </a:stretch>
        </p:blipFill>
        <p:spPr>
          <a:xfrm>
            <a:off x="5704204" y="4964048"/>
            <a:ext cx="282575" cy="139319"/>
          </a:xfrm>
          <a:prstGeom prst="rect">
            <a:avLst/>
          </a:prstGeom>
        </p:spPr>
      </p:pic>
      <p:sp>
        <p:nvSpPr>
          <p:cNvPr id="253" name="object 253"/>
          <p:cNvSpPr/>
          <p:nvPr/>
        </p:nvSpPr>
        <p:spPr>
          <a:xfrm>
            <a:off x="3543300" y="5219700"/>
            <a:ext cx="3200400" cy="0"/>
          </a:xfrm>
          <a:custGeom>
            <a:avLst/>
            <a:gdLst/>
            <a:ahLst/>
            <a:cxnLst/>
            <a:rect l="l" t="t" r="r" b="b"/>
            <a:pathLst>
              <a:path w="3200400">
                <a:moveTo>
                  <a:pt x="0" y="0"/>
                </a:moveTo>
                <a:lnTo>
                  <a:pt x="3200400" y="0"/>
                </a:lnTo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54" name="object 254"/>
          <p:cNvGrpSpPr/>
          <p:nvPr/>
        </p:nvGrpSpPr>
        <p:grpSpPr>
          <a:xfrm>
            <a:off x="114300" y="5391911"/>
            <a:ext cx="6629400" cy="3348354"/>
            <a:chOff x="114300" y="5391911"/>
            <a:chExt cx="6629400" cy="3348354"/>
          </a:xfrm>
        </p:grpSpPr>
        <p:sp>
          <p:nvSpPr>
            <p:cNvPr id="255" name="object 255"/>
            <p:cNvSpPr/>
            <p:nvPr/>
          </p:nvSpPr>
          <p:spPr>
            <a:xfrm>
              <a:off x="114300" y="5391911"/>
              <a:ext cx="6629400" cy="794385"/>
            </a:xfrm>
            <a:custGeom>
              <a:avLst/>
              <a:gdLst/>
              <a:ahLst/>
              <a:cxnLst/>
              <a:rect l="l" t="t" r="r" b="b"/>
              <a:pathLst>
                <a:path w="6629400" h="794385">
                  <a:moveTo>
                    <a:pt x="6629400" y="0"/>
                  </a:moveTo>
                  <a:lnTo>
                    <a:pt x="0" y="0"/>
                  </a:lnTo>
                  <a:lnTo>
                    <a:pt x="0" y="794003"/>
                  </a:lnTo>
                  <a:lnTo>
                    <a:pt x="6629400" y="794003"/>
                  </a:lnTo>
                  <a:lnTo>
                    <a:pt x="6629400" y="0"/>
                  </a:lnTo>
                  <a:close/>
                </a:path>
              </a:pathLst>
            </a:custGeom>
            <a:solidFill>
              <a:srgbClr val="DEEB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6" name="object 256"/>
            <p:cNvPicPr/>
            <p:nvPr/>
          </p:nvPicPr>
          <p:blipFill>
            <a:blip r:embed="rId55" cstate="print"/>
            <a:stretch>
              <a:fillRect/>
            </a:stretch>
          </p:blipFill>
          <p:spPr>
            <a:xfrm>
              <a:off x="1121841" y="5492622"/>
              <a:ext cx="4572584" cy="338454"/>
            </a:xfrm>
            <a:prstGeom prst="rect">
              <a:avLst/>
            </a:prstGeom>
          </p:spPr>
        </p:pic>
        <p:sp>
          <p:nvSpPr>
            <p:cNvPr id="257" name="object 257"/>
            <p:cNvSpPr/>
            <p:nvPr/>
          </p:nvSpPr>
          <p:spPr>
            <a:xfrm>
              <a:off x="5701919" y="5792596"/>
              <a:ext cx="17780" cy="17780"/>
            </a:xfrm>
            <a:custGeom>
              <a:avLst/>
              <a:gdLst/>
              <a:ahLst/>
              <a:cxnLst/>
              <a:rect l="l" t="t" r="r" b="b"/>
              <a:pathLst>
                <a:path w="17779" h="17779">
                  <a:moveTo>
                    <a:pt x="17373" y="0"/>
                  </a:moveTo>
                  <a:lnTo>
                    <a:pt x="0" y="0"/>
                  </a:lnTo>
                  <a:lnTo>
                    <a:pt x="0" y="17525"/>
                  </a:lnTo>
                  <a:lnTo>
                    <a:pt x="17373" y="17525"/>
                  </a:lnTo>
                  <a:lnTo>
                    <a:pt x="17373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8" name="object 258"/>
            <p:cNvSpPr/>
            <p:nvPr/>
          </p:nvSpPr>
          <p:spPr>
            <a:xfrm>
              <a:off x="5701919" y="5792596"/>
              <a:ext cx="17780" cy="17780"/>
            </a:xfrm>
            <a:custGeom>
              <a:avLst/>
              <a:gdLst/>
              <a:ahLst/>
              <a:cxnLst/>
              <a:rect l="l" t="t" r="r" b="b"/>
              <a:pathLst>
                <a:path w="17779" h="17779">
                  <a:moveTo>
                    <a:pt x="0" y="17525"/>
                  </a:moveTo>
                  <a:lnTo>
                    <a:pt x="17373" y="17525"/>
                  </a:lnTo>
                  <a:lnTo>
                    <a:pt x="17373" y="0"/>
                  </a:lnTo>
                  <a:lnTo>
                    <a:pt x="0" y="0"/>
                  </a:lnTo>
                  <a:lnTo>
                    <a:pt x="0" y="17525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9" name="object 259"/>
            <p:cNvSpPr/>
            <p:nvPr/>
          </p:nvSpPr>
          <p:spPr>
            <a:xfrm>
              <a:off x="2674747" y="5955309"/>
              <a:ext cx="106045" cy="106045"/>
            </a:xfrm>
            <a:custGeom>
              <a:avLst/>
              <a:gdLst/>
              <a:ahLst/>
              <a:cxnLst/>
              <a:rect l="l" t="t" r="r" b="b"/>
              <a:pathLst>
                <a:path w="106044" h="106045">
                  <a:moveTo>
                    <a:pt x="105918" y="0"/>
                  </a:moveTo>
                  <a:lnTo>
                    <a:pt x="0" y="0"/>
                  </a:lnTo>
                  <a:lnTo>
                    <a:pt x="0" y="105765"/>
                  </a:lnTo>
                  <a:lnTo>
                    <a:pt x="105918" y="105765"/>
                  </a:lnTo>
                  <a:lnTo>
                    <a:pt x="105918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0" name="object 260"/>
            <p:cNvSpPr/>
            <p:nvPr/>
          </p:nvSpPr>
          <p:spPr>
            <a:xfrm>
              <a:off x="2674747" y="5955309"/>
              <a:ext cx="106045" cy="106045"/>
            </a:xfrm>
            <a:custGeom>
              <a:avLst/>
              <a:gdLst/>
              <a:ahLst/>
              <a:cxnLst/>
              <a:rect l="l" t="t" r="r" b="b"/>
              <a:pathLst>
                <a:path w="106044" h="106045">
                  <a:moveTo>
                    <a:pt x="0" y="105765"/>
                  </a:moveTo>
                  <a:lnTo>
                    <a:pt x="105918" y="105765"/>
                  </a:lnTo>
                  <a:lnTo>
                    <a:pt x="105918" y="0"/>
                  </a:lnTo>
                  <a:lnTo>
                    <a:pt x="0" y="0"/>
                  </a:lnTo>
                  <a:lnTo>
                    <a:pt x="0" y="105765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1" name="object 261"/>
            <p:cNvSpPr/>
            <p:nvPr/>
          </p:nvSpPr>
          <p:spPr>
            <a:xfrm>
              <a:off x="2836291" y="5937884"/>
              <a:ext cx="393065" cy="146685"/>
            </a:xfrm>
            <a:custGeom>
              <a:avLst/>
              <a:gdLst/>
              <a:ahLst/>
              <a:cxnLst/>
              <a:rect l="l" t="t" r="r" b="b"/>
              <a:pathLst>
                <a:path w="393064" h="146685">
                  <a:moveTo>
                    <a:pt x="373125" y="93725"/>
                  </a:moveTo>
                  <a:lnTo>
                    <a:pt x="287527" y="93725"/>
                  </a:lnTo>
                  <a:lnTo>
                    <a:pt x="287527" y="142366"/>
                  </a:lnTo>
                  <a:lnTo>
                    <a:pt x="373125" y="142366"/>
                  </a:lnTo>
                  <a:lnTo>
                    <a:pt x="373125" y="129539"/>
                  </a:lnTo>
                  <a:lnTo>
                    <a:pt x="302386" y="129539"/>
                  </a:lnTo>
                  <a:lnTo>
                    <a:pt x="302386" y="106552"/>
                  </a:lnTo>
                  <a:lnTo>
                    <a:pt x="373125" y="106552"/>
                  </a:lnTo>
                  <a:lnTo>
                    <a:pt x="373125" y="93725"/>
                  </a:lnTo>
                  <a:close/>
                </a:path>
                <a:path w="393064" h="146685">
                  <a:moveTo>
                    <a:pt x="373125" y="106552"/>
                  </a:moveTo>
                  <a:lnTo>
                    <a:pt x="358139" y="106552"/>
                  </a:lnTo>
                  <a:lnTo>
                    <a:pt x="358139" y="129539"/>
                  </a:lnTo>
                  <a:lnTo>
                    <a:pt x="373125" y="129539"/>
                  </a:lnTo>
                  <a:lnTo>
                    <a:pt x="373125" y="106552"/>
                  </a:lnTo>
                  <a:close/>
                </a:path>
                <a:path w="393064" h="146685">
                  <a:moveTo>
                    <a:pt x="71246" y="90550"/>
                  </a:moveTo>
                  <a:lnTo>
                    <a:pt x="57784" y="90550"/>
                  </a:lnTo>
                  <a:lnTo>
                    <a:pt x="51688" y="91186"/>
                  </a:lnTo>
                  <a:lnTo>
                    <a:pt x="40893" y="93725"/>
                  </a:lnTo>
                  <a:lnTo>
                    <a:pt x="36194" y="95503"/>
                  </a:lnTo>
                  <a:lnTo>
                    <a:pt x="32384" y="97789"/>
                  </a:lnTo>
                  <a:lnTo>
                    <a:pt x="28575" y="99949"/>
                  </a:lnTo>
                  <a:lnTo>
                    <a:pt x="25653" y="102615"/>
                  </a:lnTo>
                  <a:lnTo>
                    <a:pt x="23621" y="105790"/>
                  </a:lnTo>
                  <a:lnTo>
                    <a:pt x="21589" y="108838"/>
                  </a:lnTo>
                  <a:lnTo>
                    <a:pt x="20573" y="112267"/>
                  </a:lnTo>
                  <a:lnTo>
                    <a:pt x="20573" y="124587"/>
                  </a:lnTo>
                  <a:lnTo>
                    <a:pt x="57784" y="146303"/>
                  </a:lnTo>
                  <a:lnTo>
                    <a:pt x="71246" y="146303"/>
                  </a:lnTo>
                  <a:lnTo>
                    <a:pt x="103377" y="133985"/>
                  </a:lnTo>
                  <a:lnTo>
                    <a:pt x="60197" y="133985"/>
                  </a:lnTo>
                  <a:lnTo>
                    <a:pt x="56387" y="133603"/>
                  </a:lnTo>
                  <a:lnTo>
                    <a:pt x="37718" y="125349"/>
                  </a:lnTo>
                  <a:lnTo>
                    <a:pt x="36321" y="123698"/>
                  </a:lnTo>
                  <a:lnTo>
                    <a:pt x="35559" y="121919"/>
                  </a:lnTo>
                  <a:lnTo>
                    <a:pt x="35559" y="114935"/>
                  </a:lnTo>
                  <a:lnTo>
                    <a:pt x="60197" y="102869"/>
                  </a:lnTo>
                  <a:lnTo>
                    <a:pt x="103335" y="102869"/>
                  </a:lnTo>
                  <a:lnTo>
                    <a:pt x="100202" y="100075"/>
                  </a:lnTo>
                  <a:lnTo>
                    <a:pt x="92582" y="95503"/>
                  </a:lnTo>
                  <a:lnTo>
                    <a:pt x="88010" y="93725"/>
                  </a:lnTo>
                  <a:lnTo>
                    <a:pt x="77215" y="91186"/>
                  </a:lnTo>
                  <a:lnTo>
                    <a:pt x="71246" y="90550"/>
                  </a:lnTo>
                  <a:close/>
                </a:path>
                <a:path w="393064" h="146685">
                  <a:moveTo>
                    <a:pt x="103335" y="102869"/>
                  </a:moveTo>
                  <a:lnTo>
                    <a:pt x="68833" y="102869"/>
                  </a:lnTo>
                  <a:lnTo>
                    <a:pt x="72643" y="103250"/>
                  </a:lnTo>
                  <a:lnTo>
                    <a:pt x="79756" y="104775"/>
                  </a:lnTo>
                  <a:lnTo>
                    <a:pt x="93471" y="114935"/>
                  </a:lnTo>
                  <a:lnTo>
                    <a:pt x="93471" y="121919"/>
                  </a:lnTo>
                  <a:lnTo>
                    <a:pt x="92709" y="123698"/>
                  </a:lnTo>
                  <a:lnTo>
                    <a:pt x="91312" y="125349"/>
                  </a:lnTo>
                  <a:lnTo>
                    <a:pt x="89915" y="127126"/>
                  </a:lnTo>
                  <a:lnTo>
                    <a:pt x="68833" y="133985"/>
                  </a:lnTo>
                  <a:lnTo>
                    <a:pt x="103377" y="133985"/>
                  </a:lnTo>
                  <a:lnTo>
                    <a:pt x="107441" y="127888"/>
                  </a:lnTo>
                  <a:lnTo>
                    <a:pt x="108457" y="124587"/>
                  </a:lnTo>
                  <a:lnTo>
                    <a:pt x="108457" y="112267"/>
                  </a:lnTo>
                  <a:lnTo>
                    <a:pt x="107314" y="108838"/>
                  </a:lnTo>
                  <a:lnTo>
                    <a:pt x="103335" y="102869"/>
                  </a:lnTo>
                  <a:close/>
                </a:path>
                <a:path w="393064" h="146685">
                  <a:moveTo>
                    <a:pt x="225551" y="96774"/>
                  </a:moveTo>
                  <a:lnTo>
                    <a:pt x="219328" y="97409"/>
                  </a:lnTo>
                  <a:lnTo>
                    <a:pt x="212851" y="97916"/>
                  </a:lnTo>
                  <a:lnTo>
                    <a:pt x="206375" y="98298"/>
                  </a:lnTo>
                  <a:lnTo>
                    <a:pt x="199897" y="98805"/>
                  </a:lnTo>
                  <a:lnTo>
                    <a:pt x="170560" y="99822"/>
                  </a:lnTo>
                  <a:lnTo>
                    <a:pt x="134492" y="100075"/>
                  </a:lnTo>
                  <a:lnTo>
                    <a:pt x="134492" y="113156"/>
                  </a:lnTo>
                  <a:lnTo>
                    <a:pt x="186054" y="112267"/>
                  </a:lnTo>
                  <a:lnTo>
                    <a:pt x="226948" y="109474"/>
                  </a:lnTo>
                  <a:lnTo>
                    <a:pt x="225551" y="96774"/>
                  </a:lnTo>
                  <a:close/>
                </a:path>
                <a:path w="393064" h="146685">
                  <a:moveTo>
                    <a:pt x="310388" y="34543"/>
                  </a:moveTo>
                  <a:lnTo>
                    <a:pt x="298195" y="34543"/>
                  </a:lnTo>
                  <a:lnTo>
                    <a:pt x="292988" y="35178"/>
                  </a:lnTo>
                  <a:lnTo>
                    <a:pt x="288797" y="36575"/>
                  </a:lnTo>
                  <a:lnTo>
                    <a:pt x="284733" y="38100"/>
                  </a:lnTo>
                  <a:lnTo>
                    <a:pt x="281304" y="39877"/>
                  </a:lnTo>
                  <a:lnTo>
                    <a:pt x="278764" y="42163"/>
                  </a:lnTo>
                  <a:lnTo>
                    <a:pt x="276097" y="44323"/>
                  </a:lnTo>
                  <a:lnTo>
                    <a:pt x="274319" y="46862"/>
                  </a:lnTo>
                  <a:lnTo>
                    <a:pt x="273176" y="49529"/>
                  </a:lnTo>
                  <a:lnTo>
                    <a:pt x="272033" y="52324"/>
                  </a:lnTo>
                  <a:lnTo>
                    <a:pt x="271622" y="54482"/>
                  </a:lnTo>
                  <a:lnTo>
                    <a:pt x="271622" y="64769"/>
                  </a:lnTo>
                  <a:lnTo>
                    <a:pt x="298195" y="84836"/>
                  </a:lnTo>
                  <a:lnTo>
                    <a:pt x="310388" y="84836"/>
                  </a:lnTo>
                  <a:lnTo>
                    <a:pt x="333978" y="72770"/>
                  </a:lnTo>
                  <a:lnTo>
                    <a:pt x="300735" y="72770"/>
                  </a:lnTo>
                  <a:lnTo>
                    <a:pt x="297688" y="72389"/>
                  </a:lnTo>
                  <a:lnTo>
                    <a:pt x="293115" y="70865"/>
                  </a:lnTo>
                  <a:lnTo>
                    <a:pt x="291210" y="69850"/>
                  </a:lnTo>
                  <a:lnTo>
                    <a:pt x="289813" y="68579"/>
                  </a:lnTo>
                  <a:lnTo>
                    <a:pt x="288289" y="67437"/>
                  </a:lnTo>
                  <a:lnTo>
                    <a:pt x="287273" y="66166"/>
                  </a:lnTo>
                  <a:lnTo>
                    <a:pt x="286765" y="64769"/>
                  </a:lnTo>
                  <a:lnTo>
                    <a:pt x="286131" y="63373"/>
                  </a:lnTo>
                  <a:lnTo>
                    <a:pt x="285750" y="62102"/>
                  </a:lnTo>
                  <a:lnTo>
                    <a:pt x="285750" y="57150"/>
                  </a:lnTo>
                  <a:lnTo>
                    <a:pt x="286131" y="55879"/>
                  </a:lnTo>
                  <a:lnTo>
                    <a:pt x="286765" y="54482"/>
                  </a:lnTo>
                  <a:lnTo>
                    <a:pt x="287273" y="53212"/>
                  </a:lnTo>
                  <a:lnTo>
                    <a:pt x="288289" y="51815"/>
                  </a:lnTo>
                  <a:lnTo>
                    <a:pt x="289813" y="50673"/>
                  </a:lnTo>
                  <a:lnTo>
                    <a:pt x="291210" y="49402"/>
                  </a:lnTo>
                  <a:lnTo>
                    <a:pt x="293115" y="48387"/>
                  </a:lnTo>
                  <a:lnTo>
                    <a:pt x="297688" y="46862"/>
                  </a:lnTo>
                  <a:lnTo>
                    <a:pt x="300735" y="46481"/>
                  </a:lnTo>
                  <a:lnTo>
                    <a:pt x="333978" y="46481"/>
                  </a:lnTo>
                  <a:lnTo>
                    <a:pt x="332358" y="44323"/>
                  </a:lnTo>
                  <a:lnTo>
                    <a:pt x="327151" y="39877"/>
                  </a:lnTo>
                  <a:lnTo>
                    <a:pt x="323850" y="38100"/>
                  </a:lnTo>
                  <a:lnTo>
                    <a:pt x="319658" y="36575"/>
                  </a:lnTo>
                  <a:lnTo>
                    <a:pt x="315467" y="35178"/>
                  </a:lnTo>
                  <a:lnTo>
                    <a:pt x="310388" y="34543"/>
                  </a:lnTo>
                  <a:close/>
                </a:path>
                <a:path w="393064" h="146685">
                  <a:moveTo>
                    <a:pt x="333978" y="46481"/>
                  </a:moveTo>
                  <a:lnTo>
                    <a:pt x="307847" y="46481"/>
                  </a:lnTo>
                  <a:lnTo>
                    <a:pt x="310769" y="46862"/>
                  </a:lnTo>
                  <a:lnTo>
                    <a:pt x="313054" y="47625"/>
                  </a:lnTo>
                  <a:lnTo>
                    <a:pt x="322706" y="57150"/>
                  </a:lnTo>
                  <a:lnTo>
                    <a:pt x="322706" y="62102"/>
                  </a:lnTo>
                  <a:lnTo>
                    <a:pt x="307720" y="72770"/>
                  </a:lnTo>
                  <a:lnTo>
                    <a:pt x="333978" y="72770"/>
                  </a:lnTo>
                  <a:lnTo>
                    <a:pt x="334263" y="72389"/>
                  </a:lnTo>
                  <a:lnTo>
                    <a:pt x="335279" y="69723"/>
                  </a:lnTo>
                  <a:lnTo>
                    <a:pt x="336422" y="66928"/>
                  </a:lnTo>
                  <a:lnTo>
                    <a:pt x="336937" y="64769"/>
                  </a:lnTo>
                  <a:lnTo>
                    <a:pt x="336937" y="54482"/>
                  </a:lnTo>
                  <a:lnTo>
                    <a:pt x="336422" y="52324"/>
                  </a:lnTo>
                  <a:lnTo>
                    <a:pt x="335231" y="49402"/>
                  </a:lnTo>
                  <a:lnTo>
                    <a:pt x="334263" y="46862"/>
                  </a:lnTo>
                  <a:lnTo>
                    <a:pt x="333978" y="46481"/>
                  </a:lnTo>
                  <a:close/>
                </a:path>
                <a:path w="393064" h="146685">
                  <a:moveTo>
                    <a:pt x="184403" y="10667"/>
                  </a:moveTo>
                  <a:lnTo>
                    <a:pt x="172846" y="10667"/>
                  </a:lnTo>
                  <a:lnTo>
                    <a:pt x="167639" y="11556"/>
                  </a:lnTo>
                  <a:lnTo>
                    <a:pt x="163067" y="13335"/>
                  </a:lnTo>
                  <a:lnTo>
                    <a:pt x="158495" y="14986"/>
                  </a:lnTo>
                  <a:lnTo>
                    <a:pt x="154685" y="17272"/>
                  </a:lnTo>
                  <a:lnTo>
                    <a:pt x="151383" y="20192"/>
                  </a:lnTo>
                  <a:lnTo>
                    <a:pt x="148081" y="22987"/>
                  </a:lnTo>
                  <a:lnTo>
                    <a:pt x="145669" y="26288"/>
                  </a:lnTo>
                  <a:lnTo>
                    <a:pt x="143890" y="29972"/>
                  </a:lnTo>
                  <a:lnTo>
                    <a:pt x="142239" y="33527"/>
                  </a:lnTo>
                  <a:lnTo>
                    <a:pt x="141350" y="37337"/>
                  </a:lnTo>
                  <a:lnTo>
                    <a:pt x="141350" y="52324"/>
                  </a:lnTo>
                  <a:lnTo>
                    <a:pt x="172846" y="78993"/>
                  </a:lnTo>
                  <a:lnTo>
                    <a:pt x="184403" y="78993"/>
                  </a:lnTo>
                  <a:lnTo>
                    <a:pt x="209778" y="65912"/>
                  </a:lnTo>
                  <a:lnTo>
                    <a:pt x="175386" y="65912"/>
                  </a:lnTo>
                  <a:lnTo>
                    <a:pt x="172465" y="65404"/>
                  </a:lnTo>
                  <a:lnTo>
                    <a:pt x="157606" y="54482"/>
                  </a:lnTo>
                  <a:lnTo>
                    <a:pt x="156336" y="52197"/>
                  </a:lnTo>
                  <a:lnTo>
                    <a:pt x="155828" y="49911"/>
                  </a:lnTo>
                  <a:lnTo>
                    <a:pt x="155828" y="39750"/>
                  </a:lnTo>
                  <a:lnTo>
                    <a:pt x="156336" y="37337"/>
                  </a:lnTo>
                  <a:lnTo>
                    <a:pt x="157606" y="35051"/>
                  </a:lnTo>
                  <a:lnTo>
                    <a:pt x="158750" y="32765"/>
                  </a:lnTo>
                  <a:lnTo>
                    <a:pt x="160400" y="30734"/>
                  </a:lnTo>
                  <a:lnTo>
                    <a:pt x="162432" y="29210"/>
                  </a:lnTo>
                  <a:lnTo>
                    <a:pt x="164464" y="27559"/>
                  </a:lnTo>
                  <a:lnTo>
                    <a:pt x="166877" y="26288"/>
                  </a:lnTo>
                  <a:lnTo>
                    <a:pt x="172465" y="24256"/>
                  </a:lnTo>
                  <a:lnTo>
                    <a:pt x="175386" y="23875"/>
                  </a:lnTo>
                  <a:lnTo>
                    <a:pt x="209852" y="23875"/>
                  </a:lnTo>
                  <a:lnTo>
                    <a:pt x="209169" y="22987"/>
                  </a:lnTo>
                  <a:lnTo>
                    <a:pt x="202691" y="17272"/>
                  </a:lnTo>
                  <a:lnTo>
                    <a:pt x="198754" y="14986"/>
                  </a:lnTo>
                  <a:lnTo>
                    <a:pt x="194182" y="13335"/>
                  </a:lnTo>
                  <a:lnTo>
                    <a:pt x="189610" y="11556"/>
                  </a:lnTo>
                  <a:lnTo>
                    <a:pt x="184403" y="10667"/>
                  </a:lnTo>
                  <a:close/>
                </a:path>
                <a:path w="393064" h="146685">
                  <a:moveTo>
                    <a:pt x="209852" y="23875"/>
                  </a:moveTo>
                  <a:lnTo>
                    <a:pt x="181863" y="23875"/>
                  </a:lnTo>
                  <a:lnTo>
                    <a:pt x="184784" y="24256"/>
                  </a:lnTo>
                  <a:lnTo>
                    <a:pt x="190372" y="26288"/>
                  </a:lnTo>
                  <a:lnTo>
                    <a:pt x="201548" y="39750"/>
                  </a:lnTo>
                  <a:lnTo>
                    <a:pt x="201548" y="49911"/>
                  </a:lnTo>
                  <a:lnTo>
                    <a:pt x="181863" y="65912"/>
                  </a:lnTo>
                  <a:lnTo>
                    <a:pt x="209778" y="65912"/>
                  </a:lnTo>
                  <a:lnTo>
                    <a:pt x="211708" y="63500"/>
                  </a:lnTo>
                  <a:lnTo>
                    <a:pt x="213359" y="59816"/>
                  </a:lnTo>
                  <a:lnTo>
                    <a:pt x="215137" y="56134"/>
                  </a:lnTo>
                  <a:lnTo>
                    <a:pt x="216026" y="52324"/>
                  </a:lnTo>
                  <a:lnTo>
                    <a:pt x="216026" y="37337"/>
                  </a:lnTo>
                  <a:lnTo>
                    <a:pt x="215137" y="33527"/>
                  </a:lnTo>
                  <a:lnTo>
                    <a:pt x="213359" y="29972"/>
                  </a:lnTo>
                  <a:lnTo>
                    <a:pt x="211708" y="26288"/>
                  </a:lnTo>
                  <a:lnTo>
                    <a:pt x="209852" y="23875"/>
                  </a:lnTo>
                  <a:close/>
                </a:path>
                <a:path w="393064" h="146685">
                  <a:moveTo>
                    <a:pt x="129031" y="69595"/>
                  </a:moveTo>
                  <a:lnTo>
                    <a:pt x="0" y="69595"/>
                  </a:lnTo>
                  <a:lnTo>
                    <a:pt x="0" y="82295"/>
                  </a:lnTo>
                  <a:lnTo>
                    <a:pt x="129031" y="82295"/>
                  </a:lnTo>
                  <a:lnTo>
                    <a:pt x="129031" y="69595"/>
                  </a:lnTo>
                  <a:close/>
                </a:path>
                <a:path w="393064" h="146685">
                  <a:moveTo>
                    <a:pt x="72135" y="55117"/>
                  </a:moveTo>
                  <a:lnTo>
                    <a:pt x="56895" y="55117"/>
                  </a:lnTo>
                  <a:lnTo>
                    <a:pt x="56895" y="69595"/>
                  </a:lnTo>
                  <a:lnTo>
                    <a:pt x="72135" y="69595"/>
                  </a:lnTo>
                  <a:lnTo>
                    <a:pt x="72135" y="55117"/>
                  </a:lnTo>
                  <a:close/>
                </a:path>
                <a:path w="393064" h="146685">
                  <a:moveTo>
                    <a:pt x="109219" y="7112"/>
                  </a:moveTo>
                  <a:lnTo>
                    <a:pt x="19050" y="7112"/>
                  </a:lnTo>
                  <a:lnTo>
                    <a:pt x="19050" y="55117"/>
                  </a:lnTo>
                  <a:lnTo>
                    <a:pt x="110108" y="55117"/>
                  </a:lnTo>
                  <a:lnTo>
                    <a:pt x="110108" y="42290"/>
                  </a:lnTo>
                  <a:lnTo>
                    <a:pt x="34035" y="42290"/>
                  </a:lnTo>
                  <a:lnTo>
                    <a:pt x="34035" y="19812"/>
                  </a:lnTo>
                  <a:lnTo>
                    <a:pt x="109219" y="19812"/>
                  </a:lnTo>
                  <a:lnTo>
                    <a:pt x="109219" y="7112"/>
                  </a:lnTo>
                  <a:close/>
                </a:path>
                <a:path w="393064" h="146685">
                  <a:moveTo>
                    <a:pt x="373125" y="1904"/>
                  </a:moveTo>
                  <a:lnTo>
                    <a:pt x="358139" y="1904"/>
                  </a:lnTo>
                  <a:lnTo>
                    <a:pt x="358139" y="86867"/>
                  </a:lnTo>
                  <a:lnTo>
                    <a:pt x="373125" y="86867"/>
                  </a:lnTo>
                  <a:lnTo>
                    <a:pt x="373125" y="51307"/>
                  </a:lnTo>
                  <a:lnTo>
                    <a:pt x="393064" y="51307"/>
                  </a:lnTo>
                  <a:lnTo>
                    <a:pt x="393064" y="38100"/>
                  </a:lnTo>
                  <a:lnTo>
                    <a:pt x="373125" y="38100"/>
                  </a:lnTo>
                  <a:lnTo>
                    <a:pt x="373125" y="1904"/>
                  </a:lnTo>
                  <a:close/>
                </a:path>
                <a:path w="393064" h="146685">
                  <a:moveTo>
                    <a:pt x="249173" y="1904"/>
                  </a:moveTo>
                  <a:lnTo>
                    <a:pt x="234314" y="1904"/>
                  </a:lnTo>
                  <a:lnTo>
                    <a:pt x="234314" y="142366"/>
                  </a:lnTo>
                  <a:lnTo>
                    <a:pt x="249173" y="142366"/>
                  </a:lnTo>
                  <a:lnTo>
                    <a:pt x="249173" y="1904"/>
                  </a:lnTo>
                  <a:close/>
                </a:path>
                <a:path w="393064" h="146685">
                  <a:moveTo>
                    <a:pt x="344423" y="16637"/>
                  </a:moveTo>
                  <a:lnTo>
                    <a:pt x="263906" y="16637"/>
                  </a:lnTo>
                  <a:lnTo>
                    <a:pt x="263906" y="29337"/>
                  </a:lnTo>
                  <a:lnTo>
                    <a:pt x="344423" y="29337"/>
                  </a:lnTo>
                  <a:lnTo>
                    <a:pt x="344423" y="16637"/>
                  </a:lnTo>
                  <a:close/>
                </a:path>
                <a:path w="393064" h="146685">
                  <a:moveTo>
                    <a:pt x="311657" y="0"/>
                  </a:moveTo>
                  <a:lnTo>
                    <a:pt x="296798" y="0"/>
                  </a:lnTo>
                  <a:lnTo>
                    <a:pt x="296798" y="16637"/>
                  </a:lnTo>
                  <a:lnTo>
                    <a:pt x="311657" y="16637"/>
                  </a:lnTo>
                  <a:lnTo>
                    <a:pt x="311657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2" name="object 262"/>
            <p:cNvPicPr/>
            <p:nvPr/>
          </p:nvPicPr>
          <p:blipFill>
            <a:blip r:embed="rId56" cstate="print"/>
            <a:stretch>
              <a:fillRect/>
            </a:stretch>
          </p:blipFill>
          <p:spPr>
            <a:xfrm>
              <a:off x="2831719" y="5933312"/>
              <a:ext cx="402209" cy="155448"/>
            </a:xfrm>
            <a:prstGeom prst="rect">
              <a:avLst/>
            </a:prstGeom>
          </p:spPr>
        </p:pic>
        <p:sp>
          <p:nvSpPr>
            <p:cNvPr id="263" name="object 263"/>
            <p:cNvSpPr/>
            <p:nvPr/>
          </p:nvSpPr>
          <p:spPr>
            <a:xfrm>
              <a:off x="3513201" y="5955029"/>
              <a:ext cx="106045" cy="106680"/>
            </a:xfrm>
            <a:custGeom>
              <a:avLst/>
              <a:gdLst/>
              <a:ahLst/>
              <a:cxnLst/>
              <a:rect l="l" t="t" r="r" b="b"/>
              <a:pathLst>
                <a:path w="106045" h="106679">
                  <a:moveTo>
                    <a:pt x="105664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0" y="96520"/>
                  </a:lnTo>
                  <a:lnTo>
                    <a:pt x="0" y="106680"/>
                  </a:lnTo>
                  <a:lnTo>
                    <a:pt x="105664" y="106680"/>
                  </a:lnTo>
                  <a:lnTo>
                    <a:pt x="105664" y="96520"/>
                  </a:lnTo>
                  <a:lnTo>
                    <a:pt x="9652" y="96520"/>
                  </a:lnTo>
                  <a:lnTo>
                    <a:pt x="9652" y="10160"/>
                  </a:lnTo>
                  <a:lnTo>
                    <a:pt x="96139" y="10160"/>
                  </a:lnTo>
                  <a:lnTo>
                    <a:pt x="96139" y="96139"/>
                  </a:lnTo>
                  <a:lnTo>
                    <a:pt x="105664" y="96139"/>
                  </a:lnTo>
                  <a:lnTo>
                    <a:pt x="105664" y="10160"/>
                  </a:lnTo>
                  <a:lnTo>
                    <a:pt x="105664" y="9906"/>
                  </a:lnTo>
                  <a:lnTo>
                    <a:pt x="105664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4" name="object 264"/>
            <p:cNvSpPr/>
            <p:nvPr/>
          </p:nvSpPr>
          <p:spPr>
            <a:xfrm>
              <a:off x="3513201" y="5955283"/>
              <a:ext cx="106045" cy="106045"/>
            </a:xfrm>
            <a:custGeom>
              <a:avLst/>
              <a:gdLst/>
              <a:ahLst/>
              <a:cxnLst/>
              <a:rect l="l" t="t" r="r" b="b"/>
              <a:pathLst>
                <a:path w="106045" h="106045">
                  <a:moveTo>
                    <a:pt x="9651" y="9651"/>
                  </a:moveTo>
                  <a:lnTo>
                    <a:pt x="9651" y="95885"/>
                  </a:lnTo>
                  <a:lnTo>
                    <a:pt x="96138" y="95885"/>
                  </a:lnTo>
                  <a:lnTo>
                    <a:pt x="96138" y="9651"/>
                  </a:lnTo>
                  <a:lnTo>
                    <a:pt x="9651" y="9651"/>
                  </a:lnTo>
                  <a:close/>
                </a:path>
                <a:path w="106045" h="106045">
                  <a:moveTo>
                    <a:pt x="0" y="0"/>
                  </a:moveTo>
                  <a:lnTo>
                    <a:pt x="105663" y="0"/>
                  </a:lnTo>
                  <a:lnTo>
                    <a:pt x="105663" y="105790"/>
                  </a:lnTo>
                  <a:lnTo>
                    <a:pt x="0" y="105790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5" name="object 265"/>
            <p:cNvPicPr/>
            <p:nvPr/>
          </p:nvPicPr>
          <p:blipFill>
            <a:blip r:embed="rId57" cstate="print"/>
            <a:stretch>
              <a:fillRect/>
            </a:stretch>
          </p:blipFill>
          <p:spPr>
            <a:xfrm>
              <a:off x="3669919" y="5933312"/>
              <a:ext cx="533273" cy="155448"/>
            </a:xfrm>
            <a:prstGeom prst="rect">
              <a:avLst/>
            </a:prstGeom>
          </p:spPr>
        </p:pic>
        <p:sp>
          <p:nvSpPr>
            <p:cNvPr id="266" name="object 266"/>
            <p:cNvSpPr/>
            <p:nvPr/>
          </p:nvSpPr>
          <p:spPr>
            <a:xfrm>
              <a:off x="114300" y="6109715"/>
              <a:ext cx="6629400" cy="2385060"/>
            </a:xfrm>
            <a:custGeom>
              <a:avLst/>
              <a:gdLst/>
              <a:ahLst/>
              <a:cxnLst/>
              <a:rect l="l" t="t" r="r" b="b"/>
              <a:pathLst>
                <a:path w="6629400" h="2385059">
                  <a:moveTo>
                    <a:pt x="6629400" y="0"/>
                  </a:moveTo>
                  <a:lnTo>
                    <a:pt x="0" y="0"/>
                  </a:lnTo>
                  <a:lnTo>
                    <a:pt x="0" y="2385060"/>
                  </a:lnTo>
                  <a:lnTo>
                    <a:pt x="6629400" y="2385060"/>
                  </a:lnTo>
                  <a:lnTo>
                    <a:pt x="6629400" y="0"/>
                  </a:lnTo>
                  <a:close/>
                </a:path>
              </a:pathLst>
            </a:custGeom>
            <a:solidFill>
              <a:srgbClr val="DEEB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7" name="object 267"/>
            <p:cNvPicPr/>
            <p:nvPr/>
          </p:nvPicPr>
          <p:blipFill>
            <a:blip r:embed="rId58" cstate="print"/>
            <a:stretch>
              <a:fillRect/>
            </a:stretch>
          </p:blipFill>
          <p:spPr>
            <a:xfrm>
              <a:off x="201574" y="6214744"/>
              <a:ext cx="176466" cy="104267"/>
            </a:xfrm>
            <a:prstGeom prst="rect">
              <a:avLst/>
            </a:prstGeom>
          </p:spPr>
        </p:pic>
        <p:pic>
          <p:nvPicPr>
            <p:cNvPr id="268" name="object 268"/>
            <p:cNvPicPr/>
            <p:nvPr/>
          </p:nvPicPr>
          <p:blipFill>
            <a:blip r:embed="rId59" cstate="print"/>
            <a:stretch>
              <a:fillRect/>
            </a:stretch>
          </p:blipFill>
          <p:spPr>
            <a:xfrm>
              <a:off x="406323" y="6214744"/>
              <a:ext cx="86652" cy="105029"/>
            </a:xfrm>
            <a:prstGeom prst="rect">
              <a:avLst/>
            </a:prstGeom>
          </p:spPr>
        </p:pic>
        <p:pic>
          <p:nvPicPr>
            <p:cNvPr id="269" name="object 269"/>
            <p:cNvPicPr/>
            <p:nvPr/>
          </p:nvPicPr>
          <p:blipFill>
            <a:blip r:embed="rId60" cstate="print"/>
            <a:stretch>
              <a:fillRect/>
            </a:stretch>
          </p:blipFill>
          <p:spPr>
            <a:xfrm>
              <a:off x="518795" y="6214744"/>
              <a:ext cx="371208" cy="107061"/>
            </a:xfrm>
            <a:prstGeom prst="rect">
              <a:avLst/>
            </a:prstGeom>
          </p:spPr>
        </p:pic>
        <p:sp>
          <p:nvSpPr>
            <p:cNvPr id="270" name="object 270"/>
            <p:cNvSpPr/>
            <p:nvPr/>
          </p:nvSpPr>
          <p:spPr>
            <a:xfrm>
              <a:off x="210439" y="6383206"/>
              <a:ext cx="33655" cy="8890"/>
            </a:xfrm>
            <a:custGeom>
              <a:avLst/>
              <a:gdLst/>
              <a:ahLst/>
              <a:cxnLst/>
              <a:rect l="l" t="t" r="r" b="b"/>
              <a:pathLst>
                <a:path w="33654" h="8889">
                  <a:moveTo>
                    <a:pt x="33286" y="0"/>
                  </a:moveTo>
                  <a:lnTo>
                    <a:pt x="0" y="0"/>
                  </a:lnTo>
                  <a:lnTo>
                    <a:pt x="0" y="8576"/>
                  </a:lnTo>
                  <a:lnTo>
                    <a:pt x="33286" y="8576"/>
                  </a:lnTo>
                  <a:lnTo>
                    <a:pt x="33286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1" name="object 271"/>
            <p:cNvSpPr/>
            <p:nvPr/>
          </p:nvSpPr>
          <p:spPr>
            <a:xfrm>
              <a:off x="210439" y="6383206"/>
              <a:ext cx="33655" cy="8890"/>
            </a:xfrm>
            <a:custGeom>
              <a:avLst/>
              <a:gdLst/>
              <a:ahLst/>
              <a:cxnLst/>
              <a:rect l="l" t="t" r="r" b="b"/>
              <a:pathLst>
                <a:path w="33654" h="8889">
                  <a:moveTo>
                    <a:pt x="0" y="8576"/>
                  </a:moveTo>
                  <a:lnTo>
                    <a:pt x="33286" y="8576"/>
                  </a:lnTo>
                  <a:lnTo>
                    <a:pt x="33286" y="0"/>
                  </a:lnTo>
                  <a:lnTo>
                    <a:pt x="0" y="0"/>
                  </a:lnTo>
                  <a:lnTo>
                    <a:pt x="0" y="8576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2" name="object 272"/>
            <p:cNvSpPr/>
            <p:nvPr/>
          </p:nvSpPr>
          <p:spPr>
            <a:xfrm>
              <a:off x="275755" y="6341744"/>
              <a:ext cx="351155" cy="97155"/>
            </a:xfrm>
            <a:custGeom>
              <a:avLst/>
              <a:gdLst/>
              <a:ahLst/>
              <a:cxnLst/>
              <a:rect l="l" t="t" r="r" b="b"/>
              <a:pathLst>
                <a:path w="351155" h="97154">
                  <a:moveTo>
                    <a:pt x="230695" y="56895"/>
                  </a:moveTo>
                  <a:lnTo>
                    <a:pt x="221703" y="56895"/>
                  </a:lnTo>
                  <a:lnTo>
                    <a:pt x="217678" y="57403"/>
                  </a:lnTo>
                  <a:lnTo>
                    <a:pt x="197307" y="72389"/>
                  </a:lnTo>
                  <a:lnTo>
                    <a:pt x="197307" y="81279"/>
                  </a:lnTo>
                  <a:lnTo>
                    <a:pt x="221703" y="96774"/>
                  </a:lnTo>
                  <a:lnTo>
                    <a:pt x="230695" y="96774"/>
                  </a:lnTo>
                  <a:lnTo>
                    <a:pt x="251269" y="88518"/>
                  </a:lnTo>
                  <a:lnTo>
                    <a:pt x="223265" y="88518"/>
                  </a:lnTo>
                  <a:lnTo>
                    <a:pt x="220637" y="88137"/>
                  </a:lnTo>
                  <a:lnTo>
                    <a:pt x="218287" y="87629"/>
                  </a:lnTo>
                  <a:lnTo>
                    <a:pt x="215938" y="86994"/>
                  </a:lnTo>
                  <a:lnTo>
                    <a:pt x="213944" y="86232"/>
                  </a:lnTo>
                  <a:lnTo>
                    <a:pt x="212305" y="85216"/>
                  </a:lnTo>
                  <a:lnTo>
                    <a:pt x="210680" y="84327"/>
                  </a:lnTo>
                  <a:lnTo>
                    <a:pt x="209423" y="83184"/>
                  </a:lnTo>
                  <a:lnTo>
                    <a:pt x="208534" y="81914"/>
                  </a:lnTo>
                  <a:lnTo>
                    <a:pt x="207645" y="80771"/>
                  </a:lnTo>
                  <a:lnTo>
                    <a:pt x="207200" y="79501"/>
                  </a:lnTo>
                  <a:lnTo>
                    <a:pt x="207200" y="74167"/>
                  </a:lnTo>
                  <a:lnTo>
                    <a:pt x="207645" y="72897"/>
                  </a:lnTo>
                  <a:lnTo>
                    <a:pt x="208534" y="71754"/>
                  </a:lnTo>
                  <a:lnTo>
                    <a:pt x="209423" y="70484"/>
                  </a:lnTo>
                  <a:lnTo>
                    <a:pt x="210680" y="69341"/>
                  </a:lnTo>
                  <a:lnTo>
                    <a:pt x="212305" y="68452"/>
                  </a:lnTo>
                  <a:lnTo>
                    <a:pt x="213944" y="67437"/>
                  </a:lnTo>
                  <a:lnTo>
                    <a:pt x="215938" y="66675"/>
                  </a:lnTo>
                  <a:lnTo>
                    <a:pt x="218287" y="66039"/>
                  </a:lnTo>
                  <a:lnTo>
                    <a:pt x="220637" y="65531"/>
                  </a:lnTo>
                  <a:lnTo>
                    <a:pt x="223265" y="65150"/>
                  </a:lnTo>
                  <a:lnTo>
                    <a:pt x="251269" y="65150"/>
                  </a:lnTo>
                  <a:lnTo>
                    <a:pt x="249872" y="63753"/>
                  </a:lnTo>
                  <a:lnTo>
                    <a:pt x="244906" y="60451"/>
                  </a:lnTo>
                  <a:lnTo>
                    <a:pt x="241871" y="59181"/>
                  </a:lnTo>
                  <a:lnTo>
                    <a:pt x="234721" y="57403"/>
                  </a:lnTo>
                  <a:lnTo>
                    <a:pt x="230695" y="56895"/>
                  </a:lnTo>
                  <a:close/>
                </a:path>
                <a:path w="351155" h="97154">
                  <a:moveTo>
                    <a:pt x="251269" y="65150"/>
                  </a:moveTo>
                  <a:lnTo>
                    <a:pt x="229120" y="65150"/>
                  </a:lnTo>
                  <a:lnTo>
                    <a:pt x="231762" y="65531"/>
                  </a:lnTo>
                  <a:lnTo>
                    <a:pt x="234111" y="66039"/>
                  </a:lnTo>
                  <a:lnTo>
                    <a:pt x="236461" y="66675"/>
                  </a:lnTo>
                  <a:lnTo>
                    <a:pt x="238455" y="67437"/>
                  </a:lnTo>
                  <a:lnTo>
                    <a:pt x="240080" y="68452"/>
                  </a:lnTo>
                  <a:lnTo>
                    <a:pt x="241719" y="69341"/>
                  </a:lnTo>
                  <a:lnTo>
                    <a:pt x="242976" y="70484"/>
                  </a:lnTo>
                  <a:lnTo>
                    <a:pt x="243865" y="71754"/>
                  </a:lnTo>
                  <a:lnTo>
                    <a:pt x="244754" y="72897"/>
                  </a:lnTo>
                  <a:lnTo>
                    <a:pt x="245186" y="74167"/>
                  </a:lnTo>
                  <a:lnTo>
                    <a:pt x="245186" y="79501"/>
                  </a:lnTo>
                  <a:lnTo>
                    <a:pt x="244754" y="80771"/>
                  </a:lnTo>
                  <a:lnTo>
                    <a:pt x="243865" y="81914"/>
                  </a:lnTo>
                  <a:lnTo>
                    <a:pt x="242976" y="83184"/>
                  </a:lnTo>
                  <a:lnTo>
                    <a:pt x="241719" y="84327"/>
                  </a:lnTo>
                  <a:lnTo>
                    <a:pt x="240080" y="85216"/>
                  </a:lnTo>
                  <a:lnTo>
                    <a:pt x="238455" y="86232"/>
                  </a:lnTo>
                  <a:lnTo>
                    <a:pt x="236461" y="86994"/>
                  </a:lnTo>
                  <a:lnTo>
                    <a:pt x="234111" y="87629"/>
                  </a:lnTo>
                  <a:lnTo>
                    <a:pt x="231762" y="88137"/>
                  </a:lnTo>
                  <a:lnTo>
                    <a:pt x="229120" y="88518"/>
                  </a:lnTo>
                  <a:lnTo>
                    <a:pt x="251269" y="88518"/>
                  </a:lnTo>
                  <a:lnTo>
                    <a:pt x="251777" y="88010"/>
                  </a:lnTo>
                  <a:lnTo>
                    <a:pt x="254431" y="83692"/>
                  </a:lnTo>
                  <a:lnTo>
                    <a:pt x="255092" y="81279"/>
                  </a:lnTo>
                  <a:lnTo>
                    <a:pt x="255092" y="72389"/>
                  </a:lnTo>
                  <a:lnTo>
                    <a:pt x="254431" y="69976"/>
                  </a:lnTo>
                  <a:lnTo>
                    <a:pt x="251777" y="65658"/>
                  </a:lnTo>
                  <a:lnTo>
                    <a:pt x="251269" y="65150"/>
                  </a:lnTo>
                  <a:close/>
                </a:path>
                <a:path w="351155" h="97154">
                  <a:moveTo>
                    <a:pt x="116979" y="61849"/>
                  </a:moveTo>
                  <a:lnTo>
                    <a:pt x="106870" y="61849"/>
                  </a:lnTo>
                  <a:lnTo>
                    <a:pt x="106870" y="93090"/>
                  </a:lnTo>
                  <a:lnTo>
                    <a:pt x="167627" y="93090"/>
                  </a:lnTo>
                  <a:lnTo>
                    <a:pt x="167627" y="84327"/>
                  </a:lnTo>
                  <a:lnTo>
                    <a:pt x="116979" y="84327"/>
                  </a:lnTo>
                  <a:lnTo>
                    <a:pt x="116979" y="61849"/>
                  </a:lnTo>
                  <a:close/>
                </a:path>
                <a:path w="351155" h="97154">
                  <a:moveTo>
                    <a:pt x="165684" y="0"/>
                  </a:moveTo>
                  <a:lnTo>
                    <a:pt x="155676" y="0"/>
                  </a:lnTo>
                  <a:lnTo>
                    <a:pt x="155676" y="67182"/>
                  </a:lnTo>
                  <a:lnTo>
                    <a:pt x="165684" y="67182"/>
                  </a:lnTo>
                  <a:lnTo>
                    <a:pt x="165684" y="0"/>
                  </a:lnTo>
                  <a:close/>
                </a:path>
                <a:path w="351155" h="97154">
                  <a:moveTo>
                    <a:pt x="119189" y="3682"/>
                  </a:moveTo>
                  <a:lnTo>
                    <a:pt x="111226" y="3682"/>
                  </a:lnTo>
                  <a:lnTo>
                    <a:pt x="107746" y="4444"/>
                  </a:lnTo>
                  <a:lnTo>
                    <a:pt x="93078" y="18033"/>
                  </a:lnTo>
                  <a:lnTo>
                    <a:pt x="92125" y="20574"/>
                  </a:lnTo>
                  <a:lnTo>
                    <a:pt x="91730" y="22605"/>
                  </a:lnTo>
                  <a:lnTo>
                    <a:pt x="91730" y="33274"/>
                  </a:lnTo>
                  <a:lnTo>
                    <a:pt x="92125" y="35305"/>
                  </a:lnTo>
                  <a:lnTo>
                    <a:pt x="94030" y="40385"/>
                  </a:lnTo>
                  <a:lnTo>
                    <a:pt x="95504" y="42799"/>
                  </a:lnTo>
                  <a:lnTo>
                    <a:pt x="97472" y="44830"/>
                  </a:lnTo>
                  <a:lnTo>
                    <a:pt x="99453" y="46989"/>
                  </a:lnTo>
                  <a:lnTo>
                    <a:pt x="101904" y="48767"/>
                  </a:lnTo>
                  <a:lnTo>
                    <a:pt x="104825" y="50037"/>
                  </a:lnTo>
                  <a:lnTo>
                    <a:pt x="107746" y="51434"/>
                  </a:lnTo>
                  <a:lnTo>
                    <a:pt x="111226" y="52069"/>
                  </a:lnTo>
                  <a:lnTo>
                    <a:pt x="119189" y="52069"/>
                  </a:lnTo>
                  <a:lnTo>
                    <a:pt x="122643" y="51434"/>
                  </a:lnTo>
                  <a:lnTo>
                    <a:pt x="125603" y="50037"/>
                  </a:lnTo>
                  <a:lnTo>
                    <a:pt x="128562" y="48767"/>
                  </a:lnTo>
                  <a:lnTo>
                    <a:pt x="131038" y="46989"/>
                  </a:lnTo>
                  <a:lnTo>
                    <a:pt x="133007" y="44830"/>
                  </a:lnTo>
                  <a:lnTo>
                    <a:pt x="134483" y="43306"/>
                  </a:lnTo>
                  <a:lnTo>
                    <a:pt x="112788" y="43306"/>
                  </a:lnTo>
                  <a:lnTo>
                    <a:pt x="110693" y="42925"/>
                  </a:lnTo>
                  <a:lnTo>
                    <a:pt x="101358" y="31750"/>
                  </a:lnTo>
                  <a:lnTo>
                    <a:pt x="101358" y="24129"/>
                  </a:lnTo>
                  <a:lnTo>
                    <a:pt x="112788" y="12572"/>
                  </a:lnTo>
                  <a:lnTo>
                    <a:pt x="134512" y="12572"/>
                  </a:lnTo>
                  <a:lnTo>
                    <a:pt x="133007" y="10921"/>
                  </a:lnTo>
                  <a:lnTo>
                    <a:pt x="131038" y="8889"/>
                  </a:lnTo>
                  <a:lnTo>
                    <a:pt x="128562" y="7112"/>
                  </a:lnTo>
                  <a:lnTo>
                    <a:pt x="125603" y="5714"/>
                  </a:lnTo>
                  <a:lnTo>
                    <a:pt x="122643" y="4444"/>
                  </a:lnTo>
                  <a:lnTo>
                    <a:pt x="119189" y="3682"/>
                  </a:lnTo>
                  <a:close/>
                </a:path>
                <a:path w="351155" h="97154">
                  <a:moveTo>
                    <a:pt x="134512" y="12572"/>
                  </a:moveTo>
                  <a:lnTo>
                    <a:pt x="117690" y="12572"/>
                  </a:lnTo>
                  <a:lnTo>
                    <a:pt x="119786" y="12953"/>
                  </a:lnTo>
                  <a:lnTo>
                    <a:pt x="123253" y="14477"/>
                  </a:lnTo>
                  <a:lnTo>
                    <a:pt x="129133" y="24129"/>
                  </a:lnTo>
                  <a:lnTo>
                    <a:pt x="129133" y="31750"/>
                  </a:lnTo>
                  <a:lnTo>
                    <a:pt x="117690" y="43306"/>
                  </a:lnTo>
                  <a:lnTo>
                    <a:pt x="134483" y="43306"/>
                  </a:lnTo>
                  <a:lnTo>
                    <a:pt x="134975" y="42799"/>
                  </a:lnTo>
                  <a:lnTo>
                    <a:pt x="136448" y="40385"/>
                  </a:lnTo>
                  <a:lnTo>
                    <a:pt x="138353" y="35305"/>
                  </a:lnTo>
                  <a:lnTo>
                    <a:pt x="138749" y="33274"/>
                  </a:lnTo>
                  <a:lnTo>
                    <a:pt x="138749" y="22605"/>
                  </a:lnTo>
                  <a:lnTo>
                    <a:pt x="138353" y="20574"/>
                  </a:lnTo>
                  <a:lnTo>
                    <a:pt x="137401" y="18033"/>
                  </a:lnTo>
                  <a:lnTo>
                    <a:pt x="136448" y="15366"/>
                  </a:lnTo>
                  <a:lnTo>
                    <a:pt x="134975" y="13080"/>
                  </a:lnTo>
                  <a:lnTo>
                    <a:pt x="134512" y="12572"/>
                  </a:lnTo>
                  <a:close/>
                </a:path>
                <a:path w="351155" h="97154">
                  <a:moveTo>
                    <a:pt x="350837" y="72897"/>
                  </a:moveTo>
                  <a:lnTo>
                    <a:pt x="264452" y="72897"/>
                  </a:lnTo>
                  <a:lnTo>
                    <a:pt x="264452" y="81533"/>
                  </a:lnTo>
                  <a:lnTo>
                    <a:pt x="350837" y="81533"/>
                  </a:lnTo>
                  <a:lnTo>
                    <a:pt x="350837" y="72897"/>
                  </a:lnTo>
                  <a:close/>
                </a:path>
                <a:path w="351155" h="97154">
                  <a:moveTo>
                    <a:pt x="312648" y="55244"/>
                  </a:moveTo>
                  <a:lnTo>
                    <a:pt x="302539" y="55244"/>
                  </a:lnTo>
                  <a:lnTo>
                    <a:pt x="302539" y="72897"/>
                  </a:lnTo>
                  <a:lnTo>
                    <a:pt x="312648" y="72897"/>
                  </a:lnTo>
                  <a:lnTo>
                    <a:pt x="312648" y="55244"/>
                  </a:lnTo>
                  <a:close/>
                </a:path>
                <a:path w="351155" h="97154">
                  <a:moveTo>
                    <a:pt x="286613" y="6857"/>
                  </a:moveTo>
                  <a:lnTo>
                    <a:pt x="276606" y="6857"/>
                  </a:lnTo>
                  <a:lnTo>
                    <a:pt x="276606" y="55244"/>
                  </a:lnTo>
                  <a:lnTo>
                    <a:pt x="338683" y="55244"/>
                  </a:lnTo>
                  <a:lnTo>
                    <a:pt x="338683" y="46608"/>
                  </a:lnTo>
                  <a:lnTo>
                    <a:pt x="286613" y="46608"/>
                  </a:lnTo>
                  <a:lnTo>
                    <a:pt x="286613" y="31495"/>
                  </a:lnTo>
                  <a:lnTo>
                    <a:pt x="338683" y="31495"/>
                  </a:lnTo>
                  <a:lnTo>
                    <a:pt x="338683" y="22987"/>
                  </a:lnTo>
                  <a:lnTo>
                    <a:pt x="286613" y="22987"/>
                  </a:lnTo>
                  <a:lnTo>
                    <a:pt x="286613" y="6857"/>
                  </a:lnTo>
                  <a:close/>
                </a:path>
                <a:path w="351155" h="97154">
                  <a:moveTo>
                    <a:pt x="338683" y="31495"/>
                  </a:moveTo>
                  <a:lnTo>
                    <a:pt x="328676" y="31495"/>
                  </a:lnTo>
                  <a:lnTo>
                    <a:pt x="328676" y="46608"/>
                  </a:lnTo>
                  <a:lnTo>
                    <a:pt x="338683" y="46608"/>
                  </a:lnTo>
                  <a:lnTo>
                    <a:pt x="338683" y="31495"/>
                  </a:lnTo>
                  <a:close/>
                </a:path>
                <a:path w="351155" h="97154">
                  <a:moveTo>
                    <a:pt x="338683" y="6730"/>
                  </a:moveTo>
                  <a:lnTo>
                    <a:pt x="328676" y="6730"/>
                  </a:lnTo>
                  <a:lnTo>
                    <a:pt x="328676" y="22987"/>
                  </a:lnTo>
                  <a:lnTo>
                    <a:pt x="338683" y="22987"/>
                  </a:lnTo>
                  <a:lnTo>
                    <a:pt x="338683" y="6730"/>
                  </a:lnTo>
                  <a:close/>
                </a:path>
                <a:path w="351155" h="97154">
                  <a:moveTo>
                    <a:pt x="38696" y="9143"/>
                  </a:moveTo>
                  <a:lnTo>
                    <a:pt x="2654" y="9143"/>
                  </a:lnTo>
                  <a:lnTo>
                    <a:pt x="2654" y="17779"/>
                  </a:lnTo>
                  <a:lnTo>
                    <a:pt x="28790" y="17779"/>
                  </a:lnTo>
                  <a:lnTo>
                    <a:pt x="28726" y="31368"/>
                  </a:lnTo>
                  <a:lnTo>
                    <a:pt x="28536" y="35051"/>
                  </a:lnTo>
                  <a:lnTo>
                    <a:pt x="28232" y="37083"/>
                  </a:lnTo>
                  <a:lnTo>
                    <a:pt x="27609" y="39242"/>
                  </a:lnTo>
                  <a:lnTo>
                    <a:pt x="27203" y="40766"/>
                  </a:lnTo>
                  <a:lnTo>
                    <a:pt x="26377" y="42671"/>
                  </a:lnTo>
                  <a:lnTo>
                    <a:pt x="25209" y="44576"/>
                  </a:lnTo>
                  <a:lnTo>
                    <a:pt x="24053" y="46608"/>
                  </a:lnTo>
                  <a:lnTo>
                    <a:pt x="0" y="66166"/>
                  </a:lnTo>
                  <a:lnTo>
                    <a:pt x="5613" y="74040"/>
                  </a:lnTo>
                  <a:lnTo>
                    <a:pt x="33286" y="50545"/>
                  </a:lnTo>
                  <a:lnTo>
                    <a:pt x="34785" y="48387"/>
                  </a:lnTo>
                  <a:lnTo>
                    <a:pt x="38696" y="31368"/>
                  </a:lnTo>
                  <a:lnTo>
                    <a:pt x="38696" y="9143"/>
                  </a:lnTo>
                  <a:close/>
                </a:path>
                <a:path w="351155" h="97154">
                  <a:moveTo>
                    <a:pt x="254685" y="0"/>
                  </a:moveTo>
                  <a:lnTo>
                    <a:pt x="244678" y="0"/>
                  </a:lnTo>
                  <a:lnTo>
                    <a:pt x="244678" y="22987"/>
                  </a:lnTo>
                  <a:lnTo>
                    <a:pt x="227317" y="22987"/>
                  </a:lnTo>
                  <a:lnTo>
                    <a:pt x="227317" y="31750"/>
                  </a:lnTo>
                  <a:lnTo>
                    <a:pt x="244678" y="31750"/>
                  </a:lnTo>
                  <a:lnTo>
                    <a:pt x="244678" y="55625"/>
                  </a:lnTo>
                  <a:lnTo>
                    <a:pt x="254685" y="55625"/>
                  </a:lnTo>
                  <a:lnTo>
                    <a:pt x="254685" y="0"/>
                  </a:lnTo>
                  <a:close/>
                </a:path>
                <a:path w="351155" h="97154">
                  <a:moveTo>
                    <a:pt x="211188" y="14477"/>
                  </a:moveTo>
                  <a:lnTo>
                    <a:pt x="200977" y="14477"/>
                  </a:lnTo>
                  <a:lnTo>
                    <a:pt x="200863" y="22097"/>
                  </a:lnTo>
                  <a:lnTo>
                    <a:pt x="200347" y="25145"/>
                  </a:lnTo>
                  <a:lnTo>
                    <a:pt x="200012" y="26415"/>
                  </a:lnTo>
                  <a:lnTo>
                    <a:pt x="198983" y="28955"/>
                  </a:lnTo>
                  <a:lnTo>
                    <a:pt x="198285" y="30099"/>
                  </a:lnTo>
                  <a:lnTo>
                    <a:pt x="197408" y="31241"/>
                  </a:lnTo>
                  <a:lnTo>
                    <a:pt x="196519" y="32512"/>
                  </a:lnTo>
                  <a:lnTo>
                    <a:pt x="178003" y="47625"/>
                  </a:lnTo>
                  <a:lnTo>
                    <a:pt x="183921" y="54863"/>
                  </a:lnTo>
                  <a:lnTo>
                    <a:pt x="186778" y="52958"/>
                  </a:lnTo>
                  <a:lnTo>
                    <a:pt x="189560" y="50926"/>
                  </a:lnTo>
                  <a:lnTo>
                    <a:pt x="194932" y="46608"/>
                  </a:lnTo>
                  <a:lnTo>
                    <a:pt x="197370" y="44703"/>
                  </a:lnTo>
                  <a:lnTo>
                    <a:pt x="199542" y="42799"/>
                  </a:lnTo>
                  <a:lnTo>
                    <a:pt x="201180" y="41401"/>
                  </a:lnTo>
                  <a:lnTo>
                    <a:pt x="202641" y="39877"/>
                  </a:lnTo>
                  <a:lnTo>
                    <a:pt x="205231" y="36829"/>
                  </a:lnTo>
                  <a:lnTo>
                    <a:pt x="206044" y="35687"/>
                  </a:lnTo>
                  <a:lnTo>
                    <a:pt x="206387" y="34797"/>
                  </a:lnTo>
                  <a:lnTo>
                    <a:pt x="219198" y="34797"/>
                  </a:lnTo>
                  <a:lnTo>
                    <a:pt x="218884" y="34543"/>
                  </a:lnTo>
                  <a:lnTo>
                    <a:pt x="216496" y="32257"/>
                  </a:lnTo>
                  <a:lnTo>
                    <a:pt x="215341" y="31241"/>
                  </a:lnTo>
                  <a:lnTo>
                    <a:pt x="214426" y="30352"/>
                  </a:lnTo>
                  <a:lnTo>
                    <a:pt x="213055" y="28320"/>
                  </a:lnTo>
                  <a:lnTo>
                    <a:pt x="212534" y="27304"/>
                  </a:lnTo>
                  <a:lnTo>
                    <a:pt x="212153" y="26162"/>
                  </a:lnTo>
                  <a:lnTo>
                    <a:pt x="211785" y="25145"/>
                  </a:lnTo>
                  <a:lnTo>
                    <a:pt x="211531" y="23875"/>
                  </a:lnTo>
                  <a:lnTo>
                    <a:pt x="211335" y="22097"/>
                  </a:lnTo>
                  <a:lnTo>
                    <a:pt x="211214" y="20446"/>
                  </a:lnTo>
                  <a:lnTo>
                    <a:pt x="211188" y="14477"/>
                  </a:lnTo>
                  <a:close/>
                </a:path>
                <a:path w="351155" h="97154">
                  <a:moveTo>
                    <a:pt x="219198" y="34797"/>
                  </a:moveTo>
                  <a:lnTo>
                    <a:pt x="206489" y="34797"/>
                  </a:lnTo>
                  <a:lnTo>
                    <a:pt x="206832" y="35559"/>
                  </a:lnTo>
                  <a:lnTo>
                    <a:pt x="207492" y="36449"/>
                  </a:lnTo>
                  <a:lnTo>
                    <a:pt x="208483" y="37337"/>
                  </a:lnTo>
                  <a:lnTo>
                    <a:pt x="209473" y="38353"/>
                  </a:lnTo>
                  <a:lnTo>
                    <a:pt x="226910" y="51942"/>
                  </a:lnTo>
                  <a:lnTo>
                    <a:pt x="232625" y="44576"/>
                  </a:lnTo>
                  <a:lnTo>
                    <a:pt x="226707" y="40639"/>
                  </a:lnTo>
                  <a:lnTo>
                    <a:pt x="221399" y="36575"/>
                  </a:lnTo>
                  <a:lnTo>
                    <a:pt x="219198" y="34797"/>
                  </a:lnTo>
                  <a:close/>
                </a:path>
                <a:path w="351155" h="97154">
                  <a:moveTo>
                    <a:pt x="229768" y="5714"/>
                  </a:moveTo>
                  <a:lnTo>
                    <a:pt x="181165" y="5714"/>
                  </a:lnTo>
                  <a:lnTo>
                    <a:pt x="181165" y="14477"/>
                  </a:lnTo>
                  <a:lnTo>
                    <a:pt x="229768" y="14477"/>
                  </a:lnTo>
                  <a:lnTo>
                    <a:pt x="229768" y="5714"/>
                  </a:lnTo>
                  <a:close/>
                </a:path>
                <a:path w="351155" h="97154">
                  <a:moveTo>
                    <a:pt x="81064" y="41655"/>
                  </a:moveTo>
                  <a:lnTo>
                    <a:pt x="71158" y="41655"/>
                  </a:lnTo>
                  <a:lnTo>
                    <a:pt x="71158" y="94106"/>
                  </a:lnTo>
                  <a:lnTo>
                    <a:pt x="81064" y="94106"/>
                  </a:lnTo>
                  <a:lnTo>
                    <a:pt x="81064" y="41655"/>
                  </a:lnTo>
                  <a:close/>
                </a:path>
                <a:path w="351155" h="97154">
                  <a:moveTo>
                    <a:pt x="59829" y="1904"/>
                  </a:moveTo>
                  <a:lnTo>
                    <a:pt x="49923" y="1904"/>
                  </a:lnTo>
                  <a:lnTo>
                    <a:pt x="49923" y="89534"/>
                  </a:lnTo>
                  <a:lnTo>
                    <a:pt x="59829" y="89534"/>
                  </a:lnTo>
                  <a:lnTo>
                    <a:pt x="59829" y="41655"/>
                  </a:lnTo>
                  <a:lnTo>
                    <a:pt x="81064" y="41655"/>
                  </a:lnTo>
                  <a:lnTo>
                    <a:pt x="81064" y="32892"/>
                  </a:lnTo>
                  <a:lnTo>
                    <a:pt x="59829" y="32892"/>
                  </a:lnTo>
                  <a:lnTo>
                    <a:pt x="59829" y="1904"/>
                  </a:lnTo>
                  <a:close/>
                </a:path>
                <a:path w="351155" h="97154">
                  <a:moveTo>
                    <a:pt x="81064" y="0"/>
                  </a:moveTo>
                  <a:lnTo>
                    <a:pt x="71158" y="0"/>
                  </a:lnTo>
                  <a:lnTo>
                    <a:pt x="71158" y="32892"/>
                  </a:lnTo>
                  <a:lnTo>
                    <a:pt x="81064" y="32892"/>
                  </a:lnTo>
                  <a:lnTo>
                    <a:pt x="81064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3" name="object 273"/>
            <p:cNvPicPr/>
            <p:nvPr/>
          </p:nvPicPr>
          <p:blipFill>
            <a:blip r:embed="rId61" cstate="print"/>
            <a:stretch>
              <a:fillRect/>
            </a:stretch>
          </p:blipFill>
          <p:spPr>
            <a:xfrm>
              <a:off x="271183" y="6337172"/>
              <a:ext cx="393344" cy="106299"/>
            </a:xfrm>
            <a:prstGeom prst="rect">
              <a:avLst/>
            </a:prstGeom>
          </p:spPr>
        </p:pic>
        <p:sp>
          <p:nvSpPr>
            <p:cNvPr id="274" name="object 274"/>
            <p:cNvSpPr/>
            <p:nvPr/>
          </p:nvSpPr>
          <p:spPr>
            <a:xfrm>
              <a:off x="663651" y="6340728"/>
              <a:ext cx="522605" cy="97790"/>
            </a:xfrm>
            <a:custGeom>
              <a:avLst/>
              <a:gdLst/>
              <a:ahLst/>
              <a:cxnLst/>
              <a:rect l="l" t="t" r="r" b="b"/>
              <a:pathLst>
                <a:path w="522605" h="97789">
                  <a:moveTo>
                    <a:pt x="221424" y="60451"/>
                  </a:moveTo>
                  <a:lnTo>
                    <a:pt x="212432" y="60451"/>
                  </a:lnTo>
                  <a:lnTo>
                    <a:pt x="208368" y="60833"/>
                  </a:lnTo>
                  <a:lnTo>
                    <a:pt x="204724" y="61722"/>
                  </a:lnTo>
                  <a:lnTo>
                    <a:pt x="201091" y="62484"/>
                  </a:lnTo>
                  <a:lnTo>
                    <a:pt x="189560" y="70612"/>
                  </a:lnTo>
                  <a:lnTo>
                    <a:pt x="188201" y="72644"/>
                  </a:lnTo>
                  <a:lnTo>
                    <a:pt x="187528" y="74930"/>
                  </a:lnTo>
                  <a:lnTo>
                    <a:pt x="187528" y="83185"/>
                  </a:lnTo>
                  <a:lnTo>
                    <a:pt x="212432" y="97790"/>
                  </a:lnTo>
                  <a:lnTo>
                    <a:pt x="221424" y="97790"/>
                  </a:lnTo>
                  <a:lnTo>
                    <a:pt x="242938" y="89535"/>
                  </a:lnTo>
                  <a:lnTo>
                    <a:pt x="214071" y="89535"/>
                  </a:lnTo>
                  <a:lnTo>
                    <a:pt x="211455" y="89281"/>
                  </a:lnTo>
                  <a:lnTo>
                    <a:pt x="197535" y="81407"/>
                  </a:lnTo>
                  <a:lnTo>
                    <a:pt x="197535" y="76708"/>
                  </a:lnTo>
                  <a:lnTo>
                    <a:pt x="198005" y="75565"/>
                  </a:lnTo>
                  <a:lnTo>
                    <a:pt x="199910" y="73279"/>
                  </a:lnTo>
                  <a:lnTo>
                    <a:pt x="201244" y="72262"/>
                  </a:lnTo>
                  <a:lnTo>
                    <a:pt x="202946" y="71500"/>
                  </a:lnTo>
                  <a:lnTo>
                    <a:pt x="204647" y="70612"/>
                  </a:lnTo>
                  <a:lnTo>
                    <a:pt x="206692" y="69976"/>
                  </a:lnTo>
                  <a:lnTo>
                    <a:pt x="211455" y="68961"/>
                  </a:lnTo>
                  <a:lnTo>
                    <a:pt x="214071" y="68707"/>
                  </a:lnTo>
                  <a:lnTo>
                    <a:pt x="242936" y="68707"/>
                  </a:lnTo>
                  <a:lnTo>
                    <a:pt x="240880" y="66801"/>
                  </a:lnTo>
                  <a:lnTo>
                    <a:pt x="235775" y="63754"/>
                  </a:lnTo>
                  <a:lnTo>
                    <a:pt x="232689" y="62484"/>
                  </a:lnTo>
                  <a:lnTo>
                    <a:pt x="229082" y="61722"/>
                  </a:lnTo>
                  <a:lnTo>
                    <a:pt x="225475" y="60833"/>
                  </a:lnTo>
                  <a:lnTo>
                    <a:pt x="221424" y="60451"/>
                  </a:lnTo>
                  <a:close/>
                </a:path>
                <a:path w="522605" h="97789">
                  <a:moveTo>
                    <a:pt x="242936" y="68707"/>
                  </a:moveTo>
                  <a:lnTo>
                    <a:pt x="219786" y="68707"/>
                  </a:lnTo>
                  <a:lnTo>
                    <a:pt x="222415" y="68961"/>
                  </a:lnTo>
                  <a:lnTo>
                    <a:pt x="227177" y="69976"/>
                  </a:lnTo>
                  <a:lnTo>
                    <a:pt x="229222" y="70612"/>
                  </a:lnTo>
                  <a:lnTo>
                    <a:pt x="230924" y="71500"/>
                  </a:lnTo>
                  <a:lnTo>
                    <a:pt x="232625" y="72262"/>
                  </a:lnTo>
                  <a:lnTo>
                    <a:pt x="233946" y="73279"/>
                  </a:lnTo>
                  <a:lnTo>
                    <a:pt x="235851" y="75565"/>
                  </a:lnTo>
                  <a:lnTo>
                    <a:pt x="236334" y="76708"/>
                  </a:lnTo>
                  <a:lnTo>
                    <a:pt x="236334" y="81407"/>
                  </a:lnTo>
                  <a:lnTo>
                    <a:pt x="219786" y="89535"/>
                  </a:lnTo>
                  <a:lnTo>
                    <a:pt x="242938" y="89535"/>
                  </a:lnTo>
                  <a:lnTo>
                    <a:pt x="245656" y="85471"/>
                  </a:lnTo>
                  <a:lnTo>
                    <a:pt x="246341" y="83185"/>
                  </a:lnTo>
                  <a:lnTo>
                    <a:pt x="246341" y="74930"/>
                  </a:lnTo>
                  <a:lnTo>
                    <a:pt x="245643" y="72644"/>
                  </a:lnTo>
                  <a:lnTo>
                    <a:pt x="242936" y="68707"/>
                  </a:lnTo>
                  <a:close/>
                </a:path>
                <a:path w="522605" h="97789">
                  <a:moveTo>
                    <a:pt x="336461" y="66801"/>
                  </a:moveTo>
                  <a:lnTo>
                    <a:pt x="273265" y="66801"/>
                  </a:lnTo>
                  <a:lnTo>
                    <a:pt x="273265" y="75311"/>
                  </a:lnTo>
                  <a:lnTo>
                    <a:pt x="326351" y="75311"/>
                  </a:lnTo>
                  <a:lnTo>
                    <a:pt x="326351" y="96266"/>
                  </a:lnTo>
                  <a:lnTo>
                    <a:pt x="336461" y="96266"/>
                  </a:lnTo>
                  <a:lnTo>
                    <a:pt x="336461" y="66801"/>
                  </a:lnTo>
                  <a:close/>
                </a:path>
                <a:path w="522605" h="97789">
                  <a:moveTo>
                    <a:pt x="378917" y="63500"/>
                  </a:moveTo>
                  <a:lnTo>
                    <a:pt x="368808" y="63500"/>
                  </a:lnTo>
                  <a:lnTo>
                    <a:pt x="368808" y="94107"/>
                  </a:lnTo>
                  <a:lnTo>
                    <a:pt x="429564" y="94107"/>
                  </a:lnTo>
                  <a:lnTo>
                    <a:pt x="429564" y="85344"/>
                  </a:lnTo>
                  <a:lnTo>
                    <a:pt x="378917" y="85344"/>
                  </a:lnTo>
                  <a:lnTo>
                    <a:pt x="378917" y="63500"/>
                  </a:lnTo>
                  <a:close/>
                </a:path>
                <a:path w="522605" h="97789">
                  <a:moveTo>
                    <a:pt x="427621" y="33400"/>
                  </a:moveTo>
                  <a:lnTo>
                    <a:pt x="417614" y="33400"/>
                  </a:lnTo>
                  <a:lnTo>
                    <a:pt x="417614" y="68199"/>
                  </a:lnTo>
                  <a:lnTo>
                    <a:pt x="427621" y="68199"/>
                  </a:lnTo>
                  <a:lnTo>
                    <a:pt x="427621" y="33400"/>
                  </a:lnTo>
                  <a:close/>
                </a:path>
                <a:path w="522605" h="97789">
                  <a:moveTo>
                    <a:pt x="364515" y="5334"/>
                  </a:moveTo>
                  <a:lnTo>
                    <a:pt x="354609" y="5334"/>
                  </a:lnTo>
                  <a:lnTo>
                    <a:pt x="354609" y="53086"/>
                  </a:lnTo>
                  <a:lnTo>
                    <a:pt x="399135" y="53086"/>
                  </a:lnTo>
                  <a:lnTo>
                    <a:pt x="399135" y="44576"/>
                  </a:lnTo>
                  <a:lnTo>
                    <a:pt x="364515" y="44576"/>
                  </a:lnTo>
                  <a:lnTo>
                    <a:pt x="364515" y="30480"/>
                  </a:lnTo>
                  <a:lnTo>
                    <a:pt x="427621" y="30480"/>
                  </a:lnTo>
                  <a:lnTo>
                    <a:pt x="427621" y="24892"/>
                  </a:lnTo>
                  <a:lnTo>
                    <a:pt x="399135" y="24892"/>
                  </a:lnTo>
                  <a:lnTo>
                    <a:pt x="399135" y="21971"/>
                  </a:lnTo>
                  <a:lnTo>
                    <a:pt x="364515" y="21971"/>
                  </a:lnTo>
                  <a:lnTo>
                    <a:pt x="364515" y="5334"/>
                  </a:lnTo>
                  <a:close/>
                </a:path>
                <a:path w="522605" h="97789">
                  <a:moveTo>
                    <a:pt x="427621" y="30480"/>
                  </a:moveTo>
                  <a:lnTo>
                    <a:pt x="389229" y="30480"/>
                  </a:lnTo>
                  <a:lnTo>
                    <a:pt x="389229" y="44576"/>
                  </a:lnTo>
                  <a:lnTo>
                    <a:pt x="399135" y="44576"/>
                  </a:lnTo>
                  <a:lnTo>
                    <a:pt x="399135" y="33400"/>
                  </a:lnTo>
                  <a:lnTo>
                    <a:pt x="427621" y="33400"/>
                  </a:lnTo>
                  <a:lnTo>
                    <a:pt x="427621" y="30480"/>
                  </a:lnTo>
                  <a:close/>
                </a:path>
                <a:path w="522605" h="97789">
                  <a:moveTo>
                    <a:pt x="427621" y="1016"/>
                  </a:moveTo>
                  <a:lnTo>
                    <a:pt x="417614" y="1016"/>
                  </a:lnTo>
                  <a:lnTo>
                    <a:pt x="417614" y="24892"/>
                  </a:lnTo>
                  <a:lnTo>
                    <a:pt x="427621" y="24892"/>
                  </a:lnTo>
                  <a:lnTo>
                    <a:pt x="427621" y="1016"/>
                  </a:lnTo>
                  <a:close/>
                </a:path>
                <a:path w="522605" h="97789">
                  <a:moveTo>
                    <a:pt x="399135" y="5334"/>
                  </a:moveTo>
                  <a:lnTo>
                    <a:pt x="389229" y="5334"/>
                  </a:lnTo>
                  <a:lnTo>
                    <a:pt x="389229" y="21971"/>
                  </a:lnTo>
                  <a:lnTo>
                    <a:pt x="399135" y="21971"/>
                  </a:lnTo>
                  <a:lnTo>
                    <a:pt x="399135" y="5334"/>
                  </a:lnTo>
                  <a:close/>
                </a:path>
                <a:path w="522605" h="97789">
                  <a:moveTo>
                    <a:pt x="116179" y="62865"/>
                  </a:moveTo>
                  <a:lnTo>
                    <a:pt x="106070" y="62865"/>
                  </a:lnTo>
                  <a:lnTo>
                    <a:pt x="106070" y="94107"/>
                  </a:lnTo>
                  <a:lnTo>
                    <a:pt x="166827" y="94107"/>
                  </a:lnTo>
                  <a:lnTo>
                    <a:pt x="166827" y="85344"/>
                  </a:lnTo>
                  <a:lnTo>
                    <a:pt x="116179" y="85344"/>
                  </a:lnTo>
                  <a:lnTo>
                    <a:pt x="116179" y="62865"/>
                  </a:lnTo>
                  <a:close/>
                </a:path>
                <a:path w="522605" h="97789">
                  <a:moveTo>
                    <a:pt x="164884" y="1016"/>
                  </a:moveTo>
                  <a:lnTo>
                    <a:pt x="154876" y="1016"/>
                  </a:lnTo>
                  <a:lnTo>
                    <a:pt x="154876" y="68199"/>
                  </a:lnTo>
                  <a:lnTo>
                    <a:pt x="164884" y="68199"/>
                  </a:lnTo>
                  <a:lnTo>
                    <a:pt x="164884" y="1016"/>
                  </a:lnTo>
                  <a:close/>
                </a:path>
                <a:path w="522605" h="97789">
                  <a:moveTo>
                    <a:pt x="135991" y="6731"/>
                  </a:moveTo>
                  <a:lnTo>
                    <a:pt x="93002" y="6731"/>
                  </a:lnTo>
                  <a:lnTo>
                    <a:pt x="93002" y="51943"/>
                  </a:lnTo>
                  <a:lnTo>
                    <a:pt x="135991" y="51943"/>
                  </a:lnTo>
                  <a:lnTo>
                    <a:pt x="135991" y="43307"/>
                  </a:lnTo>
                  <a:lnTo>
                    <a:pt x="102908" y="43307"/>
                  </a:lnTo>
                  <a:lnTo>
                    <a:pt x="102908" y="15240"/>
                  </a:lnTo>
                  <a:lnTo>
                    <a:pt x="135991" y="15240"/>
                  </a:lnTo>
                  <a:lnTo>
                    <a:pt x="135991" y="6731"/>
                  </a:lnTo>
                  <a:close/>
                </a:path>
                <a:path w="522605" h="97789">
                  <a:moveTo>
                    <a:pt x="135991" y="15240"/>
                  </a:moveTo>
                  <a:lnTo>
                    <a:pt x="126085" y="15240"/>
                  </a:lnTo>
                  <a:lnTo>
                    <a:pt x="126085" y="43307"/>
                  </a:lnTo>
                  <a:lnTo>
                    <a:pt x="135991" y="43307"/>
                  </a:lnTo>
                  <a:lnTo>
                    <a:pt x="135991" y="15240"/>
                  </a:lnTo>
                  <a:close/>
                </a:path>
                <a:path w="522605" h="97789">
                  <a:moveTo>
                    <a:pt x="48298" y="62865"/>
                  </a:moveTo>
                  <a:lnTo>
                    <a:pt x="38087" y="62865"/>
                  </a:lnTo>
                  <a:lnTo>
                    <a:pt x="38087" y="95123"/>
                  </a:lnTo>
                  <a:lnTo>
                    <a:pt x="48298" y="95123"/>
                  </a:lnTo>
                  <a:lnTo>
                    <a:pt x="48298" y="62865"/>
                  </a:lnTo>
                  <a:close/>
                </a:path>
                <a:path w="522605" h="97789">
                  <a:moveTo>
                    <a:pt x="86385" y="54229"/>
                  </a:moveTo>
                  <a:lnTo>
                    <a:pt x="0" y="54229"/>
                  </a:lnTo>
                  <a:lnTo>
                    <a:pt x="0" y="62865"/>
                  </a:lnTo>
                  <a:lnTo>
                    <a:pt x="86385" y="62865"/>
                  </a:lnTo>
                  <a:lnTo>
                    <a:pt x="86385" y="54229"/>
                  </a:lnTo>
                  <a:close/>
                </a:path>
                <a:path w="522605" h="97789">
                  <a:moveTo>
                    <a:pt x="260121" y="44704"/>
                  </a:moveTo>
                  <a:lnTo>
                    <a:pt x="173736" y="44704"/>
                  </a:lnTo>
                  <a:lnTo>
                    <a:pt x="173736" y="53212"/>
                  </a:lnTo>
                  <a:lnTo>
                    <a:pt x="260121" y="53212"/>
                  </a:lnTo>
                  <a:lnTo>
                    <a:pt x="260121" y="44704"/>
                  </a:lnTo>
                  <a:close/>
                </a:path>
                <a:path w="522605" h="97789">
                  <a:moveTo>
                    <a:pt x="522249" y="73913"/>
                  </a:moveTo>
                  <a:lnTo>
                    <a:pt x="435863" y="73913"/>
                  </a:lnTo>
                  <a:lnTo>
                    <a:pt x="435863" y="82550"/>
                  </a:lnTo>
                  <a:lnTo>
                    <a:pt x="522249" y="82550"/>
                  </a:lnTo>
                  <a:lnTo>
                    <a:pt x="522249" y="73913"/>
                  </a:lnTo>
                  <a:close/>
                </a:path>
                <a:path w="522605" h="97789">
                  <a:moveTo>
                    <a:pt x="483488" y="25019"/>
                  </a:moveTo>
                  <a:lnTo>
                    <a:pt x="474637" y="25019"/>
                  </a:lnTo>
                  <a:lnTo>
                    <a:pt x="470649" y="25526"/>
                  </a:lnTo>
                  <a:lnTo>
                    <a:pt x="452361" y="35433"/>
                  </a:lnTo>
                  <a:lnTo>
                    <a:pt x="451027" y="37465"/>
                  </a:lnTo>
                  <a:lnTo>
                    <a:pt x="450367" y="39750"/>
                  </a:lnTo>
                  <a:lnTo>
                    <a:pt x="450367" y="47879"/>
                  </a:lnTo>
                  <a:lnTo>
                    <a:pt x="450913" y="49911"/>
                  </a:lnTo>
                  <a:lnTo>
                    <a:pt x="452005" y="51816"/>
                  </a:lnTo>
                  <a:lnTo>
                    <a:pt x="453085" y="53848"/>
                  </a:lnTo>
                  <a:lnTo>
                    <a:pt x="454634" y="55499"/>
                  </a:lnTo>
                  <a:lnTo>
                    <a:pt x="458660" y="58547"/>
                  </a:lnTo>
                  <a:lnTo>
                    <a:pt x="461124" y="59817"/>
                  </a:lnTo>
                  <a:lnTo>
                    <a:pt x="464045" y="60706"/>
                  </a:lnTo>
                  <a:lnTo>
                    <a:pt x="466978" y="61722"/>
                  </a:lnTo>
                  <a:lnTo>
                    <a:pt x="470281" y="62357"/>
                  </a:lnTo>
                  <a:lnTo>
                    <a:pt x="473951" y="62611"/>
                  </a:lnTo>
                  <a:lnTo>
                    <a:pt x="473951" y="73913"/>
                  </a:lnTo>
                  <a:lnTo>
                    <a:pt x="484162" y="73913"/>
                  </a:lnTo>
                  <a:lnTo>
                    <a:pt x="484162" y="62611"/>
                  </a:lnTo>
                  <a:lnTo>
                    <a:pt x="487845" y="62357"/>
                  </a:lnTo>
                  <a:lnTo>
                    <a:pt x="491121" y="61722"/>
                  </a:lnTo>
                  <a:lnTo>
                    <a:pt x="494017" y="60706"/>
                  </a:lnTo>
                  <a:lnTo>
                    <a:pt x="496912" y="59817"/>
                  </a:lnTo>
                  <a:lnTo>
                    <a:pt x="499376" y="58547"/>
                  </a:lnTo>
                  <a:lnTo>
                    <a:pt x="503466" y="55499"/>
                  </a:lnTo>
                  <a:lnTo>
                    <a:pt x="504187" y="54737"/>
                  </a:lnTo>
                  <a:lnTo>
                    <a:pt x="475856" y="54737"/>
                  </a:lnTo>
                  <a:lnTo>
                    <a:pt x="473075" y="54356"/>
                  </a:lnTo>
                  <a:lnTo>
                    <a:pt x="460273" y="46228"/>
                  </a:lnTo>
                  <a:lnTo>
                    <a:pt x="460273" y="41783"/>
                  </a:lnTo>
                  <a:lnTo>
                    <a:pt x="470687" y="34162"/>
                  </a:lnTo>
                  <a:lnTo>
                    <a:pt x="473075" y="33528"/>
                  </a:lnTo>
                  <a:lnTo>
                    <a:pt x="475856" y="33274"/>
                  </a:lnTo>
                  <a:lnTo>
                    <a:pt x="504431" y="33274"/>
                  </a:lnTo>
                  <a:lnTo>
                    <a:pt x="502526" y="31496"/>
                  </a:lnTo>
                  <a:lnTo>
                    <a:pt x="497560" y="28448"/>
                  </a:lnTo>
                  <a:lnTo>
                    <a:pt x="494550" y="27178"/>
                  </a:lnTo>
                  <a:lnTo>
                    <a:pt x="491007" y="26288"/>
                  </a:lnTo>
                  <a:lnTo>
                    <a:pt x="487464" y="25526"/>
                  </a:lnTo>
                  <a:lnTo>
                    <a:pt x="483488" y="25019"/>
                  </a:lnTo>
                  <a:close/>
                </a:path>
                <a:path w="522605" h="97789">
                  <a:moveTo>
                    <a:pt x="504431" y="33274"/>
                  </a:moveTo>
                  <a:lnTo>
                    <a:pt x="482257" y="33274"/>
                  </a:lnTo>
                  <a:lnTo>
                    <a:pt x="485051" y="33528"/>
                  </a:lnTo>
                  <a:lnTo>
                    <a:pt x="487425" y="34162"/>
                  </a:lnTo>
                  <a:lnTo>
                    <a:pt x="497852" y="41783"/>
                  </a:lnTo>
                  <a:lnTo>
                    <a:pt x="497852" y="46228"/>
                  </a:lnTo>
                  <a:lnTo>
                    <a:pt x="482257" y="54737"/>
                  </a:lnTo>
                  <a:lnTo>
                    <a:pt x="504187" y="54737"/>
                  </a:lnTo>
                  <a:lnTo>
                    <a:pt x="505028" y="53848"/>
                  </a:lnTo>
                  <a:lnTo>
                    <a:pt x="506120" y="51816"/>
                  </a:lnTo>
                  <a:lnTo>
                    <a:pt x="507212" y="49911"/>
                  </a:lnTo>
                  <a:lnTo>
                    <a:pt x="507746" y="47879"/>
                  </a:lnTo>
                  <a:lnTo>
                    <a:pt x="507746" y="39750"/>
                  </a:lnTo>
                  <a:lnTo>
                    <a:pt x="507085" y="37465"/>
                  </a:lnTo>
                  <a:lnTo>
                    <a:pt x="505764" y="35433"/>
                  </a:lnTo>
                  <a:lnTo>
                    <a:pt x="504431" y="33274"/>
                  </a:lnTo>
                  <a:close/>
                </a:path>
                <a:path w="522605" h="97789">
                  <a:moveTo>
                    <a:pt x="48298" y="14986"/>
                  </a:moveTo>
                  <a:lnTo>
                    <a:pt x="38188" y="14986"/>
                  </a:lnTo>
                  <a:lnTo>
                    <a:pt x="38074" y="17399"/>
                  </a:lnTo>
                  <a:lnTo>
                    <a:pt x="37592" y="19812"/>
                  </a:lnTo>
                  <a:lnTo>
                    <a:pt x="28587" y="28829"/>
                  </a:lnTo>
                  <a:lnTo>
                    <a:pt x="25323" y="30607"/>
                  </a:lnTo>
                  <a:lnTo>
                    <a:pt x="21856" y="32385"/>
                  </a:lnTo>
                  <a:lnTo>
                    <a:pt x="14503" y="35687"/>
                  </a:lnTo>
                  <a:lnTo>
                    <a:pt x="10756" y="37211"/>
                  </a:lnTo>
                  <a:lnTo>
                    <a:pt x="6946" y="38608"/>
                  </a:lnTo>
                  <a:lnTo>
                    <a:pt x="10934" y="46862"/>
                  </a:lnTo>
                  <a:lnTo>
                    <a:pt x="31864" y="37465"/>
                  </a:lnTo>
                  <a:lnTo>
                    <a:pt x="35267" y="35813"/>
                  </a:lnTo>
                  <a:lnTo>
                    <a:pt x="43192" y="29210"/>
                  </a:lnTo>
                  <a:lnTo>
                    <a:pt x="58497" y="29210"/>
                  </a:lnTo>
                  <a:lnTo>
                    <a:pt x="57797" y="28829"/>
                  </a:lnTo>
                  <a:lnTo>
                    <a:pt x="55753" y="27812"/>
                  </a:lnTo>
                  <a:lnTo>
                    <a:pt x="54101" y="26670"/>
                  </a:lnTo>
                  <a:lnTo>
                    <a:pt x="48298" y="16129"/>
                  </a:lnTo>
                  <a:lnTo>
                    <a:pt x="48298" y="14986"/>
                  </a:lnTo>
                  <a:close/>
                </a:path>
                <a:path w="522605" h="97789">
                  <a:moveTo>
                    <a:pt x="58497" y="29210"/>
                  </a:moveTo>
                  <a:lnTo>
                    <a:pt x="43294" y="29210"/>
                  </a:lnTo>
                  <a:lnTo>
                    <a:pt x="43903" y="30353"/>
                  </a:lnTo>
                  <a:lnTo>
                    <a:pt x="57416" y="38735"/>
                  </a:lnTo>
                  <a:lnTo>
                    <a:pt x="67411" y="43561"/>
                  </a:lnTo>
                  <a:lnTo>
                    <a:pt x="71272" y="45212"/>
                  </a:lnTo>
                  <a:lnTo>
                    <a:pt x="75565" y="46862"/>
                  </a:lnTo>
                  <a:lnTo>
                    <a:pt x="79438" y="38608"/>
                  </a:lnTo>
                  <a:lnTo>
                    <a:pt x="75628" y="37211"/>
                  </a:lnTo>
                  <a:lnTo>
                    <a:pt x="71881" y="35687"/>
                  </a:lnTo>
                  <a:lnTo>
                    <a:pt x="64541" y="32385"/>
                  </a:lnTo>
                  <a:lnTo>
                    <a:pt x="61061" y="30607"/>
                  </a:lnTo>
                  <a:lnTo>
                    <a:pt x="58497" y="29210"/>
                  </a:lnTo>
                  <a:close/>
                </a:path>
                <a:path w="522605" h="97789">
                  <a:moveTo>
                    <a:pt x="75463" y="6350"/>
                  </a:moveTo>
                  <a:lnTo>
                    <a:pt x="11137" y="6350"/>
                  </a:lnTo>
                  <a:lnTo>
                    <a:pt x="11137" y="14986"/>
                  </a:lnTo>
                  <a:lnTo>
                    <a:pt x="75463" y="14986"/>
                  </a:lnTo>
                  <a:lnTo>
                    <a:pt x="75463" y="6350"/>
                  </a:lnTo>
                  <a:close/>
                </a:path>
                <a:path w="522605" h="97789">
                  <a:moveTo>
                    <a:pt x="246849" y="4445"/>
                  </a:moveTo>
                  <a:lnTo>
                    <a:pt x="186499" y="4445"/>
                  </a:lnTo>
                  <a:lnTo>
                    <a:pt x="186499" y="36575"/>
                  </a:lnTo>
                  <a:lnTo>
                    <a:pt x="247459" y="36575"/>
                  </a:lnTo>
                  <a:lnTo>
                    <a:pt x="247459" y="28067"/>
                  </a:lnTo>
                  <a:lnTo>
                    <a:pt x="196507" y="28067"/>
                  </a:lnTo>
                  <a:lnTo>
                    <a:pt x="196507" y="13081"/>
                  </a:lnTo>
                  <a:lnTo>
                    <a:pt x="246849" y="13081"/>
                  </a:lnTo>
                  <a:lnTo>
                    <a:pt x="246849" y="4445"/>
                  </a:lnTo>
                  <a:close/>
                </a:path>
                <a:path w="522605" h="97789">
                  <a:moveTo>
                    <a:pt x="348513" y="51308"/>
                  </a:moveTo>
                  <a:lnTo>
                    <a:pt x="262128" y="51308"/>
                  </a:lnTo>
                  <a:lnTo>
                    <a:pt x="262128" y="59690"/>
                  </a:lnTo>
                  <a:lnTo>
                    <a:pt x="348513" y="59690"/>
                  </a:lnTo>
                  <a:lnTo>
                    <a:pt x="348513" y="51308"/>
                  </a:lnTo>
                  <a:close/>
                </a:path>
                <a:path w="522605" h="97789">
                  <a:moveTo>
                    <a:pt x="310426" y="43561"/>
                  </a:moveTo>
                  <a:lnTo>
                    <a:pt x="300215" y="43561"/>
                  </a:lnTo>
                  <a:lnTo>
                    <a:pt x="300215" y="51308"/>
                  </a:lnTo>
                  <a:lnTo>
                    <a:pt x="310426" y="51308"/>
                  </a:lnTo>
                  <a:lnTo>
                    <a:pt x="310426" y="43561"/>
                  </a:lnTo>
                  <a:close/>
                </a:path>
                <a:path w="522605" h="97789">
                  <a:moveTo>
                    <a:pt x="335546" y="4191"/>
                  </a:moveTo>
                  <a:lnTo>
                    <a:pt x="274078" y="4191"/>
                  </a:lnTo>
                  <a:lnTo>
                    <a:pt x="274078" y="12446"/>
                  </a:lnTo>
                  <a:lnTo>
                    <a:pt x="325640" y="12446"/>
                  </a:lnTo>
                  <a:lnTo>
                    <a:pt x="325640" y="19812"/>
                  </a:lnTo>
                  <a:lnTo>
                    <a:pt x="274586" y="19812"/>
                  </a:lnTo>
                  <a:lnTo>
                    <a:pt x="274586" y="43561"/>
                  </a:lnTo>
                  <a:lnTo>
                    <a:pt x="337388" y="43561"/>
                  </a:lnTo>
                  <a:lnTo>
                    <a:pt x="337388" y="35306"/>
                  </a:lnTo>
                  <a:lnTo>
                    <a:pt x="284492" y="35306"/>
                  </a:lnTo>
                  <a:lnTo>
                    <a:pt x="284492" y="27812"/>
                  </a:lnTo>
                  <a:lnTo>
                    <a:pt x="335546" y="27812"/>
                  </a:lnTo>
                  <a:lnTo>
                    <a:pt x="335546" y="4191"/>
                  </a:lnTo>
                  <a:close/>
                </a:path>
                <a:path w="522605" h="97789">
                  <a:moveTo>
                    <a:pt x="514184" y="11811"/>
                  </a:moveTo>
                  <a:lnTo>
                    <a:pt x="443928" y="11811"/>
                  </a:lnTo>
                  <a:lnTo>
                    <a:pt x="443928" y="20320"/>
                  </a:lnTo>
                  <a:lnTo>
                    <a:pt x="514184" y="20320"/>
                  </a:lnTo>
                  <a:lnTo>
                    <a:pt x="514184" y="11811"/>
                  </a:lnTo>
                  <a:close/>
                </a:path>
                <a:path w="522605" h="97789">
                  <a:moveTo>
                    <a:pt x="484263" y="0"/>
                  </a:moveTo>
                  <a:lnTo>
                    <a:pt x="473849" y="0"/>
                  </a:lnTo>
                  <a:lnTo>
                    <a:pt x="473849" y="11811"/>
                  </a:lnTo>
                  <a:lnTo>
                    <a:pt x="484263" y="11811"/>
                  </a:lnTo>
                  <a:lnTo>
                    <a:pt x="484263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5" name="object 275"/>
            <p:cNvSpPr/>
            <p:nvPr/>
          </p:nvSpPr>
          <p:spPr>
            <a:xfrm>
              <a:off x="663651" y="6340728"/>
              <a:ext cx="522605" cy="97790"/>
            </a:xfrm>
            <a:custGeom>
              <a:avLst/>
              <a:gdLst/>
              <a:ahLst/>
              <a:cxnLst/>
              <a:rect l="l" t="t" r="r" b="b"/>
              <a:pathLst>
                <a:path w="522605" h="97789">
                  <a:moveTo>
                    <a:pt x="216928" y="68707"/>
                  </a:moveTo>
                  <a:lnTo>
                    <a:pt x="214071" y="68707"/>
                  </a:lnTo>
                  <a:lnTo>
                    <a:pt x="211455" y="68961"/>
                  </a:lnTo>
                  <a:lnTo>
                    <a:pt x="209067" y="69469"/>
                  </a:lnTo>
                  <a:lnTo>
                    <a:pt x="206692" y="69976"/>
                  </a:lnTo>
                  <a:lnTo>
                    <a:pt x="204647" y="70612"/>
                  </a:lnTo>
                  <a:lnTo>
                    <a:pt x="202946" y="71500"/>
                  </a:lnTo>
                  <a:lnTo>
                    <a:pt x="201244" y="72262"/>
                  </a:lnTo>
                  <a:lnTo>
                    <a:pt x="199910" y="73279"/>
                  </a:lnTo>
                  <a:lnTo>
                    <a:pt x="198958" y="74422"/>
                  </a:lnTo>
                  <a:lnTo>
                    <a:pt x="198005" y="75565"/>
                  </a:lnTo>
                  <a:lnTo>
                    <a:pt x="197535" y="76708"/>
                  </a:lnTo>
                  <a:lnTo>
                    <a:pt x="197535" y="77978"/>
                  </a:lnTo>
                  <a:lnTo>
                    <a:pt x="197535" y="80263"/>
                  </a:lnTo>
                  <a:lnTo>
                    <a:pt x="197535" y="81407"/>
                  </a:lnTo>
                  <a:lnTo>
                    <a:pt x="198005" y="82550"/>
                  </a:lnTo>
                  <a:lnTo>
                    <a:pt x="214071" y="89535"/>
                  </a:lnTo>
                  <a:lnTo>
                    <a:pt x="216928" y="89535"/>
                  </a:lnTo>
                  <a:lnTo>
                    <a:pt x="219786" y="89535"/>
                  </a:lnTo>
                  <a:lnTo>
                    <a:pt x="222415" y="89281"/>
                  </a:lnTo>
                  <a:lnTo>
                    <a:pt x="224790" y="88773"/>
                  </a:lnTo>
                  <a:lnTo>
                    <a:pt x="227177" y="88265"/>
                  </a:lnTo>
                  <a:lnTo>
                    <a:pt x="236334" y="81407"/>
                  </a:lnTo>
                  <a:lnTo>
                    <a:pt x="236334" y="80263"/>
                  </a:lnTo>
                  <a:lnTo>
                    <a:pt x="236334" y="77978"/>
                  </a:lnTo>
                  <a:lnTo>
                    <a:pt x="236334" y="76708"/>
                  </a:lnTo>
                  <a:lnTo>
                    <a:pt x="235851" y="75565"/>
                  </a:lnTo>
                  <a:lnTo>
                    <a:pt x="234899" y="74422"/>
                  </a:lnTo>
                  <a:lnTo>
                    <a:pt x="233946" y="73279"/>
                  </a:lnTo>
                  <a:lnTo>
                    <a:pt x="232625" y="72262"/>
                  </a:lnTo>
                  <a:lnTo>
                    <a:pt x="230924" y="71500"/>
                  </a:lnTo>
                  <a:lnTo>
                    <a:pt x="229222" y="70612"/>
                  </a:lnTo>
                  <a:lnTo>
                    <a:pt x="227177" y="69976"/>
                  </a:lnTo>
                  <a:lnTo>
                    <a:pt x="224790" y="69469"/>
                  </a:lnTo>
                  <a:lnTo>
                    <a:pt x="222415" y="68961"/>
                  </a:lnTo>
                  <a:lnTo>
                    <a:pt x="219786" y="68707"/>
                  </a:lnTo>
                  <a:lnTo>
                    <a:pt x="216928" y="68707"/>
                  </a:lnTo>
                  <a:close/>
                </a:path>
                <a:path w="522605" h="97789">
                  <a:moveTo>
                    <a:pt x="273265" y="66801"/>
                  </a:moveTo>
                  <a:lnTo>
                    <a:pt x="336461" y="66801"/>
                  </a:lnTo>
                  <a:lnTo>
                    <a:pt x="336461" y="96266"/>
                  </a:lnTo>
                  <a:lnTo>
                    <a:pt x="326351" y="96266"/>
                  </a:lnTo>
                  <a:lnTo>
                    <a:pt x="326351" y="75311"/>
                  </a:lnTo>
                  <a:lnTo>
                    <a:pt x="273265" y="75311"/>
                  </a:lnTo>
                  <a:lnTo>
                    <a:pt x="273265" y="66801"/>
                  </a:lnTo>
                  <a:close/>
                </a:path>
                <a:path w="522605" h="97789">
                  <a:moveTo>
                    <a:pt x="368808" y="63500"/>
                  </a:moveTo>
                  <a:lnTo>
                    <a:pt x="378917" y="63500"/>
                  </a:lnTo>
                  <a:lnTo>
                    <a:pt x="378917" y="85344"/>
                  </a:lnTo>
                  <a:lnTo>
                    <a:pt x="429564" y="85344"/>
                  </a:lnTo>
                  <a:lnTo>
                    <a:pt x="429564" y="94107"/>
                  </a:lnTo>
                  <a:lnTo>
                    <a:pt x="368808" y="94107"/>
                  </a:lnTo>
                  <a:lnTo>
                    <a:pt x="368808" y="63500"/>
                  </a:lnTo>
                  <a:close/>
                </a:path>
                <a:path w="522605" h="97789">
                  <a:moveTo>
                    <a:pt x="106070" y="62865"/>
                  </a:moveTo>
                  <a:lnTo>
                    <a:pt x="116179" y="62865"/>
                  </a:lnTo>
                  <a:lnTo>
                    <a:pt x="116179" y="85344"/>
                  </a:lnTo>
                  <a:lnTo>
                    <a:pt x="166827" y="85344"/>
                  </a:lnTo>
                  <a:lnTo>
                    <a:pt x="166827" y="94107"/>
                  </a:lnTo>
                  <a:lnTo>
                    <a:pt x="106070" y="94107"/>
                  </a:lnTo>
                  <a:lnTo>
                    <a:pt x="106070" y="62865"/>
                  </a:lnTo>
                  <a:close/>
                </a:path>
                <a:path w="522605" h="97789">
                  <a:moveTo>
                    <a:pt x="216928" y="60451"/>
                  </a:moveTo>
                  <a:lnTo>
                    <a:pt x="221424" y="60451"/>
                  </a:lnTo>
                  <a:lnTo>
                    <a:pt x="225475" y="60833"/>
                  </a:lnTo>
                  <a:lnTo>
                    <a:pt x="229082" y="61722"/>
                  </a:lnTo>
                  <a:lnTo>
                    <a:pt x="232689" y="62484"/>
                  </a:lnTo>
                  <a:lnTo>
                    <a:pt x="235775" y="63754"/>
                  </a:lnTo>
                  <a:lnTo>
                    <a:pt x="238328" y="65278"/>
                  </a:lnTo>
                  <a:lnTo>
                    <a:pt x="240880" y="66801"/>
                  </a:lnTo>
                  <a:lnTo>
                    <a:pt x="242849" y="68580"/>
                  </a:lnTo>
                  <a:lnTo>
                    <a:pt x="244246" y="70612"/>
                  </a:lnTo>
                  <a:lnTo>
                    <a:pt x="245643" y="72644"/>
                  </a:lnTo>
                  <a:lnTo>
                    <a:pt x="246341" y="74930"/>
                  </a:lnTo>
                  <a:lnTo>
                    <a:pt x="246341" y="77343"/>
                  </a:lnTo>
                  <a:lnTo>
                    <a:pt x="246341" y="80772"/>
                  </a:lnTo>
                  <a:lnTo>
                    <a:pt x="246341" y="83185"/>
                  </a:lnTo>
                  <a:lnTo>
                    <a:pt x="245656" y="85471"/>
                  </a:lnTo>
                  <a:lnTo>
                    <a:pt x="221424" y="97790"/>
                  </a:lnTo>
                  <a:lnTo>
                    <a:pt x="216928" y="97790"/>
                  </a:lnTo>
                  <a:lnTo>
                    <a:pt x="212432" y="97790"/>
                  </a:lnTo>
                  <a:lnTo>
                    <a:pt x="195440" y="92963"/>
                  </a:lnTo>
                  <a:lnTo>
                    <a:pt x="192887" y="91440"/>
                  </a:lnTo>
                  <a:lnTo>
                    <a:pt x="190931" y="89535"/>
                  </a:lnTo>
                  <a:lnTo>
                    <a:pt x="189560" y="87503"/>
                  </a:lnTo>
                  <a:lnTo>
                    <a:pt x="188201" y="85471"/>
                  </a:lnTo>
                  <a:lnTo>
                    <a:pt x="187528" y="83185"/>
                  </a:lnTo>
                  <a:lnTo>
                    <a:pt x="187528" y="80772"/>
                  </a:lnTo>
                  <a:lnTo>
                    <a:pt x="187528" y="77343"/>
                  </a:lnTo>
                  <a:lnTo>
                    <a:pt x="187528" y="74930"/>
                  </a:lnTo>
                  <a:lnTo>
                    <a:pt x="188201" y="72644"/>
                  </a:lnTo>
                  <a:lnTo>
                    <a:pt x="189560" y="70612"/>
                  </a:lnTo>
                  <a:lnTo>
                    <a:pt x="190931" y="68453"/>
                  </a:lnTo>
                  <a:lnTo>
                    <a:pt x="204724" y="61722"/>
                  </a:lnTo>
                  <a:lnTo>
                    <a:pt x="208368" y="60833"/>
                  </a:lnTo>
                  <a:lnTo>
                    <a:pt x="212432" y="60451"/>
                  </a:lnTo>
                  <a:lnTo>
                    <a:pt x="216928" y="60451"/>
                  </a:lnTo>
                  <a:close/>
                </a:path>
                <a:path w="522605" h="97789">
                  <a:moveTo>
                    <a:pt x="0" y="54229"/>
                  </a:moveTo>
                  <a:lnTo>
                    <a:pt x="86385" y="54229"/>
                  </a:lnTo>
                  <a:lnTo>
                    <a:pt x="86385" y="62865"/>
                  </a:lnTo>
                  <a:lnTo>
                    <a:pt x="48298" y="62865"/>
                  </a:lnTo>
                  <a:lnTo>
                    <a:pt x="48298" y="95123"/>
                  </a:lnTo>
                  <a:lnTo>
                    <a:pt x="38087" y="95123"/>
                  </a:lnTo>
                  <a:lnTo>
                    <a:pt x="38087" y="62865"/>
                  </a:lnTo>
                  <a:lnTo>
                    <a:pt x="0" y="62865"/>
                  </a:lnTo>
                  <a:lnTo>
                    <a:pt x="0" y="54229"/>
                  </a:lnTo>
                  <a:close/>
                </a:path>
                <a:path w="522605" h="97789">
                  <a:moveTo>
                    <a:pt x="173736" y="44704"/>
                  </a:moveTo>
                  <a:lnTo>
                    <a:pt x="260121" y="44704"/>
                  </a:lnTo>
                  <a:lnTo>
                    <a:pt x="260121" y="53212"/>
                  </a:lnTo>
                  <a:lnTo>
                    <a:pt x="173736" y="53212"/>
                  </a:lnTo>
                  <a:lnTo>
                    <a:pt x="173736" y="44704"/>
                  </a:lnTo>
                  <a:close/>
                </a:path>
                <a:path w="522605" h="97789">
                  <a:moveTo>
                    <a:pt x="479056" y="33274"/>
                  </a:moveTo>
                  <a:lnTo>
                    <a:pt x="475856" y="33274"/>
                  </a:lnTo>
                  <a:lnTo>
                    <a:pt x="473075" y="33528"/>
                  </a:lnTo>
                  <a:lnTo>
                    <a:pt x="470687" y="34162"/>
                  </a:lnTo>
                  <a:lnTo>
                    <a:pt x="468299" y="34671"/>
                  </a:lnTo>
                  <a:lnTo>
                    <a:pt x="466344" y="35433"/>
                  </a:lnTo>
                  <a:lnTo>
                    <a:pt x="464819" y="36322"/>
                  </a:lnTo>
                  <a:lnTo>
                    <a:pt x="463283" y="37211"/>
                  </a:lnTo>
                  <a:lnTo>
                    <a:pt x="462140" y="38354"/>
                  </a:lnTo>
                  <a:lnTo>
                    <a:pt x="461391" y="39497"/>
                  </a:lnTo>
                  <a:lnTo>
                    <a:pt x="460641" y="40640"/>
                  </a:lnTo>
                  <a:lnTo>
                    <a:pt x="460273" y="41783"/>
                  </a:lnTo>
                  <a:lnTo>
                    <a:pt x="460273" y="42799"/>
                  </a:lnTo>
                  <a:lnTo>
                    <a:pt x="460273" y="45085"/>
                  </a:lnTo>
                  <a:lnTo>
                    <a:pt x="460273" y="46228"/>
                  </a:lnTo>
                  <a:lnTo>
                    <a:pt x="460641" y="47371"/>
                  </a:lnTo>
                  <a:lnTo>
                    <a:pt x="461391" y="48513"/>
                  </a:lnTo>
                  <a:lnTo>
                    <a:pt x="462140" y="49657"/>
                  </a:lnTo>
                  <a:lnTo>
                    <a:pt x="463283" y="50673"/>
                  </a:lnTo>
                  <a:lnTo>
                    <a:pt x="464819" y="51562"/>
                  </a:lnTo>
                  <a:lnTo>
                    <a:pt x="466344" y="52450"/>
                  </a:lnTo>
                  <a:lnTo>
                    <a:pt x="468299" y="53212"/>
                  </a:lnTo>
                  <a:lnTo>
                    <a:pt x="470687" y="53848"/>
                  </a:lnTo>
                  <a:lnTo>
                    <a:pt x="473075" y="54356"/>
                  </a:lnTo>
                  <a:lnTo>
                    <a:pt x="475856" y="54737"/>
                  </a:lnTo>
                  <a:lnTo>
                    <a:pt x="479056" y="54737"/>
                  </a:lnTo>
                  <a:lnTo>
                    <a:pt x="482257" y="54737"/>
                  </a:lnTo>
                  <a:lnTo>
                    <a:pt x="496722" y="48513"/>
                  </a:lnTo>
                  <a:lnTo>
                    <a:pt x="497471" y="47371"/>
                  </a:lnTo>
                  <a:lnTo>
                    <a:pt x="497852" y="46228"/>
                  </a:lnTo>
                  <a:lnTo>
                    <a:pt x="497852" y="45085"/>
                  </a:lnTo>
                  <a:lnTo>
                    <a:pt x="497852" y="42799"/>
                  </a:lnTo>
                  <a:lnTo>
                    <a:pt x="497852" y="41783"/>
                  </a:lnTo>
                  <a:lnTo>
                    <a:pt x="497471" y="40640"/>
                  </a:lnTo>
                  <a:lnTo>
                    <a:pt x="487425" y="34162"/>
                  </a:lnTo>
                  <a:lnTo>
                    <a:pt x="485051" y="33528"/>
                  </a:lnTo>
                  <a:lnTo>
                    <a:pt x="482257" y="33274"/>
                  </a:lnTo>
                  <a:lnTo>
                    <a:pt x="479056" y="33274"/>
                  </a:lnTo>
                  <a:close/>
                </a:path>
                <a:path w="522605" h="97789">
                  <a:moveTo>
                    <a:pt x="364515" y="30480"/>
                  </a:moveTo>
                  <a:lnTo>
                    <a:pt x="364515" y="44576"/>
                  </a:lnTo>
                  <a:lnTo>
                    <a:pt x="389229" y="44576"/>
                  </a:lnTo>
                  <a:lnTo>
                    <a:pt x="389229" y="30480"/>
                  </a:lnTo>
                  <a:lnTo>
                    <a:pt x="364515" y="30480"/>
                  </a:lnTo>
                  <a:close/>
                </a:path>
                <a:path w="522605" h="97789">
                  <a:moveTo>
                    <a:pt x="479056" y="25019"/>
                  </a:moveTo>
                  <a:lnTo>
                    <a:pt x="483488" y="25019"/>
                  </a:lnTo>
                  <a:lnTo>
                    <a:pt x="487464" y="25526"/>
                  </a:lnTo>
                  <a:lnTo>
                    <a:pt x="491007" y="26288"/>
                  </a:lnTo>
                  <a:lnTo>
                    <a:pt x="494550" y="27178"/>
                  </a:lnTo>
                  <a:lnTo>
                    <a:pt x="497560" y="28448"/>
                  </a:lnTo>
                  <a:lnTo>
                    <a:pt x="500037" y="29972"/>
                  </a:lnTo>
                  <a:lnTo>
                    <a:pt x="502526" y="31496"/>
                  </a:lnTo>
                  <a:lnTo>
                    <a:pt x="504431" y="33274"/>
                  </a:lnTo>
                  <a:lnTo>
                    <a:pt x="505764" y="35433"/>
                  </a:lnTo>
                  <a:lnTo>
                    <a:pt x="507085" y="37465"/>
                  </a:lnTo>
                  <a:lnTo>
                    <a:pt x="507746" y="39750"/>
                  </a:lnTo>
                  <a:lnTo>
                    <a:pt x="507746" y="42291"/>
                  </a:lnTo>
                  <a:lnTo>
                    <a:pt x="507746" y="45593"/>
                  </a:lnTo>
                  <a:lnTo>
                    <a:pt x="507746" y="47879"/>
                  </a:lnTo>
                  <a:lnTo>
                    <a:pt x="507212" y="49911"/>
                  </a:lnTo>
                  <a:lnTo>
                    <a:pt x="506120" y="51816"/>
                  </a:lnTo>
                  <a:lnTo>
                    <a:pt x="505028" y="53848"/>
                  </a:lnTo>
                  <a:lnTo>
                    <a:pt x="503466" y="55499"/>
                  </a:lnTo>
                  <a:lnTo>
                    <a:pt x="501421" y="57023"/>
                  </a:lnTo>
                  <a:lnTo>
                    <a:pt x="499376" y="58547"/>
                  </a:lnTo>
                  <a:lnTo>
                    <a:pt x="496912" y="59817"/>
                  </a:lnTo>
                  <a:lnTo>
                    <a:pt x="494017" y="60706"/>
                  </a:lnTo>
                  <a:lnTo>
                    <a:pt x="491121" y="61722"/>
                  </a:lnTo>
                  <a:lnTo>
                    <a:pt x="487845" y="62357"/>
                  </a:lnTo>
                  <a:lnTo>
                    <a:pt x="484162" y="62611"/>
                  </a:lnTo>
                  <a:lnTo>
                    <a:pt x="484162" y="73913"/>
                  </a:lnTo>
                  <a:lnTo>
                    <a:pt x="522249" y="73913"/>
                  </a:lnTo>
                  <a:lnTo>
                    <a:pt x="522249" y="82550"/>
                  </a:lnTo>
                  <a:lnTo>
                    <a:pt x="435863" y="82550"/>
                  </a:lnTo>
                  <a:lnTo>
                    <a:pt x="435863" y="73913"/>
                  </a:lnTo>
                  <a:lnTo>
                    <a:pt x="473951" y="73913"/>
                  </a:lnTo>
                  <a:lnTo>
                    <a:pt x="473951" y="62611"/>
                  </a:lnTo>
                  <a:lnTo>
                    <a:pt x="470281" y="62357"/>
                  </a:lnTo>
                  <a:lnTo>
                    <a:pt x="466978" y="61722"/>
                  </a:lnTo>
                  <a:lnTo>
                    <a:pt x="464045" y="60706"/>
                  </a:lnTo>
                  <a:lnTo>
                    <a:pt x="461124" y="59817"/>
                  </a:lnTo>
                  <a:lnTo>
                    <a:pt x="452005" y="51816"/>
                  </a:lnTo>
                  <a:lnTo>
                    <a:pt x="450913" y="49911"/>
                  </a:lnTo>
                  <a:lnTo>
                    <a:pt x="450367" y="47879"/>
                  </a:lnTo>
                  <a:lnTo>
                    <a:pt x="450367" y="45593"/>
                  </a:lnTo>
                  <a:lnTo>
                    <a:pt x="450367" y="42291"/>
                  </a:lnTo>
                  <a:lnTo>
                    <a:pt x="450367" y="39750"/>
                  </a:lnTo>
                  <a:lnTo>
                    <a:pt x="451027" y="37465"/>
                  </a:lnTo>
                  <a:lnTo>
                    <a:pt x="452361" y="35433"/>
                  </a:lnTo>
                  <a:lnTo>
                    <a:pt x="453682" y="33274"/>
                  </a:lnTo>
                  <a:lnTo>
                    <a:pt x="455587" y="31496"/>
                  </a:lnTo>
                  <a:lnTo>
                    <a:pt x="458076" y="29972"/>
                  </a:lnTo>
                  <a:lnTo>
                    <a:pt x="460565" y="28448"/>
                  </a:lnTo>
                  <a:lnTo>
                    <a:pt x="463575" y="27178"/>
                  </a:lnTo>
                  <a:lnTo>
                    <a:pt x="467118" y="26288"/>
                  </a:lnTo>
                  <a:lnTo>
                    <a:pt x="470649" y="25526"/>
                  </a:lnTo>
                  <a:lnTo>
                    <a:pt x="474637" y="25019"/>
                  </a:lnTo>
                  <a:lnTo>
                    <a:pt x="479056" y="25019"/>
                  </a:lnTo>
                  <a:close/>
                </a:path>
                <a:path w="522605" h="97789">
                  <a:moveTo>
                    <a:pt x="102908" y="15240"/>
                  </a:moveTo>
                  <a:lnTo>
                    <a:pt x="102908" y="43307"/>
                  </a:lnTo>
                  <a:lnTo>
                    <a:pt x="126085" y="43307"/>
                  </a:lnTo>
                  <a:lnTo>
                    <a:pt x="126085" y="15240"/>
                  </a:lnTo>
                  <a:lnTo>
                    <a:pt x="102908" y="15240"/>
                  </a:lnTo>
                  <a:close/>
                </a:path>
                <a:path w="522605" h="97789">
                  <a:moveTo>
                    <a:pt x="93002" y="6731"/>
                  </a:moveTo>
                  <a:lnTo>
                    <a:pt x="135991" y="6731"/>
                  </a:lnTo>
                  <a:lnTo>
                    <a:pt x="135991" y="51943"/>
                  </a:lnTo>
                  <a:lnTo>
                    <a:pt x="93002" y="51943"/>
                  </a:lnTo>
                  <a:lnTo>
                    <a:pt x="93002" y="6731"/>
                  </a:lnTo>
                  <a:close/>
                </a:path>
                <a:path w="522605" h="97789">
                  <a:moveTo>
                    <a:pt x="11137" y="6350"/>
                  </a:moveTo>
                  <a:lnTo>
                    <a:pt x="75463" y="6350"/>
                  </a:lnTo>
                  <a:lnTo>
                    <a:pt x="75463" y="14986"/>
                  </a:lnTo>
                  <a:lnTo>
                    <a:pt x="48298" y="14986"/>
                  </a:lnTo>
                  <a:lnTo>
                    <a:pt x="48298" y="16129"/>
                  </a:lnTo>
                  <a:lnTo>
                    <a:pt x="48425" y="17399"/>
                  </a:lnTo>
                  <a:lnTo>
                    <a:pt x="48653" y="18542"/>
                  </a:lnTo>
                  <a:lnTo>
                    <a:pt x="48895" y="19812"/>
                  </a:lnTo>
                  <a:lnTo>
                    <a:pt x="49339" y="20955"/>
                  </a:lnTo>
                  <a:lnTo>
                    <a:pt x="49987" y="22098"/>
                  </a:lnTo>
                  <a:lnTo>
                    <a:pt x="50634" y="23241"/>
                  </a:lnTo>
                  <a:lnTo>
                    <a:pt x="51587" y="24384"/>
                  </a:lnTo>
                  <a:lnTo>
                    <a:pt x="52844" y="25526"/>
                  </a:lnTo>
                  <a:lnTo>
                    <a:pt x="54101" y="26670"/>
                  </a:lnTo>
                  <a:lnTo>
                    <a:pt x="55753" y="27812"/>
                  </a:lnTo>
                  <a:lnTo>
                    <a:pt x="57797" y="28829"/>
                  </a:lnTo>
                  <a:lnTo>
                    <a:pt x="61061" y="30607"/>
                  </a:lnTo>
                  <a:lnTo>
                    <a:pt x="64541" y="32385"/>
                  </a:lnTo>
                  <a:lnTo>
                    <a:pt x="68211" y="34036"/>
                  </a:lnTo>
                  <a:lnTo>
                    <a:pt x="71881" y="35687"/>
                  </a:lnTo>
                  <a:lnTo>
                    <a:pt x="75628" y="37211"/>
                  </a:lnTo>
                  <a:lnTo>
                    <a:pt x="79438" y="38608"/>
                  </a:lnTo>
                  <a:lnTo>
                    <a:pt x="75565" y="46862"/>
                  </a:lnTo>
                  <a:lnTo>
                    <a:pt x="57416" y="38735"/>
                  </a:lnTo>
                  <a:lnTo>
                    <a:pt x="54635" y="37465"/>
                  </a:lnTo>
                  <a:lnTo>
                    <a:pt x="51231" y="35687"/>
                  </a:lnTo>
                  <a:lnTo>
                    <a:pt x="48640" y="34162"/>
                  </a:lnTo>
                  <a:lnTo>
                    <a:pt x="46875" y="32893"/>
                  </a:lnTo>
                  <a:lnTo>
                    <a:pt x="45097" y="31623"/>
                  </a:lnTo>
                  <a:lnTo>
                    <a:pt x="43903" y="30353"/>
                  </a:lnTo>
                  <a:lnTo>
                    <a:pt x="43294" y="29210"/>
                  </a:lnTo>
                  <a:lnTo>
                    <a:pt x="31864" y="37465"/>
                  </a:lnTo>
                  <a:lnTo>
                    <a:pt x="29070" y="38862"/>
                  </a:lnTo>
                  <a:lnTo>
                    <a:pt x="10934" y="46862"/>
                  </a:lnTo>
                  <a:lnTo>
                    <a:pt x="6946" y="38608"/>
                  </a:lnTo>
                  <a:lnTo>
                    <a:pt x="10756" y="37211"/>
                  </a:lnTo>
                  <a:lnTo>
                    <a:pt x="14503" y="35687"/>
                  </a:lnTo>
                  <a:lnTo>
                    <a:pt x="18173" y="34036"/>
                  </a:lnTo>
                  <a:lnTo>
                    <a:pt x="21856" y="32385"/>
                  </a:lnTo>
                  <a:lnTo>
                    <a:pt x="25323" y="30607"/>
                  </a:lnTo>
                  <a:lnTo>
                    <a:pt x="28587" y="28829"/>
                  </a:lnTo>
                  <a:lnTo>
                    <a:pt x="30632" y="27812"/>
                  </a:lnTo>
                  <a:lnTo>
                    <a:pt x="32283" y="26670"/>
                  </a:lnTo>
                  <a:lnTo>
                    <a:pt x="33540" y="25526"/>
                  </a:lnTo>
                  <a:lnTo>
                    <a:pt x="34810" y="24384"/>
                  </a:lnTo>
                  <a:lnTo>
                    <a:pt x="35775" y="23241"/>
                  </a:lnTo>
                  <a:lnTo>
                    <a:pt x="36461" y="22098"/>
                  </a:lnTo>
                  <a:lnTo>
                    <a:pt x="37134" y="20955"/>
                  </a:lnTo>
                  <a:lnTo>
                    <a:pt x="37592" y="19812"/>
                  </a:lnTo>
                  <a:lnTo>
                    <a:pt x="37833" y="18542"/>
                  </a:lnTo>
                  <a:lnTo>
                    <a:pt x="38074" y="17399"/>
                  </a:lnTo>
                  <a:lnTo>
                    <a:pt x="38188" y="16129"/>
                  </a:lnTo>
                  <a:lnTo>
                    <a:pt x="38188" y="14986"/>
                  </a:lnTo>
                  <a:lnTo>
                    <a:pt x="11137" y="14986"/>
                  </a:lnTo>
                  <a:lnTo>
                    <a:pt x="11137" y="6350"/>
                  </a:lnTo>
                  <a:close/>
                </a:path>
                <a:path w="522605" h="97789">
                  <a:moveTo>
                    <a:pt x="186499" y="4445"/>
                  </a:moveTo>
                  <a:lnTo>
                    <a:pt x="246849" y="4445"/>
                  </a:lnTo>
                  <a:lnTo>
                    <a:pt x="246849" y="13081"/>
                  </a:lnTo>
                  <a:lnTo>
                    <a:pt x="196507" y="13081"/>
                  </a:lnTo>
                  <a:lnTo>
                    <a:pt x="196507" y="28067"/>
                  </a:lnTo>
                  <a:lnTo>
                    <a:pt x="247459" y="28067"/>
                  </a:lnTo>
                  <a:lnTo>
                    <a:pt x="247459" y="36575"/>
                  </a:lnTo>
                  <a:lnTo>
                    <a:pt x="186499" y="36575"/>
                  </a:lnTo>
                  <a:lnTo>
                    <a:pt x="186499" y="4445"/>
                  </a:lnTo>
                  <a:close/>
                </a:path>
                <a:path w="522605" h="97789">
                  <a:moveTo>
                    <a:pt x="274078" y="4191"/>
                  </a:moveTo>
                  <a:lnTo>
                    <a:pt x="335546" y="4191"/>
                  </a:lnTo>
                  <a:lnTo>
                    <a:pt x="335546" y="27812"/>
                  </a:lnTo>
                  <a:lnTo>
                    <a:pt x="284492" y="27812"/>
                  </a:lnTo>
                  <a:lnTo>
                    <a:pt x="284492" y="35306"/>
                  </a:lnTo>
                  <a:lnTo>
                    <a:pt x="337388" y="35306"/>
                  </a:lnTo>
                  <a:lnTo>
                    <a:pt x="337388" y="43561"/>
                  </a:lnTo>
                  <a:lnTo>
                    <a:pt x="310426" y="43561"/>
                  </a:lnTo>
                  <a:lnTo>
                    <a:pt x="310426" y="51308"/>
                  </a:lnTo>
                  <a:lnTo>
                    <a:pt x="348513" y="51308"/>
                  </a:lnTo>
                  <a:lnTo>
                    <a:pt x="348513" y="59690"/>
                  </a:lnTo>
                  <a:lnTo>
                    <a:pt x="262128" y="59690"/>
                  </a:lnTo>
                  <a:lnTo>
                    <a:pt x="262128" y="51308"/>
                  </a:lnTo>
                  <a:lnTo>
                    <a:pt x="300215" y="51308"/>
                  </a:lnTo>
                  <a:lnTo>
                    <a:pt x="300215" y="43561"/>
                  </a:lnTo>
                  <a:lnTo>
                    <a:pt x="274586" y="43561"/>
                  </a:lnTo>
                  <a:lnTo>
                    <a:pt x="274586" y="19812"/>
                  </a:lnTo>
                  <a:lnTo>
                    <a:pt x="325640" y="19812"/>
                  </a:lnTo>
                  <a:lnTo>
                    <a:pt x="325640" y="12446"/>
                  </a:lnTo>
                  <a:lnTo>
                    <a:pt x="274078" y="12446"/>
                  </a:lnTo>
                  <a:lnTo>
                    <a:pt x="274078" y="4191"/>
                  </a:lnTo>
                  <a:close/>
                </a:path>
                <a:path w="522605" h="97789">
                  <a:moveTo>
                    <a:pt x="417614" y="1016"/>
                  </a:moveTo>
                  <a:lnTo>
                    <a:pt x="427621" y="1016"/>
                  </a:lnTo>
                  <a:lnTo>
                    <a:pt x="427621" y="68199"/>
                  </a:lnTo>
                  <a:lnTo>
                    <a:pt x="417614" y="68199"/>
                  </a:lnTo>
                  <a:lnTo>
                    <a:pt x="417614" y="33400"/>
                  </a:lnTo>
                  <a:lnTo>
                    <a:pt x="399135" y="33400"/>
                  </a:lnTo>
                  <a:lnTo>
                    <a:pt x="399135" y="53086"/>
                  </a:lnTo>
                  <a:lnTo>
                    <a:pt x="354609" y="53086"/>
                  </a:lnTo>
                  <a:lnTo>
                    <a:pt x="354609" y="5334"/>
                  </a:lnTo>
                  <a:lnTo>
                    <a:pt x="364515" y="5334"/>
                  </a:lnTo>
                  <a:lnTo>
                    <a:pt x="364515" y="21971"/>
                  </a:lnTo>
                  <a:lnTo>
                    <a:pt x="389229" y="21971"/>
                  </a:lnTo>
                  <a:lnTo>
                    <a:pt x="389229" y="5334"/>
                  </a:lnTo>
                  <a:lnTo>
                    <a:pt x="399135" y="5334"/>
                  </a:lnTo>
                  <a:lnTo>
                    <a:pt x="399135" y="24892"/>
                  </a:lnTo>
                  <a:lnTo>
                    <a:pt x="417614" y="24892"/>
                  </a:lnTo>
                  <a:lnTo>
                    <a:pt x="417614" y="1016"/>
                  </a:lnTo>
                  <a:close/>
                </a:path>
                <a:path w="522605" h="97789">
                  <a:moveTo>
                    <a:pt x="154876" y="1016"/>
                  </a:moveTo>
                  <a:lnTo>
                    <a:pt x="164884" y="1016"/>
                  </a:lnTo>
                  <a:lnTo>
                    <a:pt x="164884" y="68199"/>
                  </a:lnTo>
                  <a:lnTo>
                    <a:pt x="154876" y="68199"/>
                  </a:lnTo>
                  <a:lnTo>
                    <a:pt x="154876" y="1016"/>
                  </a:lnTo>
                  <a:close/>
                </a:path>
                <a:path w="522605" h="97789">
                  <a:moveTo>
                    <a:pt x="473849" y="0"/>
                  </a:moveTo>
                  <a:lnTo>
                    <a:pt x="484263" y="0"/>
                  </a:lnTo>
                  <a:lnTo>
                    <a:pt x="484263" y="11811"/>
                  </a:lnTo>
                  <a:lnTo>
                    <a:pt x="514184" y="11811"/>
                  </a:lnTo>
                  <a:lnTo>
                    <a:pt x="514184" y="20320"/>
                  </a:lnTo>
                  <a:lnTo>
                    <a:pt x="443928" y="20320"/>
                  </a:lnTo>
                  <a:lnTo>
                    <a:pt x="443928" y="11811"/>
                  </a:lnTo>
                  <a:lnTo>
                    <a:pt x="473849" y="11811"/>
                  </a:lnTo>
                  <a:lnTo>
                    <a:pt x="473849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6" name="object 276"/>
            <p:cNvSpPr/>
            <p:nvPr/>
          </p:nvSpPr>
          <p:spPr>
            <a:xfrm>
              <a:off x="1205674" y="6341744"/>
              <a:ext cx="170180" cy="94615"/>
            </a:xfrm>
            <a:custGeom>
              <a:avLst/>
              <a:gdLst/>
              <a:ahLst/>
              <a:cxnLst/>
              <a:rect l="l" t="t" r="r" b="b"/>
              <a:pathLst>
                <a:path w="170180" h="94614">
                  <a:moveTo>
                    <a:pt x="125920" y="5206"/>
                  </a:moveTo>
                  <a:lnTo>
                    <a:pt x="118173" y="5206"/>
                  </a:lnTo>
                  <a:lnTo>
                    <a:pt x="114617" y="5841"/>
                  </a:lnTo>
                  <a:lnTo>
                    <a:pt x="111569" y="6984"/>
                  </a:lnTo>
                  <a:lnTo>
                    <a:pt x="108394" y="8127"/>
                  </a:lnTo>
                  <a:lnTo>
                    <a:pt x="105854" y="9651"/>
                  </a:lnTo>
                  <a:lnTo>
                    <a:pt x="101536" y="13462"/>
                  </a:lnTo>
                  <a:lnTo>
                    <a:pt x="99885" y="15620"/>
                  </a:lnTo>
                  <a:lnTo>
                    <a:pt x="98742" y="18160"/>
                  </a:lnTo>
                  <a:lnTo>
                    <a:pt x="97599" y="20574"/>
                  </a:lnTo>
                  <a:lnTo>
                    <a:pt x="96996" y="22987"/>
                  </a:lnTo>
                  <a:lnTo>
                    <a:pt x="97020" y="32765"/>
                  </a:lnTo>
                  <a:lnTo>
                    <a:pt x="97472" y="34797"/>
                  </a:lnTo>
                  <a:lnTo>
                    <a:pt x="99250" y="39115"/>
                  </a:lnTo>
                  <a:lnTo>
                    <a:pt x="100520" y="41147"/>
                  </a:lnTo>
                  <a:lnTo>
                    <a:pt x="102298" y="42925"/>
                  </a:lnTo>
                  <a:lnTo>
                    <a:pt x="103949" y="44703"/>
                  </a:lnTo>
                  <a:lnTo>
                    <a:pt x="116903" y="50164"/>
                  </a:lnTo>
                  <a:lnTo>
                    <a:pt x="116903" y="65912"/>
                  </a:lnTo>
                  <a:lnTo>
                    <a:pt x="113220" y="66039"/>
                  </a:lnTo>
                  <a:lnTo>
                    <a:pt x="92519" y="66039"/>
                  </a:lnTo>
                  <a:lnTo>
                    <a:pt x="92519" y="74802"/>
                  </a:lnTo>
                  <a:lnTo>
                    <a:pt x="105346" y="74802"/>
                  </a:lnTo>
                  <a:lnTo>
                    <a:pt x="121983" y="74421"/>
                  </a:lnTo>
                  <a:lnTo>
                    <a:pt x="127063" y="74167"/>
                  </a:lnTo>
                  <a:lnTo>
                    <a:pt x="132016" y="74040"/>
                  </a:lnTo>
                  <a:lnTo>
                    <a:pt x="136842" y="73787"/>
                  </a:lnTo>
                  <a:lnTo>
                    <a:pt x="141287" y="73405"/>
                  </a:lnTo>
                  <a:lnTo>
                    <a:pt x="145732" y="73151"/>
                  </a:lnTo>
                  <a:lnTo>
                    <a:pt x="154495" y="72389"/>
                  </a:lnTo>
                  <a:lnTo>
                    <a:pt x="153691" y="65658"/>
                  </a:lnTo>
                  <a:lnTo>
                    <a:pt x="127190" y="65658"/>
                  </a:lnTo>
                  <a:lnTo>
                    <a:pt x="127190" y="50164"/>
                  </a:lnTo>
                  <a:lnTo>
                    <a:pt x="141668" y="42799"/>
                  </a:lnTo>
                  <a:lnTo>
                    <a:pt x="142684" y="41782"/>
                  </a:lnTo>
                  <a:lnTo>
                    <a:pt x="119824" y="41782"/>
                  </a:lnTo>
                  <a:lnTo>
                    <a:pt x="117792" y="41528"/>
                  </a:lnTo>
                  <a:lnTo>
                    <a:pt x="115887" y="40766"/>
                  </a:lnTo>
                  <a:lnTo>
                    <a:pt x="113982" y="40131"/>
                  </a:lnTo>
                  <a:lnTo>
                    <a:pt x="112458" y="39242"/>
                  </a:lnTo>
                  <a:lnTo>
                    <a:pt x="109664" y="36956"/>
                  </a:lnTo>
                  <a:lnTo>
                    <a:pt x="108648" y="35687"/>
                  </a:lnTo>
                  <a:lnTo>
                    <a:pt x="107886" y="34162"/>
                  </a:lnTo>
                  <a:lnTo>
                    <a:pt x="107124" y="32765"/>
                  </a:lnTo>
                  <a:lnTo>
                    <a:pt x="106616" y="31241"/>
                  </a:lnTo>
                  <a:lnTo>
                    <a:pt x="106616" y="24510"/>
                  </a:lnTo>
                  <a:lnTo>
                    <a:pt x="107124" y="22987"/>
                  </a:lnTo>
                  <a:lnTo>
                    <a:pt x="108648" y="19938"/>
                  </a:lnTo>
                  <a:lnTo>
                    <a:pt x="109664" y="18668"/>
                  </a:lnTo>
                  <a:lnTo>
                    <a:pt x="111061" y="17652"/>
                  </a:lnTo>
                  <a:lnTo>
                    <a:pt x="112458" y="16509"/>
                  </a:lnTo>
                  <a:lnTo>
                    <a:pt x="113982" y="15620"/>
                  </a:lnTo>
                  <a:lnTo>
                    <a:pt x="117792" y="14350"/>
                  </a:lnTo>
                  <a:lnTo>
                    <a:pt x="119824" y="14096"/>
                  </a:lnTo>
                  <a:lnTo>
                    <a:pt x="142916" y="14096"/>
                  </a:lnTo>
                  <a:lnTo>
                    <a:pt x="142430" y="13462"/>
                  </a:lnTo>
                  <a:lnTo>
                    <a:pt x="138112" y="9651"/>
                  </a:lnTo>
                  <a:lnTo>
                    <a:pt x="135572" y="8127"/>
                  </a:lnTo>
                  <a:lnTo>
                    <a:pt x="132397" y="6984"/>
                  </a:lnTo>
                  <a:lnTo>
                    <a:pt x="129349" y="5841"/>
                  </a:lnTo>
                  <a:lnTo>
                    <a:pt x="125920" y="5206"/>
                  </a:lnTo>
                  <a:close/>
                </a:path>
                <a:path w="170180" h="94614">
                  <a:moveTo>
                    <a:pt x="153479" y="63880"/>
                  </a:moveTo>
                  <a:lnTo>
                    <a:pt x="145097" y="64642"/>
                  </a:lnTo>
                  <a:lnTo>
                    <a:pt x="140779" y="64896"/>
                  </a:lnTo>
                  <a:lnTo>
                    <a:pt x="136588" y="65277"/>
                  </a:lnTo>
                  <a:lnTo>
                    <a:pt x="132016" y="65531"/>
                  </a:lnTo>
                  <a:lnTo>
                    <a:pt x="127190" y="65658"/>
                  </a:lnTo>
                  <a:lnTo>
                    <a:pt x="153691" y="65658"/>
                  </a:lnTo>
                  <a:lnTo>
                    <a:pt x="153479" y="63880"/>
                  </a:lnTo>
                  <a:close/>
                </a:path>
                <a:path w="170180" h="94614">
                  <a:moveTo>
                    <a:pt x="142916" y="14096"/>
                  </a:moveTo>
                  <a:lnTo>
                    <a:pt x="124142" y="14096"/>
                  </a:lnTo>
                  <a:lnTo>
                    <a:pt x="126174" y="14350"/>
                  </a:lnTo>
                  <a:lnTo>
                    <a:pt x="129984" y="15620"/>
                  </a:lnTo>
                  <a:lnTo>
                    <a:pt x="131508" y="16509"/>
                  </a:lnTo>
                  <a:lnTo>
                    <a:pt x="132905" y="17652"/>
                  </a:lnTo>
                  <a:lnTo>
                    <a:pt x="134302" y="18668"/>
                  </a:lnTo>
                  <a:lnTo>
                    <a:pt x="135318" y="19938"/>
                  </a:lnTo>
                  <a:lnTo>
                    <a:pt x="136080" y="21462"/>
                  </a:lnTo>
                  <a:lnTo>
                    <a:pt x="136969" y="22987"/>
                  </a:lnTo>
                  <a:lnTo>
                    <a:pt x="137350" y="24510"/>
                  </a:lnTo>
                  <a:lnTo>
                    <a:pt x="137350" y="31241"/>
                  </a:lnTo>
                  <a:lnTo>
                    <a:pt x="136969" y="32765"/>
                  </a:lnTo>
                  <a:lnTo>
                    <a:pt x="136080" y="34162"/>
                  </a:lnTo>
                  <a:lnTo>
                    <a:pt x="135318" y="35687"/>
                  </a:lnTo>
                  <a:lnTo>
                    <a:pt x="134302" y="36956"/>
                  </a:lnTo>
                  <a:lnTo>
                    <a:pt x="131508" y="39242"/>
                  </a:lnTo>
                  <a:lnTo>
                    <a:pt x="129984" y="40131"/>
                  </a:lnTo>
                  <a:lnTo>
                    <a:pt x="128079" y="40766"/>
                  </a:lnTo>
                  <a:lnTo>
                    <a:pt x="126174" y="41528"/>
                  </a:lnTo>
                  <a:lnTo>
                    <a:pt x="124142" y="41782"/>
                  </a:lnTo>
                  <a:lnTo>
                    <a:pt x="142684" y="41782"/>
                  </a:lnTo>
                  <a:lnTo>
                    <a:pt x="146970" y="22987"/>
                  </a:lnTo>
                  <a:lnTo>
                    <a:pt x="146367" y="20574"/>
                  </a:lnTo>
                  <a:lnTo>
                    <a:pt x="145224" y="18160"/>
                  </a:lnTo>
                  <a:lnTo>
                    <a:pt x="144081" y="15620"/>
                  </a:lnTo>
                  <a:lnTo>
                    <a:pt x="142916" y="14096"/>
                  </a:lnTo>
                  <a:close/>
                </a:path>
                <a:path w="170180" h="94614">
                  <a:moveTo>
                    <a:pt x="65341" y="1904"/>
                  </a:moveTo>
                  <a:lnTo>
                    <a:pt x="55448" y="1904"/>
                  </a:lnTo>
                  <a:lnTo>
                    <a:pt x="55448" y="30733"/>
                  </a:lnTo>
                  <a:lnTo>
                    <a:pt x="41160" y="30733"/>
                  </a:lnTo>
                  <a:lnTo>
                    <a:pt x="41160" y="39624"/>
                  </a:lnTo>
                  <a:lnTo>
                    <a:pt x="55448" y="39624"/>
                  </a:lnTo>
                  <a:lnTo>
                    <a:pt x="55448" y="89534"/>
                  </a:lnTo>
                  <a:lnTo>
                    <a:pt x="65341" y="89534"/>
                  </a:lnTo>
                  <a:lnTo>
                    <a:pt x="65341" y="1904"/>
                  </a:lnTo>
                  <a:close/>
                </a:path>
                <a:path w="170180" h="94614">
                  <a:moveTo>
                    <a:pt x="30746" y="17525"/>
                  </a:moveTo>
                  <a:lnTo>
                    <a:pt x="20942" y="17525"/>
                  </a:lnTo>
                  <a:lnTo>
                    <a:pt x="20942" y="33908"/>
                  </a:lnTo>
                  <a:lnTo>
                    <a:pt x="20599" y="36702"/>
                  </a:lnTo>
                  <a:lnTo>
                    <a:pt x="19817" y="39624"/>
                  </a:lnTo>
                  <a:lnTo>
                    <a:pt x="19240" y="41909"/>
                  </a:lnTo>
                  <a:lnTo>
                    <a:pt x="17868" y="44450"/>
                  </a:lnTo>
                  <a:lnTo>
                    <a:pt x="15836" y="47116"/>
                  </a:lnTo>
                  <a:lnTo>
                    <a:pt x="13652" y="50037"/>
                  </a:lnTo>
                  <a:lnTo>
                    <a:pt x="11239" y="52831"/>
                  </a:lnTo>
                  <a:lnTo>
                    <a:pt x="5930" y="58419"/>
                  </a:lnTo>
                  <a:lnTo>
                    <a:pt x="3073" y="61213"/>
                  </a:lnTo>
                  <a:lnTo>
                    <a:pt x="0" y="64134"/>
                  </a:lnTo>
                  <a:lnTo>
                    <a:pt x="6845" y="70992"/>
                  </a:lnTo>
                  <a:lnTo>
                    <a:pt x="12191" y="65531"/>
                  </a:lnTo>
                  <a:lnTo>
                    <a:pt x="14706" y="62737"/>
                  </a:lnTo>
                  <a:lnTo>
                    <a:pt x="17233" y="60070"/>
                  </a:lnTo>
                  <a:lnTo>
                    <a:pt x="25946" y="48259"/>
                  </a:lnTo>
                  <a:lnTo>
                    <a:pt x="37242" y="48259"/>
                  </a:lnTo>
                  <a:lnTo>
                    <a:pt x="36156" y="46862"/>
                  </a:lnTo>
                  <a:lnTo>
                    <a:pt x="34112" y="44322"/>
                  </a:lnTo>
                  <a:lnTo>
                    <a:pt x="32702" y="41655"/>
                  </a:lnTo>
                  <a:lnTo>
                    <a:pt x="31915" y="39115"/>
                  </a:lnTo>
                  <a:lnTo>
                    <a:pt x="31127" y="36702"/>
                  </a:lnTo>
                  <a:lnTo>
                    <a:pt x="30746" y="33908"/>
                  </a:lnTo>
                  <a:lnTo>
                    <a:pt x="30746" y="17525"/>
                  </a:lnTo>
                  <a:close/>
                </a:path>
                <a:path w="170180" h="94614">
                  <a:moveTo>
                    <a:pt x="37242" y="48259"/>
                  </a:moveTo>
                  <a:lnTo>
                    <a:pt x="26047" y="48259"/>
                  </a:lnTo>
                  <a:lnTo>
                    <a:pt x="26377" y="49275"/>
                  </a:lnTo>
                  <a:lnTo>
                    <a:pt x="44119" y="69850"/>
                  </a:lnTo>
                  <a:lnTo>
                    <a:pt x="50952" y="62991"/>
                  </a:lnTo>
                  <a:lnTo>
                    <a:pt x="47891" y="60070"/>
                  </a:lnTo>
                  <a:lnTo>
                    <a:pt x="45212" y="57403"/>
                  </a:lnTo>
                  <a:lnTo>
                    <a:pt x="40576" y="52324"/>
                  </a:lnTo>
                  <a:lnTo>
                    <a:pt x="38328" y="49656"/>
                  </a:lnTo>
                  <a:lnTo>
                    <a:pt x="37242" y="48259"/>
                  </a:lnTo>
                  <a:close/>
                </a:path>
                <a:path w="170180" h="94614">
                  <a:moveTo>
                    <a:pt x="45846" y="9016"/>
                  </a:moveTo>
                  <a:lnTo>
                    <a:pt x="4800" y="9016"/>
                  </a:lnTo>
                  <a:lnTo>
                    <a:pt x="4800" y="17525"/>
                  </a:lnTo>
                  <a:lnTo>
                    <a:pt x="45846" y="17525"/>
                  </a:lnTo>
                  <a:lnTo>
                    <a:pt x="45846" y="9016"/>
                  </a:lnTo>
                  <a:close/>
                </a:path>
                <a:path w="170180" h="94614">
                  <a:moveTo>
                    <a:pt x="169608" y="0"/>
                  </a:moveTo>
                  <a:lnTo>
                    <a:pt x="159575" y="0"/>
                  </a:lnTo>
                  <a:lnTo>
                    <a:pt x="159575" y="94106"/>
                  </a:lnTo>
                  <a:lnTo>
                    <a:pt x="169608" y="94106"/>
                  </a:lnTo>
                  <a:lnTo>
                    <a:pt x="169608" y="0"/>
                  </a:lnTo>
                  <a:close/>
                </a:path>
                <a:path w="170180" h="94614">
                  <a:moveTo>
                    <a:pt x="84010" y="0"/>
                  </a:moveTo>
                  <a:lnTo>
                    <a:pt x="74104" y="0"/>
                  </a:lnTo>
                  <a:lnTo>
                    <a:pt x="74104" y="94106"/>
                  </a:lnTo>
                  <a:lnTo>
                    <a:pt x="84010" y="94106"/>
                  </a:lnTo>
                  <a:lnTo>
                    <a:pt x="84010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7" name="object 277"/>
            <p:cNvSpPr/>
            <p:nvPr/>
          </p:nvSpPr>
          <p:spPr>
            <a:xfrm>
              <a:off x="1205674" y="6341744"/>
              <a:ext cx="170180" cy="94615"/>
            </a:xfrm>
            <a:custGeom>
              <a:avLst/>
              <a:gdLst/>
              <a:ahLst/>
              <a:cxnLst/>
              <a:rect l="l" t="t" r="r" b="b"/>
              <a:pathLst>
                <a:path w="170180" h="94614">
                  <a:moveTo>
                    <a:pt x="121983" y="14096"/>
                  </a:moveTo>
                  <a:lnTo>
                    <a:pt x="119824" y="14096"/>
                  </a:lnTo>
                  <a:lnTo>
                    <a:pt x="117792" y="14350"/>
                  </a:lnTo>
                  <a:lnTo>
                    <a:pt x="115887" y="14985"/>
                  </a:lnTo>
                  <a:lnTo>
                    <a:pt x="113982" y="15620"/>
                  </a:lnTo>
                  <a:lnTo>
                    <a:pt x="112458" y="16509"/>
                  </a:lnTo>
                  <a:lnTo>
                    <a:pt x="111061" y="17652"/>
                  </a:lnTo>
                  <a:lnTo>
                    <a:pt x="109664" y="18668"/>
                  </a:lnTo>
                  <a:lnTo>
                    <a:pt x="108648" y="19938"/>
                  </a:lnTo>
                  <a:lnTo>
                    <a:pt x="107886" y="21462"/>
                  </a:lnTo>
                  <a:lnTo>
                    <a:pt x="107124" y="22987"/>
                  </a:lnTo>
                  <a:lnTo>
                    <a:pt x="106616" y="24510"/>
                  </a:lnTo>
                  <a:lnTo>
                    <a:pt x="106616" y="26162"/>
                  </a:lnTo>
                  <a:lnTo>
                    <a:pt x="106616" y="29717"/>
                  </a:lnTo>
                  <a:lnTo>
                    <a:pt x="106616" y="31241"/>
                  </a:lnTo>
                  <a:lnTo>
                    <a:pt x="107124" y="32765"/>
                  </a:lnTo>
                  <a:lnTo>
                    <a:pt x="107886" y="34162"/>
                  </a:lnTo>
                  <a:lnTo>
                    <a:pt x="108648" y="35687"/>
                  </a:lnTo>
                  <a:lnTo>
                    <a:pt x="115887" y="40766"/>
                  </a:lnTo>
                  <a:lnTo>
                    <a:pt x="117792" y="41528"/>
                  </a:lnTo>
                  <a:lnTo>
                    <a:pt x="119824" y="41782"/>
                  </a:lnTo>
                  <a:lnTo>
                    <a:pt x="121983" y="41782"/>
                  </a:lnTo>
                  <a:lnTo>
                    <a:pt x="124142" y="41782"/>
                  </a:lnTo>
                  <a:lnTo>
                    <a:pt x="126174" y="41528"/>
                  </a:lnTo>
                  <a:lnTo>
                    <a:pt x="128079" y="40766"/>
                  </a:lnTo>
                  <a:lnTo>
                    <a:pt x="129984" y="40131"/>
                  </a:lnTo>
                  <a:lnTo>
                    <a:pt x="136080" y="34162"/>
                  </a:lnTo>
                  <a:lnTo>
                    <a:pt x="136969" y="32765"/>
                  </a:lnTo>
                  <a:lnTo>
                    <a:pt x="137350" y="31241"/>
                  </a:lnTo>
                  <a:lnTo>
                    <a:pt x="137350" y="29717"/>
                  </a:lnTo>
                  <a:lnTo>
                    <a:pt x="137350" y="26162"/>
                  </a:lnTo>
                  <a:lnTo>
                    <a:pt x="137350" y="24510"/>
                  </a:lnTo>
                  <a:lnTo>
                    <a:pt x="136969" y="22987"/>
                  </a:lnTo>
                  <a:lnTo>
                    <a:pt x="136080" y="21462"/>
                  </a:lnTo>
                  <a:lnTo>
                    <a:pt x="135318" y="19938"/>
                  </a:lnTo>
                  <a:lnTo>
                    <a:pt x="134302" y="18668"/>
                  </a:lnTo>
                  <a:lnTo>
                    <a:pt x="132905" y="17652"/>
                  </a:lnTo>
                  <a:lnTo>
                    <a:pt x="131508" y="16509"/>
                  </a:lnTo>
                  <a:lnTo>
                    <a:pt x="129984" y="15620"/>
                  </a:lnTo>
                  <a:lnTo>
                    <a:pt x="128079" y="14985"/>
                  </a:lnTo>
                  <a:lnTo>
                    <a:pt x="126174" y="14350"/>
                  </a:lnTo>
                  <a:lnTo>
                    <a:pt x="124142" y="14096"/>
                  </a:lnTo>
                  <a:lnTo>
                    <a:pt x="121983" y="14096"/>
                  </a:lnTo>
                  <a:close/>
                </a:path>
                <a:path w="170180" h="94614">
                  <a:moveTo>
                    <a:pt x="4800" y="9016"/>
                  </a:moveTo>
                  <a:lnTo>
                    <a:pt x="45846" y="9016"/>
                  </a:lnTo>
                  <a:lnTo>
                    <a:pt x="45846" y="17525"/>
                  </a:lnTo>
                  <a:lnTo>
                    <a:pt x="30746" y="17525"/>
                  </a:lnTo>
                  <a:lnTo>
                    <a:pt x="30746" y="30987"/>
                  </a:lnTo>
                  <a:lnTo>
                    <a:pt x="30746" y="33908"/>
                  </a:lnTo>
                  <a:lnTo>
                    <a:pt x="31127" y="36702"/>
                  </a:lnTo>
                  <a:lnTo>
                    <a:pt x="31915" y="39115"/>
                  </a:lnTo>
                  <a:lnTo>
                    <a:pt x="32702" y="41655"/>
                  </a:lnTo>
                  <a:lnTo>
                    <a:pt x="34112" y="44322"/>
                  </a:lnTo>
                  <a:lnTo>
                    <a:pt x="36156" y="46862"/>
                  </a:lnTo>
                  <a:lnTo>
                    <a:pt x="38328" y="49656"/>
                  </a:lnTo>
                  <a:lnTo>
                    <a:pt x="50952" y="62991"/>
                  </a:lnTo>
                  <a:lnTo>
                    <a:pt x="44119" y="69850"/>
                  </a:lnTo>
                  <a:lnTo>
                    <a:pt x="27673" y="51434"/>
                  </a:lnTo>
                  <a:lnTo>
                    <a:pt x="26924" y="50291"/>
                  </a:lnTo>
                  <a:lnTo>
                    <a:pt x="26377" y="49275"/>
                  </a:lnTo>
                  <a:lnTo>
                    <a:pt x="26047" y="48259"/>
                  </a:lnTo>
                  <a:lnTo>
                    <a:pt x="25603" y="49275"/>
                  </a:lnTo>
                  <a:lnTo>
                    <a:pt x="25044" y="50291"/>
                  </a:lnTo>
                  <a:lnTo>
                    <a:pt x="24256" y="51434"/>
                  </a:lnTo>
                  <a:lnTo>
                    <a:pt x="23469" y="52577"/>
                  </a:lnTo>
                  <a:lnTo>
                    <a:pt x="14706" y="62737"/>
                  </a:lnTo>
                  <a:lnTo>
                    <a:pt x="12191" y="65531"/>
                  </a:lnTo>
                  <a:lnTo>
                    <a:pt x="9575" y="68199"/>
                  </a:lnTo>
                  <a:lnTo>
                    <a:pt x="6845" y="70992"/>
                  </a:lnTo>
                  <a:lnTo>
                    <a:pt x="0" y="64134"/>
                  </a:lnTo>
                  <a:lnTo>
                    <a:pt x="15836" y="47116"/>
                  </a:lnTo>
                  <a:lnTo>
                    <a:pt x="17868" y="44450"/>
                  </a:lnTo>
                  <a:lnTo>
                    <a:pt x="19240" y="41909"/>
                  </a:lnTo>
                  <a:lnTo>
                    <a:pt x="19913" y="39242"/>
                  </a:lnTo>
                  <a:lnTo>
                    <a:pt x="20599" y="36702"/>
                  </a:lnTo>
                  <a:lnTo>
                    <a:pt x="20942" y="33908"/>
                  </a:lnTo>
                  <a:lnTo>
                    <a:pt x="20942" y="30987"/>
                  </a:lnTo>
                  <a:lnTo>
                    <a:pt x="20942" y="17525"/>
                  </a:lnTo>
                  <a:lnTo>
                    <a:pt x="4800" y="17525"/>
                  </a:lnTo>
                  <a:lnTo>
                    <a:pt x="4800" y="9016"/>
                  </a:lnTo>
                  <a:close/>
                </a:path>
                <a:path w="170180" h="94614">
                  <a:moveTo>
                    <a:pt x="121983" y="5206"/>
                  </a:moveTo>
                  <a:lnTo>
                    <a:pt x="125920" y="5206"/>
                  </a:lnTo>
                  <a:lnTo>
                    <a:pt x="129349" y="5841"/>
                  </a:lnTo>
                  <a:lnTo>
                    <a:pt x="132397" y="6984"/>
                  </a:lnTo>
                  <a:lnTo>
                    <a:pt x="135572" y="8127"/>
                  </a:lnTo>
                  <a:lnTo>
                    <a:pt x="145224" y="18160"/>
                  </a:lnTo>
                  <a:lnTo>
                    <a:pt x="146367" y="20574"/>
                  </a:lnTo>
                  <a:lnTo>
                    <a:pt x="147002" y="23113"/>
                  </a:lnTo>
                  <a:lnTo>
                    <a:pt x="147002" y="25526"/>
                  </a:lnTo>
                  <a:lnTo>
                    <a:pt x="147002" y="30225"/>
                  </a:lnTo>
                  <a:lnTo>
                    <a:pt x="147002" y="32512"/>
                  </a:lnTo>
                  <a:lnTo>
                    <a:pt x="146494" y="34670"/>
                  </a:lnTo>
                  <a:lnTo>
                    <a:pt x="145605" y="36829"/>
                  </a:lnTo>
                  <a:lnTo>
                    <a:pt x="144716" y="38988"/>
                  </a:lnTo>
                  <a:lnTo>
                    <a:pt x="143446" y="41020"/>
                  </a:lnTo>
                  <a:lnTo>
                    <a:pt x="141668" y="42799"/>
                  </a:lnTo>
                  <a:lnTo>
                    <a:pt x="140017" y="44703"/>
                  </a:lnTo>
                  <a:lnTo>
                    <a:pt x="137858" y="46227"/>
                  </a:lnTo>
                  <a:lnTo>
                    <a:pt x="135445" y="47497"/>
                  </a:lnTo>
                  <a:lnTo>
                    <a:pt x="133032" y="48767"/>
                  </a:lnTo>
                  <a:lnTo>
                    <a:pt x="130238" y="49656"/>
                  </a:lnTo>
                  <a:lnTo>
                    <a:pt x="127190" y="50164"/>
                  </a:lnTo>
                  <a:lnTo>
                    <a:pt x="127190" y="65658"/>
                  </a:lnTo>
                  <a:lnTo>
                    <a:pt x="132016" y="65531"/>
                  </a:lnTo>
                  <a:lnTo>
                    <a:pt x="136588" y="65277"/>
                  </a:lnTo>
                  <a:lnTo>
                    <a:pt x="140779" y="64896"/>
                  </a:lnTo>
                  <a:lnTo>
                    <a:pt x="145097" y="64642"/>
                  </a:lnTo>
                  <a:lnTo>
                    <a:pt x="149288" y="64262"/>
                  </a:lnTo>
                  <a:lnTo>
                    <a:pt x="153479" y="63880"/>
                  </a:lnTo>
                  <a:lnTo>
                    <a:pt x="154495" y="72389"/>
                  </a:lnTo>
                  <a:lnTo>
                    <a:pt x="150177" y="72770"/>
                  </a:lnTo>
                  <a:lnTo>
                    <a:pt x="145732" y="73151"/>
                  </a:lnTo>
                  <a:lnTo>
                    <a:pt x="141287" y="73405"/>
                  </a:lnTo>
                  <a:lnTo>
                    <a:pt x="136842" y="73787"/>
                  </a:lnTo>
                  <a:lnTo>
                    <a:pt x="132016" y="74040"/>
                  </a:lnTo>
                  <a:lnTo>
                    <a:pt x="127063" y="74167"/>
                  </a:lnTo>
                  <a:lnTo>
                    <a:pt x="121983" y="74421"/>
                  </a:lnTo>
                  <a:lnTo>
                    <a:pt x="116649" y="74549"/>
                  </a:lnTo>
                  <a:lnTo>
                    <a:pt x="111061" y="74675"/>
                  </a:lnTo>
                  <a:lnTo>
                    <a:pt x="105346" y="74802"/>
                  </a:lnTo>
                  <a:lnTo>
                    <a:pt x="99123" y="74802"/>
                  </a:lnTo>
                  <a:lnTo>
                    <a:pt x="92519" y="74802"/>
                  </a:lnTo>
                  <a:lnTo>
                    <a:pt x="92519" y="66039"/>
                  </a:lnTo>
                  <a:lnTo>
                    <a:pt x="97091" y="66039"/>
                  </a:lnTo>
                  <a:lnTo>
                    <a:pt x="101282" y="66039"/>
                  </a:lnTo>
                  <a:lnTo>
                    <a:pt x="105346" y="66039"/>
                  </a:lnTo>
                  <a:lnTo>
                    <a:pt x="109410" y="66039"/>
                  </a:lnTo>
                  <a:lnTo>
                    <a:pt x="113220" y="66039"/>
                  </a:lnTo>
                  <a:lnTo>
                    <a:pt x="116903" y="65912"/>
                  </a:lnTo>
                  <a:lnTo>
                    <a:pt x="116903" y="50164"/>
                  </a:lnTo>
                  <a:lnTo>
                    <a:pt x="113855" y="49656"/>
                  </a:lnTo>
                  <a:lnTo>
                    <a:pt x="111061" y="48767"/>
                  </a:lnTo>
                  <a:lnTo>
                    <a:pt x="108521" y="47497"/>
                  </a:lnTo>
                  <a:lnTo>
                    <a:pt x="106108" y="46227"/>
                  </a:lnTo>
                  <a:lnTo>
                    <a:pt x="103949" y="44703"/>
                  </a:lnTo>
                  <a:lnTo>
                    <a:pt x="102298" y="42925"/>
                  </a:lnTo>
                  <a:lnTo>
                    <a:pt x="100520" y="41147"/>
                  </a:lnTo>
                  <a:lnTo>
                    <a:pt x="99250" y="39115"/>
                  </a:lnTo>
                  <a:lnTo>
                    <a:pt x="98361" y="36956"/>
                  </a:lnTo>
                  <a:lnTo>
                    <a:pt x="97472" y="34797"/>
                  </a:lnTo>
                  <a:lnTo>
                    <a:pt x="96964" y="32512"/>
                  </a:lnTo>
                  <a:lnTo>
                    <a:pt x="96964" y="30225"/>
                  </a:lnTo>
                  <a:lnTo>
                    <a:pt x="96964" y="25526"/>
                  </a:lnTo>
                  <a:lnTo>
                    <a:pt x="96964" y="23113"/>
                  </a:lnTo>
                  <a:lnTo>
                    <a:pt x="97599" y="20574"/>
                  </a:lnTo>
                  <a:lnTo>
                    <a:pt x="98742" y="18160"/>
                  </a:lnTo>
                  <a:lnTo>
                    <a:pt x="99885" y="15620"/>
                  </a:lnTo>
                  <a:lnTo>
                    <a:pt x="111569" y="6984"/>
                  </a:lnTo>
                  <a:lnTo>
                    <a:pt x="114617" y="5841"/>
                  </a:lnTo>
                  <a:lnTo>
                    <a:pt x="118173" y="5206"/>
                  </a:lnTo>
                  <a:lnTo>
                    <a:pt x="121983" y="5206"/>
                  </a:lnTo>
                  <a:close/>
                </a:path>
                <a:path w="170180" h="94614">
                  <a:moveTo>
                    <a:pt x="55448" y="1904"/>
                  </a:moveTo>
                  <a:lnTo>
                    <a:pt x="65341" y="1904"/>
                  </a:lnTo>
                  <a:lnTo>
                    <a:pt x="65341" y="89534"/>
                  </a:lnTo>
                  <a:lnTo>
                    <a:pt x="55448" y="89534"/>
                  </a:lnTo>
                  <a:lnTo>
                    <a:pt x="55448" y="39624"/>
                  </a:lnTo>
                  <a:lnTo>
                    <a:pt x="41160" y="39624"/>
                  </a:lnTo>
                  <a:lnTo>
                    <a:pt x="41160" y="30733"/>
                  </a:lnTo>
                  <a:lnTo>
                    <a:pt x="55448" y="30733"/>
                  </a:lnTo>
                  <a:lnTo>
                    <a:pt x="55448" y="1904"/>
                  </a:lnTo>
                  <a:close/>
                </a:path>
                <a:path w="170180" h="94614">
                  <a:moveTo>
                    <a:pt x="159575" y="0"/>
                  </a:moveTo>
                  <a:lnTo>
                    <a:pt x="169608" y="0"/>
                  </a:lnTo>
                  <a:lnTo>
                    <a:pt x="169608" y="94106"/>
                  </a:lnTo>
                  <a:lnTo>
                    <a:pt x="159575" y="94106"/>
                  </a:lnTo>
                  <a:lnTo>
                    <a:pt x="159575" y="0"/>
                  </a:lnTo>
                  <a:close/>
                </a:path>
                <a:path w="170180" h="94614">
                  <a:moveTo>
                    <a:pt x="74104" y="0"/>
                  </a:moveTo>
                  <a:lnTo>
                    <a:pt x="84010" y="0"/>
                  </a:lnTo>
                  <a:lnTo>
                    <a:pt x="84010" y="94106"/>
                  </a:lnTo>
                  <a:lnTo>
                    <a:pt x="74104" y="94106"/>
                  </a:lnTo>
                  <a:lnTo>
                    <a:pt x="74104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8" name="object 278"/>
            <p:cNvSpPr/>
            <p:nvPr/>
          </p:nvSpPr>
          <p:spPr>
            <a:xfrm>
              <a:off x="1386077" y="6343269"/>
              <a:ext cx="24765" cy="95885"/>
            </a:xfrm>
            <a:custGeom>
              <a:avLst/>
              <a:gdLst/>
              <a:ahLst/>
              <a:cxnLst/>
              <a:rect l="l" t="t" r="r" b="b"/>
              <a:pathLst>
                <a:path w="24765" h="95885">
                  <a:moveTo>
                    <a:pt x="9397" y="0"/>
                  </a:moveTo>
                  <a:lnTo>
                    <a:pt x="0" y="0"/>
                  </a:lnTo>
                  <a:lnTo>
                    <a:pt x="5080" y="6857"/>
                  </a:lnTo>
                  <a:lnTo>
                    <a:pt x="8635" y="14096"/>
                  </a:lnTo>
                  <a:lnTo>
                    <a:pt x="12953" y="29082"/>
                  </a:lnTo>
                  <a:lnTo>
                    <a:pt x="14096" y="36956"/>
                  </a:lnTo>
                  <a:lnTo>
                    <a:pt x="14096" y="58038"/>
                  </a:lnTo>
                  <a:lnTo>
                    <a:pt x="13081" y="65785"/>
                  </a:lnTo>
                  <a:lnTo>
                    <a:pt x="8890" y="81025"/>
                  </a:lnTo>
                  <a:lnTo>
                    <a:pt x="5334" y="88391"/>
                  </a:lnTo>
                  <a:lnTo>
                    <a:pt x="0" y="95630"/>
                  </a:lnTo>
                  <a:lnTo>
                    <a:pt x="9397" y="95630"/>
                  </a:lnTo>
                  <a:lnTo>
                    <a:pt x="24274" y="56501"/>
                  </a:lnTo>
                  <a:lnTo>
                    <a:pt x="24510" y="49783"/>
                  </a:lnTo>
                  <a:lnTo>
                    <a:pt x="24274" y="39004"/>
                  </a:lnTo>
                  <a:lnTo>
                    <a:pt x="14605" y="6095"/>
                  </a:lnTo>
                  <a:lnTo>
                    <a:pt x="9397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9" name="object 279"/>
            <p:cNvSpPr/>
            <p:nvPr/>
          </p:nvSpPr>
          <p:spPr>
            <a:xfrm>
              <a:off x="1386077" y="6343269"/>
              <a:ext cx="24765" cy="95885"/>
            </a:xfrm>
            <a:custGeom>
              <a:avLst/>
              <a:gdLst/>
              <a:ahLst/>
              <a:cxnLst/>
              <a:rect l="l" t="t" r="r" b="b"/>
              <a:pathLst>
                <a:path w="24765" h="95885">
                  <a:moveTo>
                    <a:pt x="0" y="0"/>
                  </a:moveTo>
                  <a:lnTo>
                    <a:pt x="9397" y="0"/>
                  </a:lnTo>
                  <a:lnTo>
                    <a:pt x="14605" y="6095"/>
                  </a:lnTo>
                  <a:lnTo>
                    <a:pt x="24510" y="45719"/>
                  </a:lnTo>
                  <a:lnTo>
                    <a:pt x="24510" y="49783"/>
                  </a:lnTo>
                  <a:lnTo>
                    <a:pt x="14605" y="89534"/>
                  </a:lnTo>
                  <a:lnTo>
                    <a:pt x="9397" y="95630"/>
                  </a:lnTo>
                  <a:lnTo>
                    <a:pt x="0" y="95630"/>
                  </a:lnTo>
                  <a:lnTo>
                    <a:pt x="5334" y="88391"/>
                  </a:lnTo>
                  <a:lnTo>
                    <a:pt x="8890" y="81025"/>
                  </a:lnTo>
                  <a:lnTo>
                    <a:pt x="11049" y="73405"/>
                  </a:lnTo>
                  <a:lnTo>
                    <a:pt x="13081" y="65785"/>
                  </a:lnTo>
                  <a:lnTo>
                    <a:pt x="14096" y="58038"/>
                  </a:lnTo>
                  <a:lnTo>
                    <a:pt x="14096" y="50291"/>
                  </a:lnTo>
                  <a:lnTo>
                    <a:pt x="14096" y="45211"/>
                  </a:lnTo>
                  <a:lnTo>
                    <a:pt x="14096" y="36956"/>
                  </a:lnTo>
                  <a:lnTo>
                    <a:pt x="12953" y="29082"/>
                  </a:lnTo>
                  <a:lnTo>
                    <a:pt x="10794" y="21589"/>
                  </a:lnTo>
                  <a:lnTo>
                    <a:pt x="8635" y="14096"/>
                  </a:lnTo>
                  <a:lnTo>
                    <a:pt x="5080" y="6857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0" name="object 280"/>
            <p:cNvSpPr/>
            <p:nvPr/>
          </p:nvSpPr>
          <p:spPr>
            <a:xfrm>
              <a:off x="1419605" y="6345427"/>
              <a:ext cx="86360" cy="89535"/>
            </a:xfrm>
            <a:custGeom>
              <a:avLst/>
              <a:gdLst/>
              <a:ahLst/>
              <a:cxnLst/>
              <a:rect l="l" t="t" r="r" b="b"/>
              <a:pathLst>
                <a:path w="86359" h="89535">
                  <a:moveTo>
                    <a:pt x="22478" y="60960"/>
                  </a:moveTo>
                  <a:lnTo>
                    <a:pt x="12446" y="60960"/>
                  </a:lnTo>
                  <a:lnTo>
                    <a:pt x="12446" y="89408"/>
                  </a:lnTo>
                  <a:lnTo>
                    <a:pt x="75691" y="89408"/>
                  </a:lnTo>
                  <a:lnTo>
                    <a:pt x="75691" y="80645"/>
                  </a:lnTo>
                  <a:lnTo>
                    <a:pt x="22478" y="80645"/>
                  </a:lnTo>
                  <a:lnTo>
                    <a:pt x="22478" y="60960"/>
                  </a:lnTo>
                  <a:close/>
                </a:path>
                <a:path w="86359" h="89535">
                  <a:moveTo>
                    <a:pt x="86359" y="43814"/>
                  </a:moveTo>
                  <a:lnTo>
                    <a:pt x="0" y="43814"/>
                  </a:lnTo>
                  <a:lnTo>
                    <a:pt x="0" y="52450"/>
                  </a:lnTo>
                  <a:lnTo>
                    <a:pt x="86359" y="52450"/>
                  </a:lnTo>
                  <a:lnTo>
                    <a:pt x="86359" y="43814"/>
                  </a:lnTo>
                  <a:close/>
                </a:path>
                <a:path w="86359" h="89535">
                  <a:moveTo>
                    <a:pt x="22987" y="0"/>
                  </a:moveTo>
                  <a:lnTo>
                    <a:pt x="13081" y="0"/>
                  </a:lnTo>
                  <a:lnTo>
                    <a:pt x="13081" y="33020"/>
                  </a:lnTo>
                  <a:lnTo>
                    <a:pt x="74040" y="33020"/>
                  </a:lnTo>
                  <a:lnTo>
                    <a:pt x="74040" y="24511"/>
                  </a:lnTo>
                  <a:lnTo>
                    <a:pt x="22987" y="24511"/>
                  </a:lnTo>
                  <a:lnTo>
                    <a:pt x="22987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1" name="object 281"/>
            <p:cNvSpPr/>
            <p:nvPr/>
          </p:nvSpPr>
          <p:spPr>
            <a:xfrm>
              <a:off x="1419605" y="6345427"/>
              <a:ext cx="86360" cy="89535"/>
            </a:xfrm>
            <a:custGeom>
              <a:avLst/>
              <a:gdLst/>
              <a:ahLst/>
              <a:cxnLst/>
              <a:rect l="l" t="t" r="r" b="b"/>
              <a:pathLst>
                <a:path w="86359" h="89535">
                  <a:moveTo>
                    <a:pt x="12446" y="60960"/>
                  </a:moveTo>
                  <a:lnTo>
                    <a:pt x="22478" y="60960"/>
                  </a:lnTo>
                  <a:lnTo>
                    <a:pt x="22478" y="80645"/>
                  </a:lnTo>
                  <a:lnTo>
                    <a:pt x="75691" y="80645"/>
                  </a:lnTo>
                  <a:lnTo>
                    <a:pt x="75691" y="89408"/>
                  </a:lnTo>
                  <a:lnTo>
                    <a:pt x="12446" y="89408"/>
                  </a:lnTo>
                  <a:lnTo>
                    <a:pt x="12446" y="60960"/>
                  </a:lnTo>
                  <a:close/>
                </a:path>
                <a:path w="86359" h="89535">
                  <a:moveTo>
                    <a:pt x="0" y="43814"/>
                  </a:moveTo>
                  <a:lnTo>
                    <a:pt x="86359" y="43814"/>
                  </a:lnTo>
                  <a:lnTo>
                    <a:pt x="86359" y="52450"/>
                  </a:lnTo>
                  <a:lnTo>
                    <a:pt x="0" y="52450"/>
                  </a:lnTo>
                  <a:lnTo>
                    <a:pt x="0" y="43814"/>
                  </a:lnTo>
                  <a:close/>
                </a:path>
                <a:path w="86359" h="89535">
                  <a:moveTo>
                    <a:pt x="13081" y="0"/>
                  </a:moveTo>
                  <a:lnTo>
                    <a:pt x="22987" y="0"/>
                  </a:lnTo>
                  <a:lnTo>
                    <a:pt x="22987" y="24511"/>
                  </a:lnTo>
                  <a:lnTo>
                    <a:pt x="74040" y="24511"/>
                  </a:lnTo>
                  <a:lnTo>
                    <a:pt x="74040" y="33020"/>
                  </a:lnTo>
                  <a:lnTo>
                    <a:pt x="13081" y="33020"/>
                  </a:lnTo>
                  <a:lnTo>
                    <a:pt x="13081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2" name="object 282"/>
            <p:cNvSpPr/>
            <p:nvPr/>
          </p:nvSpPr>
          <p:spPr>
            <a:xfrm>
              <a:off x="1535557" y="6341744"/>
              <a:ext cx="427990" cy="95250"/>
            </a:xfrm>
            <a:custGeom>
              <a:avLst/>
              <a:gdLst/>
              <a:ahLst/>
              <a:cxnLst/>
              <a:rect l="l" t="t" r="r" b="b"/>
              <a:pathLst>
                <a:path w="427989" h="95250">
                  <a:moveTo>
                    <a:pt x="334518" y="58292"/>
                  </a:moveTo>
                  <a:lnTo>
                    <a:pt x="272795" y="58292"/>
                  </a:lnTo>
                  <a:lnTo>
                    <a:pt x="272795" y="93979"/>
                  </a:lnTo>
                  <a:lnTo>
                    <a:pt x="334518" y="93979"/>
                  </a:lnTo>
                  <a:lnTo>
                    <a:pt x="334518" y="85470"/>
                  </a:lnTo>
                  <a:lnTo>
                    <a:pt x="282829" y="85470"/>
                  </a:lnTo>
                  <a:lnTo>
                    <a:pt x="282829" y="66675"/>
                  </a:lnTo>
                  <a:lnTo>
                    <a:pt x="334518" y="66675"/>
                  </a:lnTo>
                  <a:lnTo>
                    <a:pt x="334518" y="58292"/>
                  </a:lnTo>
                  <a:close/>
                </a:path>
                <a:path w="427989" h="95250">
                  <a:moveTo>
                    <a:pt x="334518" y="66675"/>
                  </a:moveTo>
                  <a:lnTo>
                    <a:pt x="324485" y="66675"/>
                  </a:lnTo>
                  <a:lnTo>
                    <a:pt x="324485" y="85470"/>
                  </a:lnTo>
                  <a:lnTo>
                    <a:pt x="334518" y="85470"/>
                  </a:lnTo>
                  <a:lnTo>
                    <a:pt x="334518" y="66675"/>
                  </a:lnTo>
                  <a:close/>
                </a:path>
                <a:path w="427989" h="95250">
                  <a:moveTo>
                    <a:pt x="412115" y="63626"/>
                  </a:moveTo>
                  <a:lnTo>
                    <a:pt x="407924" y="64007"/>
                  </a:lnTo>
                  <a:lnTo>
                    <a:pt x="403606" y="64262"/>
                  </a:lnTo>
                  <a:lnTo>
                    <a:pt x="399288" y="64642"/>
                  </a:lnTo>
                  <a:lnTo>
                    <a:pt x="394843" y="64896"/>
                  </a:lnTo>
                  <a:lnTo>
                    <a:pt x="390270" y="65024"/>
                  </a:lnTo>
                  <a:lnTo>
                    <a:pt x="385318" y="65277"/>
                  </a:lnTo>
                  <a:lnTo>
                    <a:pt x="369569" y="65658"/>
                  </a:lnTo>
                  <a:lnTo>
                    <a:pt x="351028" y="65658"/>
                  </a:lnTo>
                  <a:lnTo>
                    <a:pt x="351028" y="74549"/>
                  </a:lnTo>
                  <a:lnTo>
                    <a:pt x="357759" y="74549"/>
                  </a:lnTo>
                  <a:lnTo>
                    <a:pt x="369569" y="74294"/>
                  </a:lnTo>
                  <a:lnTo>
                    <a:pt x="375285" y="74294"/>
                  </a:lnTo>
                  <a:lnTo>
                    <a:pt x="380619" y="74040"/>
                  </a:lnTo>
                  <a:lnTo>
                    <a:pt x="385572" y="73913"/>
                  </a:lnTo>
                  <a:lnTo>
                    <a:pt x="399923" y="73151"/>
                  </a:lnTo>
                  <a:lnTo>
                    <a:pt x="413004" y="72008"/>
                  </a:lnTo>
                  <a:lnTo>
                    <a:pt x="412115" y="63626"/>
                  </a:lnTo>
                  <a:close/>
                </a:path>
                <a:path w="427989" h="95250">
                  <a:moveTo>
                    <a:pt x="113537" y="61594"/>
                  </a:moveTo>
                  <a:lnTo>
                    <a:pt x="103505" y="61594"/>
                  </a:lnTo>
                  <a:lnTo>
                    <a:pt x="103505" y="93090"/>
                  </a:lnTo>
                  <a:lnTo>
                    <a:pt x="164211" y="93090"/>
                  </a:lnTo>
                  <a:lnTo>
                    <a:pt x="164211" y="84327"/>
                  </a:lnTo>
                  <a:lnTo>
                    <a:pt x="113537" y="84327"/>
                  </a:lnTo>
                  <a:lnTo>
                    <a:pt x="113537" y="61594"/>
                  </a:lnTo>
                  <a:close/>
                </a:path>
                <a:path w="427989" h="95250">
                  <a:moveTo>
                    <a:pt x="162306" y="0"/>
                  </a:moveTo>
                  <a:lnTo>
                    <a:pt x="152273" y="0"/>
                  </a:lnTo>
                  <a:lnTo>
                    <a:pt x="152273" y="24002"/>
                  </a:lnTo>
                  <a:lnTo>
                    <a:pt x="134874" y="24002"/>
                  </a:lnTo>
                  <a:lnTo>
                    <a:pt x="134874" y="32638"/>
                  </a:lnTo>
                  <a:lnTo>
                    <a:pt x="152273" y="32638"/>
                  </a:lnTo>
                  <a:lnTo>
                    <a:pt x="152273" y="67055"/>
                  </a:lnTo>
                  <a:lnTo>
                    <a:pt x="162306" y="67055"/>
                  </a:lnTo>
                  <a:lnTo>
                    <a:pt x="162306" y="0"/>
                  </a:lnTo>
                  <a:close/>
                </a:path>
                <a:path w="427989" h="95250">
                  <a:moveTo>
                    <a:pt x="118744" y="14604"/>
                  </a:moveTo>
                  <a:lnTo>
                    <a:pt x="108585" y="14604"/>
                  </a:lnTo>
                  <a:lnTo>
                    <a:pt x="108506" y="23749"/>
                  </a:lnTo>
                  <a:lnTo>
                    <a:pt x="108457" y="24383"/>
                  </a:lnTo>
                  <a:lnTo>
                    <a:pt x="85598" y="49910"/>
                  </a:lnTo>
                  <a:lnTo>
                    <a:pt x="91567" y="57150"/>
                  </a:lnTo>
                  <a:lnTo>
                    <a:pt x="110109" y="42037"/>
                  </a:lnTo>
                  <a:lnTo>
                    <a:pt x="111506" y="40639"/>
                  </a:lnTo>
                  <a:lnTo>
                    <a:pt x="112775" y="39115"/>
                  </a:lnTo>
                  <a:lnTo>
                    <a:pt x="113665" y="37845"/>
                  </a:lnTo>
                  <a:lnTo>
                    <a:pt x="113918" y="36956"/>
                  </a:lnTo>
                  <a:lnTo>
                    <a:pt x="126650" y="36956"/>
                  </a:lnTo>
                  <a:lnTo>
                    <a:pt x="118835" y="24383"/>
                  </a:lnTo>
                  <a:lnTo>
                    <a:pt x="118744" y="14604"/>
                  </a:lnTo>
                  <a:close/>
                </a:path>
                <a:path w="427989" h="95250">
                  <a:moveTo>
                    <a:pt x="126650" y="36956"/>
                  </a:moveTo>
                  <a:lnTo>
                    <a:pt x="114045" y="36956"/>
                  </a:lnTo>
                  <a:lnTo>
                    <a:pt x="114426" y="37718"/>
                  </a:lnTo>
                  <a:lnTo>
                    <a:pt x="134493" y="54228"/>
                  </a:lnTo>
                  <a:lnTo>
                    <a:pt x="140207" y="46862"/>
                  </a:lnTo>
                  <a:lnTo>
                    <a:pt x="137160" y="44830"/>
                  </a:lnTo>
                  <a:lnTo>
                    <a:pt x="134366" y="42925"/>
                  </a:lnTo>
                  <a:lnTo>
                    <a:pt x="129031" y="38862"/>
                  </a:lnTo>
                  <a:lnTo>
                    <a:pt x="126650" y="36956"/>
                  </a:lnTo>
                  <a:close/>
                </a:path>
                <a:path w="427989" h="95250">
                  <a:moveTo>
                    <a:pt x="137413" y="5968"/>
                  </a:moveTo>
                  <a:lnTo>
                    <a:pt x="88773" y="5968"/>
                  </a:lnTo>
                  <a:lnTo>
                    <a:pt x="88773" y="14604"/>
                  </a:lnTo>
                  <a:lnTo>
                    <a:pt x="137413" y="14604"/>
                  </a:lnTo>
                  <a:lnTo>
                    <a:pt x="137413" y="5968"/>
                  </a:lnTo>
                  <a:close/>
                </a:path>
                <a:path w="427989" h="95250">
                  <a:moveTo>
                    <a:pt x="69596" y="52324"/>
                  </a:moveTo>
                  <a:lnTo>
                    <a:pt x="11303" y="52324"/>
                  </a:lnTo>
                  <a:lnTo>
                    <a:pt x="11303" y="60705"/>
                  </a:lnTo>
                  <a:lnTo>
                    <a:pt x="59690" y="60705"/>
                  </a:lnTo>
                  <a:lnTo>
                    <a:pt x="59690" y="69341"/>
                  </a:lnTo>
                  <a:lnTo>
                    <a:pt x="11811" y="69341"/>
                  </a:lnTo>
                  <a:lnTo>
                    <a:pt x="11811" y="94741"/>
                  </a:lnTo>
                  <a:lnTo>
                    <a:pt x="72262" y="94741"/>
                  </a:lnTo>
                  <a:lnTo>
                    <a:pt x="72262" y="86359"/>
                  </a:lnTo>
                  <a:lnTo>
                    <a:pt x="21717" y="86359"/>
                  </a:lnTo>
                  <a:lnTo>
                    <a:pt x="21717" y="77596"/>
                  </a:lnTo>
                  <a:lnTo>
                    <a:pt x="69596" y="77596"/>
                  </a:lnTo>
                  <a:lnTo>
                    <a:pt x="69596" y="52324"/>
                  </a:lnTo>
                  <a:close/>
                </a:path>
                <a:path w="427989" h="95250">
                  <a:moveTo>
                    <a:pt x="9906" y="2666"/>
                  </a:moveTo>
                  <a:lnTo>
                    <a:pt x="0" y="2666"/>
                  </a:lnTo>
                  <a:lnTo>
                    <a:pt x="0" y="44195"/>
                  </a:lnTo>
                  <a:lnTo>
                    <a:pt x="43180" y="44195"/>
                  </a:lnTo>
                  <a:lnTo>
                    <a:pt x="43180" y="35813"/>
                  </a:lnTo>
                  <a:lnTo>
                    <a:pt x="9906" y="35813"/>
                  </a:lnTo>
                  <a:lnTo>
                    <a:pt x="9906" y="24510"/>
                  </a:lnTo>
                  <a:lnTo>
                    <a:pt x="43180" y="24510"/>
                  </a:lnTo>
                  <a:lnTo>
                    <a:pt x="43180" y="16255"/>
                  </a:lnTo>
                  <a:lnTo>
                    <a:pt x="9906" y="16255"/>
                  </a:lnTo>
                  <a:lnTo>
                    <a:pt x="9906" y="2666"/>
                  </a:lnTo>
                  <a:close/>
                </a:path>
                <a:path w="427989" h="95250">
                  <a:moveTo>
                    <a:pt x="43180" y="24510"/>
                  </a:moveTo>
                  <a:lnTo>
                    <a:pt x="33274" y="24510"/>
                  </a:lnTo>
                  <a:lnTo>
                    <a:pt x="33274" y="35813"/>
                  </a:lnTo>
                  <a:lnTo>
                    <a:pt x="43180" y="35813"/>
                  </a:lnTo>
                  <a:lnTo>
                    <a:pt x="43180" y="24510"/>
                  </a:lnTo>
                  <a:close/>
                </a:path>
                <a:path w="427989" h="95250">
                  <a:moveTo>
                    <a:pt x="43180" y="2666"/>
                  </a:moveTo>
                  <a:lnTo>
                    <a:pt x="33274" y="2666"/>
                  </a:lnTo>
                  <a:lnTo>
                    <a:pt x="33274" y="16255"/>
                  </a:lnTo>
                  <a:lnTo>
                    <a:pt x="43180" y="16255"/>
                  </a:lnTo>
                  <a:lnTo>
                    <a:pt x="43180" y="2666"/>
                  </a:lnTo>
                  <a:close/>
                </a:path>
                <a:path w="427989" h="95250">
                  <a:moveTo>
                    <a:pt x="384556" y="5841"/>
                  </a:moveTo>
                  <a:lnTo>
                    <a:pt x="376809" y="5841"/>
                  </a:lnTo>
                  <a:lnTo>
                    <a:pt x="373380" y="6476"/>
                  </a:lnTo>
                  <a:lnTo>
                    <a:pt x="370205" y="7619"/>
                  </a:lnTo>
                  <a:lnTo>
                    <a:pt x="367156" y="8762"/>
                  </a:lnTo>
                  <a:lnTo>
                    <a:pt x="364617" y="10287"/>
                  </a:lnTo>
                  <a:lnTo>
                    <a:pt x="362457" y="12191"/>
                  </a:lnTo>
                  <a:lnTo>
                    <a:pt x="360172" y="14096"/>
                  </a:lnTo>
                  <a:lnTo>
                    <a:pt x="358520" y="16255"/>
                  </a:lnTo>
                  <a:lnTo>
                    <a:pt x="357378" y="18795"/>
                  </a:lnTo>
                  <a:lnTo>
                    <a:pt x="356235" y="21208"/>
                  </a:lnTo>
                  <a:lnTo>
                    <a:pt x="355600" y="23749"/>
                  </a:lnTo>
                  <a:lnTo>
                    <a:pt x="355600" y="33781"/>
                  </a:lnTo>
                  <a:lnTo>
                    <a:pt x="356235" y="36321"/>
                  </a:lnTo>
                  <a:lnTo>
                    <a:pt x="358520" y="41147"/>
                  </a:lnTo>
                  <a:lnTo>
                    <a:pt x="360172" y="43433"/>
                  </a:lnTo>
                  <a:lnTo>
                    <a:pt x="362457" y="45338"/>
                  </a:lnTo>
                  <a:lnTo>
                    <a:pt x="364617" y="47243"/>
                  </a:lnTo>
                  <a:lnTo>
                    <a:pt x="367156" y="48767"/>
                  </a:lnTo>
                  <a:lnTo>
                    <a:pt x="370205" y="49910"/>
                  </a:lnTo>
                  <a:lnTo>
                    <a:pt x="373380" y="51053"/>
                  </a:lnTo>
                  <a:lnTo>
                    <a:pt x="376809" y="51562"/>
                  </a:lnTo>
                  <a:lnTo>
                    <a:pt x="384556" y="51562"/>
                  </a:lnTo>
                  <a:lnTo>
                    <a:pt x="387985" y="51053"/>
                  </a:lnTo>
                  <a:lnTo>
                    <a:pt x="391032" y="49910"/>
                  </a:lnTo>
                  <a:lnTo>
                    <a:pt x="394207" y="48767"/>
                  </a:lnTo>
                  <a:lnTo>
                    <a:pt x="396748" y="47243"/>
                  </a:lnTo>
                  <a:lnTo>
                    <a:pt x="398906" y="45338"/>
                  </a:lnTo>
                  <a:lnTo>
                    <a:pt x="401193" y="43433"/>
                  </a:lnTo>
                  <a:lnTo>
                    <a:pt x="401651" y="42799"/>
                  </a:lnTo>
                  <a:lnTo>
                    <a:pt x="378460" y="42799"/>
                  </a:lnTo>
                  <a:lnTo>
                    <a:pt x="376555" y="42544"/>
                  </a:lnTo>
                  <a:lnTo>
                    <a:pt x="374650" y="41782"/>
                  </a:lnTo>
                  <a:lnTo>
                    <a:pt x="372872" y="41147"/>
                  </a:lnTo>
                  <a:lnTo>
                    <a:pt x="371220" y="40258"/>
                  </a:lnTo>
                  <a:lnTo>
                    <a:pt x="368426" y="37972"/>
                  </a:lnTo>
                  <a:lnTo>
                    <a:pt x="367284" y="36702"/>
                  </a:lnTo>
                  <a:lnTo>
                    <a:pt x="365760" y="33654"/>
                  </a:lnTo>
                  <a:lnTo>
                    <a:pt x="365379" y="32130"/>
                  </a:lnTo>
                  <a:lnTo>
                    <a:pt x="365379" y="25272"/>
                  </a:lnTo>
                  <a:lnTo>
                    <a:pt x="369824" y="18287"/>
                  </a:lnTo>
                  <a:lnTo>
                    <a:pt x="371220" y="17144"/>
                  </a:lnTo>
                  <a:lnTo>
                    <a:pt x="372872" y="16255"/>
                  </a:lnTo>
                  <a:lnTo>
                    <a:pt x="374650" y="15620"/>
                  </a:lnTo>
                  <a:lnTo>
                    <a:pt x="376555" y="14985"/>
                  </a:lnTo>
                  <a:lnTo>
                    <a:pt x="378460" y="14604"/>
                  </a:lnTo>
                  <a:lnTo>
                    <a:pt x="401581" y="14604"/>
                  </a:lnTo>
                  <a:lnTo>
                    <a:pt x="401193" y="14096"/>
                  </a:lnTo>
                  <a:lnTo>
                    <a:pt x="398906" y="12191"/>
                  </a:lnTo>
                  <a:lnTo>
                    <a:pt x="396748" y="10287"/>
                  </a:lnTo>
                  <a:lnTo>
                    <a:pt x="394207" y="8762"/>
                  </a:lnTo>
                  <a:lnTo>
                    <a:pt x="391032" y="7619"/>
                  </a:lnTo>
                  <a:lnTo>
                    <a:pt x="387985" y="6476"/>
                  </a:lnTo>
                  <a:lnTo>
                    <a:pt x="384556" y="5841"/>
                  </a:lnTo>
                  <a:close/>
                </a:path>
                <a:path w="427989" h="95250">
                  <a:moveTo>
                    <a:pt x="401581" y="14604"/>
                  </a:moveTo>
                  <a:lnTo>
                    <a:pt x="382778" y="14604"/>
                  </a:lnTo>
                  <a:lnTo>
                    <a:pt x="384810" y="14985"/>
                  </a:lnTo>
                  <a:lnTo>
                    <a:pt x="386715" y="15620"/>
                  </a:lnTo>
                  <a:lnTo>
                    <a:pt x="388493" y="16255"/>
                  </a:lnTo>
                  <a:lnTo>
                    <a:pt x="390144" y="17144"/>
                  </a:lnTo>
                  <a:lnTo>
                    <a:pt x="391541" y="18287"/>
                  </a:lnTo>
                  <a:lnTo>
                    <a:pt x="392938" y="19303"/>
                  </a:lnTo>
                  <a:lnTo>
                    <a:pt x="394081" y="20574"/>
                  </a:lnTo>
                  <a:lnTo>
                    <a:pt x="394843" y="22097"/>
                  </a:lnTo>
                  <a:lnTo>
                    <a:pt x="395605" y="23749"/>
                  </a:lnTo>
                  <a:lnTo>
                    <a:pt x="395986" y="25272"/>
                  </a:lnTo>
                  <a:lnTo>
                    <a:pt x="395986" y="32130"/>
                  </a:lnTo>
                  <a:lnTo>
                    <a:pt x="386715" y="41782"/>
                  </a:lnTo>
                  <a:lnTo>
                    <a:pt x="384810" y="42544"/>
                  </a:lnTo>
                  <a:lnTo>
                    <a:pt x="382778" y="42799"/>
                  </a:lnTo>
                  <a:lnTo>
                    <a:pt x="401651" y="42799"/>
                  </a:lnTo>
                  <a:lnTo>
                    <a:pt x="402844" y="41147"/>
                  </a:lnTo>
                  <a:lnTo>
                    <a:pt x="405130" y="36321"/>
                  </a:lnTo>
                  <a:lnTo>
                    <a:pt x="405638" y="33781"/>
                  </a:lnTo>
                  <a:lnTo>
                    <a:pt x="405638" y="23749"/>
                  </a:lnTo>
                  <a:lnTo>
                    <a:pt x="405130" y="21208"/>
                  </a:lnTo>
                  <a:lnTo>
                    <a:pt x="403987" y="18795"/>
                  </a:lnTo>
                  <a:lnTo>
                    <a:pt x="402844" y="16255"/>
                  </a:lnTo>
                  <a:lnTo>
                    <a:pt x="401581" y="14604"/>
                  </a:lnTo>
                  <a:close/>
                </a:path>
                <a:path w="427989" h="95250">
                  <a:moveTo>
                    <a:pt x="220091" y="8635"/>
                  </a:moveTo>
                  <a:lnTo>
                    <a:pt x="177800" y="8635"/>
                  </a:lnTo>
                  <a:lnTo>
                    <a:pt x="177800" y="17271"/>
                  </a:lnTo>
                  <a:lnTo>
                    <a:pt x="210057" y="17271"/>
                  </a:lnTo>
                  <a:lnTo>
                    <a:pt x="210019" y="29717"/>
                  </a:lnTo>
                  <a:lnTo>
                    <a:pt x="209804" y="33274"/>
                  </a:lnTo>
                  <a:lnTo>
                    <a:pt x="209550" y="35178"/>
                  </a:lnTo>
                  <a:lnTo>
                    <a:pt x="209169" y="37083"/>
                  </a:lnTo>
                  <a:lnTo>
                    <a:pt x="208406" y="38862"/>
                  </a:lnTo>
                  <a:lnTo>
                    <a:pt x="207772" y="40766"/>
                  </a:lnTo>
                  <a:lnTo>
                    <a:pt x="176022" y="65531"/>
                  </a:lnTo>
                  <a:lnTo>
                    <a:pt x="181356" y="73532"/>
                  </a:lnTo>
                  <a:lnTo>
                    <a:pt x="213106" y="50800"/>
                  </a:lnTo>
                  <a:lnTo>
                    <a:pt x="214630" y="48640"/>
                  </a:lnTo>
                  <a:lnTo>
                    <a:pt x="216281" y="46481"/>
                  </a:lnTo>
                  <a:lnTo>
                    <a:pt x="219710" y="35051"/>
                  </a:lnTo>
                  <a:lnTo>
                    <a:pt x="219963" y="32512"/>
                  </a:lnTo>
                  <a:lnTo>
                    <a:pt x="220091" y="29717"/>
                  </a:lnTo>
                  <a:lnTo>
                    <a:pt x="220091" y="8635"/>
                  </a:lnTo>
                  <a:close/>
                </a:path>
                <a:path w="427989" h="95250">
                  <a:moveTo>
                    <a:pt x="346837" y="38734"/>
                  </a:moveTo>
                  <a:lnTo>
                    <a:pt x="260476" y="38734"/>
                  </a:lnTo>
                  <a:lnTo>
                    <a:pt x="260476" y="47370"/>
                  </a:lnTo>
                  <a:lnTo>
                    <a:pt x="346837" y="47370"/>
                  </a:lnTo>
                  <a:lnTo>
                    <a:pt x="346837" y="38734"/>
                  </a:lnTo>
                  <a:close/>
                </a:path>
                <a:path w="427989" h="95250">
                  <a:moveTo>
                    <a:pt x="333882" y="3937"/>
                  </a:moveTo>
                  <a:lnTo>
                    <a:pt x="271653" y="3937"/>
                  </a:lnTo>
                  <a:lnTo>
                    <a:pt x="271653" y="12572"/>
                  </a:lnTo>
                  <a:lnTo>
                    <a:pt x="323595" y="12572"/>
                  </a:lnTo>
                  <a:lnTo>
                    <a:pt x="323455" y="24510"/>
                  </a:lnTo>
                  <a:lnTo>
                    <a:pt x="323078" y="28066"/>
                  </a:lnTo>
                  <a:lnTo>
                    <a:pt x="322834" y="31368"/>
                  </a:lnTo>
                  <a:lnTo>
                    <a:pt x="322172" y="35178"/>
                  </a:lnTo>
                  <a:lnTo>
                    <a:pt x="321437" y="38734"/>
                  </a:lnTo>
                  <a:lnTo>
                    <a:pt x="331850" y="38734"/>
                  </a:lnTo>
                  <a:lnTo>
                    <a:pt x="332504" y="35051"/>
                  </a:lnTo>
                  <a:lnTo>
                    <a:pt x="333021" y="31368"/>
                  </a:lnTo>
                  <a:lnTo>
                    <a:pt x="333384" y="27939"/>
                  </a:lnTo>
                  <a:lnTo>
                    <a:pt x="333639" y="24383"/>
                  </a:lnTo>
                  <a:lnTo>
                    <a:pt x="333882" y="21335"/>
                  </a:lnTo>
                  <a:lnTo>
                    <a:pt x="333882" y="3937"/>
                  </a:lnTo>
                  <a:close/>
                </a:path>
                <a:path w="427989" h="95250">
                  <a:moveTo>
                    <a:pt x="427990" y="0"/>
                  </a:moveTo>
                  <a:lnTo>
                    <a:pt x="417956" y="0"/>
                  </a:lnTo>
                  <a:lnTo>
                    <a:pt x="417956" y="94106"/>
                  </a:lnTo>
                  <a:lnTo>
                    <a:pt x="427990" y="94106"/>
                  </a:lnTo>
                  <a:lnTo>
                    <a:pt x="427990" y="0"/>
                  </a:lnTo>
                  <a:close/>
                </a:path>
                <a:path w="427989" h="95250">
                  <a:moveTo>
                    <a:pt x="250062" y="0"/>
                  </a:moveTo>
                  <a:lnTo>
                    <a:pt x="239903" y="0"/>
                  </a:lnTo>
                  <a:lnTo>
                    <a:pt x="239903" y="94106"/>
                  </a:lnTo>
                  <a:lnTo>
                    <a:pt x="250062" y="94106"/>
                  </a:lnTo>
                  <a:lnTo>
                    <a:pt x="250062" y="0"/>
                  </a:lnTo>
                  <a:close/>
                </a:path>
                <a:path w="427989" h="95250">
                  <a:moveTo>
                    <a:pt x="69596" y="0"/>
                  </a:moveTo>
                  <a:lnTo>
                    <a:pt x="59562" y="0"/>
                  </a:lnTo>
                  <a:lnTo>
                    <a:pt x="59562" y="47370"/>
                  </a:lnTo>
                  <a:lnTo>
                    <a:pt x="69596" y="47370"/>
                  </a:lnTo>
                  <a:lnTo>
                    <a:pt x="69596" y="27812"/>
                  </a:lnTo>
                  <a:lnTo>
                    <a:pt x="82931" y="27812"/>
                  </a:lnTo>
                  <a:lnTo>
                    <a:pt x="82931" y="19050"/>
                  </a:lnTo>
                  <a:lnTo>
                    <a:pt x="69596" y="19050"/>
                  </a:lnTo>
                  <a:lnTo>
                    <a:pt x="69596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3" name="object 283"/>
            <p:cNvPicPr/>
            <p:nvPr/>
          </p:nvPicPr>
          <p:blipFill>
            <a:blip r:embed="rId62" cstate="print"/>
            <a:stretch>
              <a:fillRect/>
            </a:stretch>
          </p:blipFill>
          <p:spPr>
            <a:xfrm>
              <a:off x="1530985" y="6337172"/>
              <a:ext cx="437134" cy="103886"/>
            </a:xfrm>
            <a:prstGeom prst="rect">
              <a:avLst/>
            </a:prstGeom>
          </p:spPr>
        </p:pic>
        <p:pic>
          <p:nvPicPr>
            <p:cNvPr id="284" name="object 284"/>
            <p:cNvPicPr/>
            <p:nvPr/>
          </p:nvPicPr>
          <p:blipFill>
            <a:blip r:embed="rId63" cstate="print"/>
            <a:stretch>
              <a:fillRect/>
            </a:stretch>
          </p:blipFill>
          <p:spPr>
            <a:xfrm>
              <a:off x="1989201" y="6337172"/>
              <a:ext cx="175387" cy="105918"/>
            </a:xfrm>
            <a:prstGeom prst="rect">
              <a:avLst/>
            </a:prstGeom>
          </p:spPr>
        </p:pic>
        <p:pic>
          <p:nvPicPr>
            <p:cNvPr id="285" name="object 285"/>
            <p:cNvPicPr/>
            <p:nvPr/>
          </p:nvPicPr>
          <p:blipFill>
            <a:blip r:embed="rId64" cstate="print"/>
            <a:stretch>
              <a:fillRect/>
            </a:stretch>
          </p:blipFill>
          <p:spPr>
            <a:xfrm>
              <a:off x="2193798" y="6337172"/>
              <a:ext cx="85852" cy="103886"/>
            </a:xfrm>
            <a:prstGeom prst="rect">
              <a:avLst/>
            </a:prstGeom>
          </p:spPr>
        </p:pic>
        <p:sp>
          <p:nvSpPr>
            <p:cNvPr id="286" name="object 286"/>
            <p:cNvSpPr/>
            <p:nvPr/>
          </p:nvSpPr>
          <p:spPr>
            <a:xfrm>
              <a:off x="2308986" y="6341744"/>
              <a:ext cx="339090" cy="94615"/>
            </a:xfrm>
            <a:custGeom>
              <a:avLst/>
              <a:gdLst/>
              <a:ahLst/>
              <a:cxnLst/>
              <a:rect l="l" t="t" r="r" b="b"/>
              <a:pathLst>
                <a:path w="339089" h="94614">
                  <a:moveTo>
                    <a:pt x="132714" y="64134"/>
                  </a:moveTo>
                  <a:lnTo>
                    <a:pt x="122555" y="64134"/>
                  </a:lnTo>
                  <a:lnTo>
                    <a:pt x="122555" y="94106"/>
                  </a:lnTo>
                  <a:lnTo>
                    <a:pt x="132714" y="94106"/>
                  </a:lnTo>
                  <a:lnTo>
                    <a:pt x="132714" y="64134"/>
                  </a:lnTo>
                  <a:close/>
                </a:path>
                <a:path w="339089" h="94614">
                  <a:moveTo>
                    <a:pt x="170814" y="55625"/>
                  </a:moveTo>
                  <a:lnTo>
                    <a:pt x="84455" y="55625"/>
                  </a:lnTo>
                  <a:lnTo>
                    <a:pt x="84455" y="64134"/>
                  </a:lnTo>
                  <a:lnTo>
                    <a:pt x="170814" y="64134"/>
                  </a:lnTo>
                  <a:lnTo>
                    <a:pt x="170814" y="55625"/>
                  </a:lnTo>
                  <a:close/>
                </a:path>
                <a:path w="339089" h="94614">
                  <a:moveTo>
                    <a:pt x="106680" y="3682"/>
                  </a:moveTo>
                  <a:lnTo>
                    <a:pt x="96646" y="3682"/>
                  </a:lnTo>
                  <a:lnTo>
                    <a:pt x="96646" y="45338"/>
                  </a:lnTo>
                  <a:lnTo>
                    <a:pt x="158495" y="45338"/>
                  </a:lnTo>
                  <a:lnTo>
                    <a:pt x="158495" y="36575"/>
                  </a:lnTo>
                  <a:lnTo>
                    <a:pt x="106680" y="36575"/>
                  </a:lnTo>
                  <a:lnTo>
                    <a:pt x="106680" y="25018"/>
                  </a:lnTo>
                  <a:lnTo>
                    <a:pt x="158495" y="25018"/>
                  </a:lnTo>
                  <a:lnTo>
                    <a:pt x="158495" y="16509"/>
                  </a:lnTo>
                  <a:lnTo>
                    <a:pt x="106680" y="16509"/>
                  </a:lnTo>
                  <a:lnTo>
                    <a:pt x="106680" y="3682"/>
                  </a:lnTo>
                  <a:close/>
                </a:path>
                <a:path w="339089" h="94614">
                  <a:moveTo>
                    <a:pt x="158495" y="25018"/>
                  </a:moveTo>
                  <a:lnTo>
                    <a:pt x="148589" y="25018"/>
                  </a:lnTo>
                  <a:lnTo>
                    <a:pt x="148589" y="36575"/>
                  </a:lnTo>
                  <a:lnTo>
                    <a:pt x="158495" y="36575"/>
                  </a:lnTo>
                  <a:lnTo>
                    <a:pt x="158495" y="25018"/>
                  </a:lnTo>
                  <a:close/>
                </a:path>
                <a:path w="339089" h="94614">
                  <a:moveTo>
                    <a:pt x="158495" y="3555"/>
                  </a:moveTo>
                  <a:lnTo>
                    <a:pt x="148589" y="3555"/>
                  </a:lnTo>
                  <a:lnTo>
                    <a:pt x="148589" y="16509"/>
                  </a:lnTo>
                  <a:lnTo>
                    <a:pt x="158495" y="16509"/>
                  </a:lnTo>
                  <a:lnTo>
                    <a:pt x="158495" y="3555"/>
                  </a:lnTo>
                  <a:close/>
                </a:path>
                <a:path w="339089" h="94614">
                  <a:moveTo>
                    <a:pt x="44068" y="8635"/>
                  </a:moveTo>
                  <a:lnTo>
                    <a:pt x="1777" y="8635"/>
                  </a:lnTo>
                  <a:lnTo>
                    <a:pt x="1777" y="17271"/>
                  </a:lnTo>
                  <a:lnTo>
                    <a:pt x="34036" y="17271"/>
                  </a:lnTo>
                  <a:lnTo>
                    <a:pt x="33997" y="29717"/>
                  </a:lnTo>
                  <a:lnTo>
                    <a:pt x="33781" y="33274"/>
                  </a:lnTo>
                  <a:lnTo>
                    <a:pt x="33527" y="35178"/>
                  </a:lnTo>
                  <a:lnTo>
                    <a:pt x="33146" y="37083"/>
                  </a:lnTo>
                  <a:lnTo>
                    <a:pt x="32385" y="38862"/>
                  </a:lnTo>
                  <a:lnTo>
                    <a:pt x="31750" y="40766"/>
                  </a:lnTo>
                  <a:lnTo>
                    <a:pt x="0" y="65531"/>
                  </a:lnTo>
                  <a:lnTo>
                    <a:pt x="5333" y="73532"/>
                  </a:lnTo>
                  <a:lnTo>
                    <a:pt x="37083" y="50800"/>
                  </a:lnTo>
                  <a:lnTo>
                    <a:pt x="38607" y="48640"/>
                  </a:lnTo>
                  <a:lnTo>
                    <a:pt x="40258" y="46481"/>
                  </a:lnTo>
                  <a:lnTo>
                    <a:pt x="43687" y="35051"/>
                  </a:lnTo>
                  <a:lnTo>
                    <a:pt x="43942" y="32512"/>
                  </a:lnTo>
                  <a:lnTo>
                    <a:pt x="44068" y="8635"/>
                  </a:lnTo>
                  <a:close/>
                </a:path>
                <a:path w="339089" h="94614">
                  <a:moveTo>
                    <a:pt x="310133" y="7365"/>
                  </a:moveTo>
                  <a:lnTo>
                    <a:pt x="267715" y="7365"/>
                  </a:lnTo>
                  <a:lnTo>
                    <a:pt x="267715" y="16128"/>
                  </a:lnTo>
                  <a:lnTo>
                    <a:pt x="300100" y="16128"/>
                  </a:lnTo>
                  <a:lnTo>
                    <a:pt x="300100" y="34162"/>
                  </a:lnTo>
                  <a:lnTo>
                    <a:pt x="267969" y="34162"/>
                  </a:lnTo>
                  <a:lnTo>
                    <a:pt x="267969" y="71374"/>
                  </a:lnTo>
                  <a:lnTo>
                    <a:pt x="289432" y="71374"/>
                  </a:lnTo>
                  <a:lnTo>
                    <a:pt x="296544" y="71119"/>
                  </a:lnTo>
                  <a:lnTo>
                    <a:pt x="299974" y="71119"/>
                  </a:lnTo>
                  <a:lnTo>
                    <a:pt x="303021" y="70865"/>
                  </a:lnTo>
                  <a:lnTo>
                    <a:pt x="305815" y="70738"/>
                  </a:lnTo>
                  <a:lnTo>
                    <a:pt x="308737" y="70484"/>
                  </a:lnTo>
                  <a:lnTo>
                    <a:pt x="318515" y="69468"/>
                  </a:lnTo>
                  <a:lnTo>
                    <a:pt x="320929" y="69087"/>
                  </a:lnTo>
                  <a:lnTo>
                    <a:pt x="320252" y="62610"/>
                  </a:lnTo>
                  <a:lnTo>
                    <a:pt x="278002" y="62610"/>
                  </a:lnTo>
                  <a:lnTo>
                    <a:pt x="278002" y="42671"/>
                  </a:lnTo>
                  <a:lnTo>
                    <a:pt x="310133" y="42671"/>
                  </a:lnTo>
                  <a:lnTo>
                    <a:pt x="310133" y="7365"/>
                  </a:lnTo>
                  <a:close/>
                </a:path>
                <a:path w="339089" h="94614">
                  <a:moveTo>
                    <a:pt x="320039" y="60578"/>
                  </a:moveTo>
                  <a:lnTo>
                    <a:pt x="314832" y="61340"/>
                  </a:lnTo>
                  <a:lnTo>
                    <a:pt x="310006" y="61849"/>
                  </a:lnTo>
                  <a:lnTo>
                    <a:pt x="307467" y="61975"/>
                  </a:lnTo>
                  <a:lnTo>
                    <a:pt x="304926" y="62229"/>
                  </a:lnTo>
                  <a:lnTo>
                    <a:pt x="299719" y="62483"/>
                  </a:lnTo>
                  <a:lnTo>
                    <a:pt x="296925" y="62483"/>
                  </a:lnTo>
                  <a:lnTo>
                    <a:pt x="294131" y="62610"/>
                  </a:lnTo>
                  <a:lnTo>
                    <a:pt x="320252" y="62610"/>
                  </a:lnTo>
                  <a:lnTo>
                    <a:pt x="320039" y="60578"/>
                  </a:lnTo>
                  <a:close/>
                </a:path>
                <a:path w="339089" h="94614">
                  <a:moveTo>
                    <a:pt x="251587" y="0"/>
                  </a:moveTo>
                  <a:lnTo>
                    <a:pt x="241426" y="0"/>
                  </a:lnTo>
                  <a:lnTo>
                    <a:pt x="241426" y="33400"/>
                  </a:lnTo>
                  <a:lnTo>
                    <a:pt x="223138" y="33400"/>
                  </a:lnTo>
                  <a:lnTo>
                    <a:pt x="223138" y="42290"/>
                  </a:lnTo>
                  <a:lnTo>
                    <a:pt x="241426" y="42290"/>
                  </a:lnTo>
                  <a:lnTo>
                    <a:pt x="241426" y="94106"/>
                  </a:lnTo>
                  <a:lnTo>
                    <a:pt x="251587" y="94106"/>
                  </a:lnTo>
                  <a:lnTo>
                    <a:pt x="251587" y="0"/>
                  </a:lnTo>
                  <a:close/>
                </a:path>
                <a:path w="339089" h="94614">
                  <a:moveTo>
                    <a:pt x="207137" y="22478"/>
                  </a:moveTo>
                  <a:lnTo>
                    <a:pt x="196850" y="22478"/>
                  </a:lnTo>
                  <a:lnTo>
                    <a:pt x="196850" y="35559"/>
                  </a:lnTo>
                  <a:lnTo>
                    <a:pt x="196342" y="38480"/>
                  </a:lnTo>
                  <a:lnTo>
                    <a:pt x="188861" y="50926"/>
                  </a:lnTo>
                  <a:lnTo>
                    <a:pt x="186689" y="53339"/>
                  </a:lnTo>
                  <a:lnTo>
                    <a:pt x="184276" y="55879"/>
                  </a:lnTo>
                  <a:lnTo>
                    <a:pt x="179196" y="60959"/>
                  </a:lnTo>
                  <a:lnTo>
                    <a:pt x="176402" y="63626"/>
                  </a:lnTo>
                  <a:lnTo>
                    <a:pt x="173355" y="66420"/>
                  </a:lnTo>
                  <a:lnTo>
                    <a:pt x="179958" y="73278"/>
                  </a:lnTo>
                  <a:lnTo>
                    <a:pt x="183387" y="70103"/>
                  </a:lnTo>
                  <a:lnTo>
                    <a:pt x="186436" y="67182"/>
                  </a:lnTo>
                  <a:lnTo>
                    <a:pt x="188975" y="64515"/>
                  </a:lnTo>
                  <a:lnTo>
                    <a:pt x="191643" y="61975"/>
                  </a:lnTo>
                  <a:lnTo>
                    <a:pt x="193929" y="59435"/>
                  </a:lnTo>
                  <a:lnTo>
                    <a:pt x="197738" y="55371"/>
                  </a:lnTo>
                  <a:lnTo>
                    <a:pt x="199008" y="53847"/>
                  </a:lnTo>
                  <a:lnTo>
                    <a:pt x="199898" y="52577"/>
                  </a:lnTo>
                  <a:lnTo>
                    <a:pt x="200913" y="51434"/>
                  </a:lnTo>
                  <a:lnTo>
                    <a:pt x="201675" y="50164"/>
                  </a:lnTo>
                  <a:lnTo>
                    <a:pt x="202056" y="49021"/>
                  </a:lnTo>
                  <a:lnTo>
                    <a:pt x="213733" y="49021"/>
                  </a:lnTo>
                  <a:lnTo>
                    <a:pt x="212217" y="47243"/>
                  </a:lnTo>
                  <a:lnTo>
                    <a:pt x="207263" y="35559"/>
                  </a:lnTo>
                  <a:lnTo>
                    <a:pt x="207137" y="22478"/>
                  </a:lnTo>
                  <a:close/>
                </a:path>
                <a:path w="339089" h="94614">
                  <a:moveTo>
                    <a:pt x="213733" y="49021"/>
                  </a:moveTo>
                  <a:lnTo>
                    <a:pt x="202183" y="49021"/>
                  </a:lnTo>
                  <a:lnTo>
                    <a:pt x="202564" y="50037"/>
                  </a:lnTo>
                  <a:lnTo>
                    <a:pt x="203454" y="51307"/>
                  </a:lnTo>
                  <a:lnTo>
                    <a:pt x="204596" y="52577"/>
                  </a:lnTo>
                  <a:lnTo>
                    <a:pt x="207126" y="55625"/>
                  </a:lnTo>
                  <a:lnTo>
                    <a:pt x="208406" y="57022"/>
                  </a:lnTo>
                  <a:lnTo>
                    <a:pt x="210438" y="59181"/>
                  </a:lnTo>
                  <a:lnTo>
                    <a:pt x="217169" y="65912"/>
                  </a:lnTo>
                  <a:lnTo>
                    <a:pt x="220090" y="68579"/>
                  </a:lnTo>
                  <a:lnTo>
                    <a:pt x="223519" y="71881"/>
                  </a:lnTo>
                  <a:lnTo>
                    <a:pt x="230124" y="65024"/>
                  </a:lnTo>
                  <a:lnTo>
                    <a:pt x="227075" y="62356"/>
                  </a:lnTo>
                  <a:lnTo>
                    <a:pt x="224408" y="59943"/>
                  </a:lnTo>
                  <a:lnTo>
                    <a:pt x="219597" y="55371"/>
                  </a:lnTo>
                  <a:lnTo>
                    <a:pt x="217677" y="53339"/>
                  </a:lnTo>
                  <a:lnTo>
                    <a:pt x="215399" y="50800"/>
                  </a:lnTo>
                  <a:lnTo>
                    <a:pt x="213733" y="49021"/>
                  </a:lnTo>
                  <a:close/>
                </a:path>
                <a:path w="339089" h="94614">
                  <a:moveTo>
                    <a:pt x="227202" y="13588"/>
                  </a:moveTo>
                  <a:lnTo>
                    <a:pt x="175894" y="13588"/>
                  </a:lnTo>
                  <a:lnTo>
                    <a:pt x="175894" y="22478"/>
                  </a:lnTo>
                  <a:lnTo>
                    <a:pt x="227202" y="22478"/>
                  </a:lnTo>
                  <a:lnTo>
                    <a:pt x="227202" y="13588"/>
                  </a:lnTo>
                  <a:close/>
                </a:path>
                <a:path w="339089" h="94614">
                  <a:moveTo>
                    <a:pt x="207137" y="380"/>
                  </a:moveTo>
                  <a:lnTo>
                    <a:pt x="196850" y="380"/>
                  </a:lnTo>
                  <a:lnTo>
                    <a:pt x="196850" y="13588"/>
                  </a:lnTo>
                  <a:lnTo>
                    <a:pt x="207137" y="13588"/>
                  </a:lnTo>
                  <a:lnTo>
                    <a:pt x="207137" y="380"/>
                  </a:lnTo>
                  <a:close/>
                </a:path>
                <a:path w="339089" h="94614">
                  <a:moveTo>
                    <a:pt x="339089" y="0"/>
                  </a:moveTo>
                  <a:lnTo>
                    <a:pt x="328930" y="0"/>
                  </a:lnTo>
                  <a:lnTo>
                    <a:pt x="328930" y="94106"/>
                  </a:lnTo>
                  <a:lnTo>
                    <a:pt x="339089" y="94106"/>
                  </a:lnTo>
                  <a:lnTo>
                    <a:pt x="339089" y="0"/>
                  </a:lnTo>
                  <a:close/>
                </a:path>
                <a:path w="339089" h="94614">
                  <a:moveTo>
                    <a:pt x="74040" y="0"/>
                  </a:moveTo>
                  <a:lnTo>
                    <a:pt x="63881" y="0"/>
                  </a:lnTo>
                  <a:lnTo>
                    <a:pt x="63881" y="94106"/>
                  </a:lnTo>
                  <a:lnTo>
                    <a:pt x="74040" y="94106"/>
                  </a:lnTo>
                  <a:lnTo>
                    <a:pt x="74040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7" name="object 287"/>
            <p:cNvPicPr/>
            <p:nvPr/>
          </p:nvPicPr>
          <p:blipFill>
            <a:blip r:embed="rId65" cstate="print"/>
            <a:stretch>
              <a:fillRect/>
            </a:stretch>
          </p:blipFill>
          <p:spPr>
            <a:xfrm>
              <a:off x="2304414" y="6337172"/>
              <a:ext cx="379984" cy="106807"/>
            </a:xfrm>
            <a:prstGeom prst="rect">
              <a:avLst/>
            </a:prstGeom>
          </p:spPr>
        </p:pic>
        <p:sp>
          <p:nvSpPr>
            <p:cNvPr id="288" name="object 288"/>
            <p:cNvSpPr/>
            <p:nvPr/>
          </p:nvSpPr>
          <p:spPr>
            <a:xfrm>
              <a:off x="2693035" y="6341744"/>
              <a:ext cx="257810" cy="94615"/>
            </a:xfrm>
            <a:custGeom>
              <a:avLst/>
              <a:gdLst/>
              <a:ahLst/>
              <a:cxnLst/>
              <a:rect l="l" t="t" r="r" b="b"/>
              <a:pathLst>
                <a:path w="257810" h="94614">
                  <a:moveTo>
                    <a:pt x="245363" y="58292"/>
                  </a:moveTo>
                  <a:lnTo>
                    <a:pt x="183641" y="58292"/>
                  </a:lnTo>
                  <a:lnTo>
                    <a:pt x="183641" y="93979"/>
                  </a:lnTo>
                  <a:lnTo>
                    <a:pt x="245363" y="93979"/>
                  </a:lnTo>
                  <a:lnTo>
                    <a:pt x="245363" y="85470"/>
                  </a:lnTo>
                  <a:lnTo>
                    <a:pt x="193675" y="85470"/>
                  </a:lnTo>
                  <a:lnTo>
                    <a:pt x="193675" y="66675"/>
                  </a:lnTo>
                  <a:lnTo>
                    <a:pt x="245363" y="66675"/>
                  </a:lnTo>
                  <a:lnTo>
                    <a:pt x="245363" y="58292"/>
                  </a:lnTo>
                  <a:close/>
                </a:path>
                <a:path w="257810" h="94614">
                  <a:moveTo>
                    <a:pt x="245363" y="66675"/>
                  </a:moveTo>
                  <a:lnTo>
                    <a:pt x="235331" y="66675"/>
                  </a:lnTo>
                  <a:lnTo>
                    <a:pt x="235331" y="85470"/>
                  </a:lnTo>
                  <a:lnTo>
                    <a:pt x="245363" y="85470"/>
                  </a:lnTo>
                  <a:lnTo>
                    <a:pt x="245363" y="66675"/>
                  </a:lnTo>
                  <a:close/>
                </a:path>
                <a:path w="257810" h="94614">
                  <a:moveTo>
                    <a:pt x="131190" y="64134"/>
                  </a:moveTo>
                  <a:lnTo>
                    <a:pt x="121031" y="64134"/>
                  </a:lnTo>
                  <a:lnTo>
                    <a:pt x="121031" y="94106"/>
                  </a:lnTo>
                  <a:lnTo>
                    <a:pt x="131190" y="94106"/>
                  </a:lnTo>
                  <a:lnTo>
                    <a:pt x="131190" y="64134"/>
                  </a:lnTo>
                  <a:close/>
                </a:path>
                <a:path w="257810" h="94614">
                  <a:moveTo>
                    <a:pt x="169290" y="55625"/>
                  </a:moveTo>
                  <a:lnTo>
                    <a:pt x="82931" y="55625"/>
                  </a:lnTo>
                  <a:lnTo>
                    <a:pt x="82931" y="64134"/>
                  </a:lnTo>
                  <a:lnTo>
                    <a:pt x="169290" y="64134"/>
                  </a:lnTo>
                  <a:lnTo>
                    <a:pt x="169290" y="55625"/>
                  </a:lnTo>
                  <a:close/>
                </a:path>
                <a:path w="257810" h="94614">
                  <a:moveTo>
                    <a:pt x="105156" y="3682"/>
                  </a:moveTo>
                  <a:lnTo>
                    <a:pt x="95122" y="3682"/>
                  </a:lnTo>
                  <a:lnTo>
                    <a:pt x="95122" y="45338"/>
                  </a:lnTo>
                  <a:lnTo>
                    <a:pt x="156971" y="45338"/>
                  </a:lnTo>
                  <a:lnTo>
                    <a:pt x="156971" y="36575"/>
                  </a:lnTo>
                  <a:lnTo>
                    <a:pt x="105156" y="36575"/>
                  </a:lnTo>
                  <a:lnTo>
                    <a:pt x="105156" y="25018"/>
                  </a:lnTo>
                  <a:lnTo>
                    <a:pt x="156971" y="25018"/>
                  </a:lnTo>
                  <a:lnTo>
                    <a:pt x="156971" y="16509"/>
                  </a:lnTo>
                  <a:lnTo>
                    <a:pt x="105156" y="16509"/>
                  </a:lnTo>
                  <a:lnTo>
                    <a:pt x="105156" y="3682"/>
                  </a:lnTo>
                  <a:close/>
                </a:path>
                <a:path w="257810" h="94614">
                  <a:moveTo>
                    <a:pt x="156971" y="25018"/>
                  </a:moveTo>
                  <a:lnTo>
                    <a:pt x="147065" y="25018"/>
                  </a:lnTo>
                  <a:lnTo>
                    <a:pt x="147065" y="36575"/>
                  </a:lnTo>
                  <a:lnTo>
                    <a:pt x="156971" y="36575"/>
                  </a:lnTo>
                  <a:lnTo>
                    <a:pt x="156971" y="25018"/>
                  </a:lnTo>
                  <a:close/>
                </a:path>
                <a:path w="257810" h="94614">
                  <a:moveTo>
                    <a:pt x="156971" y="3555"/>
                  </a:moveTo>
                  <a:lnTo>
                    <a:pt x="147065" y="3555"/>
                  </a:lnTo>
                  <a:lnTo>
                    <a:pt x="147065" y="16509"/>
                  </a:lnTo>
                  <a:lnTo>
                    <a:pt x="156971" y="16509"/>
                  </a:lnTo>
                  <a:lnTo>
                    <a:pt x="156971" y="3555"/>
                  </a:lnTo>
                  <a:close/>
                </a:path>
                <a:path w="257810" h="94614">
                  <a:moveTo>
                    <a:pt x="44068" y="8635"/>
                  </a:moveTo>
                  <a:lnTo>
                    <a:pt x="1777" y="8635"/>
                  </a:lnTo>
                  <a:lnTo>
                    <a:pt x="1777" y="17271"/>
                  </a:lnTo>
                  <a:lnTo>
                    <a:pt x="34035" y="17271"/>
                  </a:lnTo>
                  <a:lnTo>
                    <a:pt x="33997" y="29717"/>
                  </a:lnTo>
                  <a:lnTo>
                    <a:pt x="33781" y="33274"/>
                  </a:lnTo>
                  <a:lnTo>
                    <a:pt x="33527" y="35178"/>
                  </a:lnTo>
                  <a:lnTo>
                    <a:pt x="33146" y="37083"/>
                  </a:lnTo>
                  <a:lnTo>
                    <a:pt x="32384" y="38862"/>
                  </a:lnTo>
                  <a:lnTo>
                    <a:pt x="31750" y="40766"/>
                  </a:lnTo>
                  <a:lnTo>
                    <a:pt x="0" y="65531"/>
                  </a:lnTo>
                  <a:lnTo>
                    <a:pt x="5333" y="73532"/>
                  </a:lnTo>
                  <a:lnTo>
                    <a:pt x="37083" y="50800"/>
                  </a:lnTo>
                  <a:lnTo>
                    <a:pt x="38607" y="48640"/>
                  </a:lnTo>
                  <a:lnTo>
                    <a:pt x="40258" y="46481"/>
                  </a:lnTo>
                  <a:lnTo>
                    <a:pt x="43687" y="35051"/>
                  </a:lnTo>
                  <a:lnTo>
                    <a:pt x="43941" y="32512"/>
                  </a:lnTo>
                  <a:lnTo>
                    <a:pt x="44068" y="29717"/>
                  </a:lnTo>
                  <a:lnTo>
                    <a:pt x="44068" y="8635"/>
                  </a:lnTo>
                  <a:close/>
                </a:path>
                <a:path w="257810" h="94614">
                  <a:moveTo>
                    <a:pt x="257682" y="38734"/>
                  </a:moveTo>
                  <a:lnTo>
                    <a:pt x="171322" y="38734"/>
                  </a:lnTo>
                  <a:lnTo>
                    <a:pt x="171322" y="47370"/>
                  </a:lnTo>
                  <a:lnTo>
                    <a:pt x="257682" y="47370"/>
                  </a:lnTo>
                  <a:lnTo>
                    <a:pt x="257682" y="38734"/>
                  </a:lnTo>
                  <a:close/>
                </a:path>
                <a:path w="257810" h="94614">
                  <a:moveTo>
                    <a:pt x="244728" y="3937"/>
                  </a:moveTo>
                  <a:lnTo>
                    <a:pt x="182498" y="3937"/>
                  </a:lnTo>
                  <a:lnTo>
                    <a:pt x="182498" y="12572"/>
                  </a:lnTo>
                  <a:lnTo>
                    <a:pt x="234441" y="12572"/>
                  </a:lnTo>
                  <a:lnTo>
                    <a:pt x="234301" y="24510"/>
                  </a:lnTo>
                  <a:lnTo>
                    <a:pt x="233924" y="28066"/>
                  </a:lnTo>
                  <a:lnTo>
                    <a:pt x="233679" y="31368"/>
                  </a:lnTo>
                  <a:lnTo>
                    <a:pt x="233018" y="35178"/>
                  </a:lnTo>
                  <a:lnTo>
                    <a:pt x="232282" y="38734"/>
                  </a:lnTo>
                  <a:lnTo>
                    <a:pt x="242696" y="38734"/>
                  </a:lnTo>
                  <a:lnTo>
                    <a:pt x="243350" y="35051"/>
                  </a:lnTo>
                  <a:lnTo>
                    <a:pt x="243867" y="31368"/>
                  </a:lnTo>
                  <a:lnTo>
                    <a:pt x="244230" y="27939"/>
                  </a:lnTo>
                  <a:lnTo>
                    <a:pt x="244485" y="24383"/>
                  </a:lnTo>
                  <a:lnTo>
                    <a:pt x="244728" y="21335"/>
                  </a:lnTo>
                  <a:lnTo>
                    <a:pt x="244728" y="3937"/>
                  </a:lnTo>
                  <a:close/>
                </a:path>
                <a:path w="257810" h="94614">
                  <a:moveTo>
                    <a:pt x="74040" y="0"/>
                  </a:moveTo>
                  <a:lnTo>
                    <a:pt x="63881" y="0"/>
                  </a:lnTo>
                  <a:lnTo>
                    <a:pt x="63881" y="94106"/>
                  </a:lnTo>
                  <a:lnTo>
                    <a:pt x="74040" y="94106"/>
                  </a:lnTo>
                  <a:lnTo>
                    <a:pt x="74040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9" name="object 289"/>
            <p:cNvPicPr/>
            <p:nvPr/>
          </p:nvPicPr>
          <p:blipFill>
            <a:blip r:embed="rId66" cstate="print"/>
            <a:stretch>
              <a:fillRect/>
            </a:stretch>
          </p:blipFill>
          <p:spPr>
            <a:xfrm>
              <a:off x="2688463" y="6337172"/>
              <a:ext cx="266827" cy="103250"/>
            </a:xfrm>
            <a:prstGeom prst="rect">
              <a:avLst/>
            </a:prstGeom>
          </p:spPr>
        </p:pic>
        <p:sp>
          <p:nvSpPr>
            <p:cNvPr id="290" name="object 290"/>
            <p:cNvSpPr/>
            <p:nvPr/>
          </p:nvSpPr>
          <p:spPr>
            <a:xfrm>
              <a:off x="2975511" y="6341744"/>
              <a:ext cx="260350" cy="97155"/>
            </a:xfrm>
            <a:custGeom>
              <a:avLst/>
              <a:gdLst/>
              <a:ahLst/>
              <a:cxnLst/>
              <a:rect l="l" t="t" r="r" b="b"/>
              <a:pathLst>
                <a:path w="260350" h="97154">
                  <a:moveTo>
                    <a:pt x="221459" y="59181"/>
                  </a:moveTo>
                  <a:lnTo>
                    <a:pt x="212442" y="59181"/>
                  </a:lnTo>
                  <a:lnTo>
                    <a:pt x="208378" y="59562"/>
                  </a:lnTo>
                  <a:lnTo>
                    <a:pt x="187550" y="73787"/>
                  </a:lnTo>
                  <a:lnTo>
                    <a:pt x="187550" y="82168"/>
                  </a:lnTo>
                  <a:lnTo>
                    <a:pt x="212442" y="96774"/>
                  </a:lnTo>
                  <a:lnTo>
                    <a:pt x="221459" y="96774"/>
                  </a:lnTo>
                  <a:lnTo>
                    <a:pt x="242922" y="88518"/>
                  </a:lnTo>
                  <a:lnTo>
                    <a:pt x="214093" y="88518"/>
                  </a:lnTo>
                  <a:lnTo>
                    <a:pt x="211553" y="88264"/>
                  </a:lnTo>
                  <a:lnTo>
                    <a:pt x="206727" y="87249"/>
                  </a:lnTo>
                  <a:lnTo>
                    <a:pt x="204695" y="86487"/>
                  </a:lnTo>
                  <a:lnTo>
                    <a:pt x="203044" y="85597"/>
                  </a:lnTo>
                  <a:lnTo>
                    <a:pt x="201266" y="84708"/>
                  </a:lnTo>
                  <a:lnTo>
                    <a:pt x="199996" y="83692"/>
                  </a:lnTo>
                  <a:lnTo>
                    <a:pt x="198091" y="81533"/>
                  </a:lnTo>
                  <a:lnTo>
                    <a:pt x="197583" y="80263"/>
                  </a:lnTo>
                  <a:lnTo>
                    <a:pt x="197583" y="75564"/>
                  </a:lnTo>
                  <a:lnTo>
                    <a:pt x="203044" y="70357"/>
                  </a:lnTo>
                  <a:lnTo>
                    <a:pt x="204695" y="69468"/>
                  </a:lnTo>
                  <a:lnTo>
                    <a:pt x="206727" y="68706"/>
                  </a:lnTo>
                  <a:lnTo>
                    <a:pt x="211553" y="67690"/>
                  </a:lnTo>
                  <a:lnTo>
                    <a:pt x="214093" y="67437"/>
                  </a:lnTo>
                  <a:lnTo>
                    <a:pt x="243004" y="67437"/>
                  </a:lnTo>
                  <a:lnTo>
                    <a:pt x="242922" y="67309"/>
                  </a:lnTo>
                  <a:lnTo>
                    <a:pt x="240890" y="65531"/>
                  </a:lnTo>
                  <a:lnTo>
                    <a:pt x="235810" y="62483"/>
                  </a:lnTo>
                  <a:lnTo>
                    <a:pt x="232762" y="61340"/>
                  </a:lnTo>
                  <a:lnTo>
                    <a:pt x="225523" y="59562"/>
                  </a:lnTo>
                  <a:lnTo>
                    <a:pt x="221459" y="59181"/>
                  </a:lnTo>
                  <a:close/>
                </a:path>
                <a:path w="260350" h="97154">
                  <a:moveTo>
                    <a:pt x="243004" y="67437"/>
                  </a:moveTo>
                  <a:lnTo>
                    <a:pt x="219808" y="67437"/>
                  </a:lnTo>
                  <a:lnTo>
                    <a:pt x="222475" y="67690"/>
                  </a:lnTo>
                  <a:lnTo>
                    <a:pt x="224888" y="68199"/>
                  </a:lnTo>
                  <a:lnTo>
                    <a:pt x="234921" y="73278"/>
                  </a:lnTo>
                  <a:lnTo>
                    <a:pt x="235937" y="74421"/>
                  </a:lnTo>
                  <a:lnTo>
                    <a:pt x="236318" y="75564"/>
                  </a:lnTo>
                  <a:lnTo>
                    <a:pt x="236318" y="80263"/>
                  </a:lnTo>
                  <a:lnTo>
                    <a:pt x="235937" y="81533"/>
                  </a:lnTo>
                  <a:lnTo>
                    <a:pt x="234921" y="82550"/>
                  </a:lnTo>
                  <a:lnTo>
                    <a:pt x="234032" y="83692"/>
                  </a:lnTo>
                  <a:lnTo>
                    <a:pt x="219808" y="88518"/>
                  </a:lnTo>
                  <a:lnTo>
                    <a:pt x="242922" y="88518"/>
                  </a:lnTo>
                  <a:lnTo>
                    <a:pt x="245716" y="84454"/>
                  </a:lnTo>
                  <a:lnTo>
                    <a:pt x="246245" y="82550"/>
                  </a:lnTo>
                  <a:lnTo>
                    <a:pt x="246351" y="73787"/>
                  </a:lnTo>
                  <a:lnTo>
                    <a:pt x="245716" y="71500"/>
                  </a:lnTo>
                  <a:lnTo>
                    <a:pt x="244319" y="69468"/>
                  </a:lnTo>
                  <a:lnTo>
                    <a:pt x="243004" y="67437"/>
                  </a:lnTo>
                  <a:close/>
                </a:path>
                <a:path w="260350" h="97154">
                  <a:moveTo>
                    <a:pt x="51660" y="56768"/>
                  </a:moveTo>
                  <a:lnTo>
                    <a:pt x="42643" y="56768"/>
                  </a:lnTo>
                  <a:lnTo>
                    <a:pt x="38579" y="57150"/>
                  </a:lnTo>
                  <a:lnTo>
                    <a:pt x="35023" y="58165"/>
                  </a:lnTo>
                  <a:lnTo>
                    <a:pt x="31467" y="59054"/>
                  </a:lnTo>
                  <a:lnTo>
                    <a:pt x="20291" y="67690"/>
                  </a:lnTo>
                  <a:lnTo>
                    <a:pt x="18894" y="69976"/>
                  </a:lnTo>
                  <a:lnTo>
                    <a:pt x="18259" y="72262"/>
                  </a:lnTo>
                  <a:lnTo>
                    <a:pt x="18259" y="81279"/>
                  </a:lnTo>
                  <a:lnTo>
                    <a:pt x="18894" y="83565"/>
                  </a:lnTo>
                  <a:lnTo>
                    <a:pt x="20291" y="85725"/>
                  </a:lnTo>
                  <a:lnTo>
                    <a:pt x="21561" y="87883"/>
                  </a:lnTo>
                  <a:lnTo>
                    <a:pt x="23466" y="89788"/>
                  </a:lnTo>
                  <a:lnTo>
                    <a:pt x="26006" y="91439"/>
                  </a:lnTo>
                  <a:lnTo>
                    <a:pt x="28419" y="93090"/>
                  </a:lnTo>
                  <a:lnTo>
                    <a:pt x="31467" y="94360"/>
                  </a:lnTo>
                  <a:lnTo>
                    <a:pt x="35023" y="95376"/>
                  </a:lnTo>
                  <a:lnTo>
                    <a:pt x="38579" y="96265"/>
                  </a:lnTo>
                  <a:lnTo>
                    <a:pt x="42643" y="96774"/>
                  </a:lnTo>
                  <a:lnTo>
                    <a:pt x="51660" y="96774"/>
                  </a:lnTo>
                  <a:lnTo>
                    <a:pt x="68297" y="91439"/>
                  </a:lnTo>
                  <a:lnTo>
                    <a:pt x="70837" y="89788"/>
                  </a:lnTo>
                  <a:lnTo>
                    <a:pt x="72107" y="88518"/>
                  </a:lnTo>
                  <a:lnTo>
                    <a:pt x="44167" y="88518"/>
                  </a:lnTo>
                  <a:lnTo>
                    <a:pt x="41627" y="88137"/>
                  </a:lnTo>
                  <a:lnTo>
                    <a:pt x="39214" y="87502"/>
                  </a:lnTo>
                  <a:lnTo>
                    <a:pt x="36928" y="86994"/>
                  </a:lnTo>
                  <a:lnTo>
                    <a:pt x="34896" y="86105"/>
                  </a:lnTo>
                  <a:lnTo>
                    <a:pt x="28165" y="79375"/>
                  </a:lnTo>
                  <a:lnTo>
                    <a:pt x="28165" y="74040"/>
                  </a:lnTo>
                  <a:lnTo>
                    <a:pt x="28546" y="72897"/>
                  </a:lnTo>
                  <a:lnTo>
                    <a:pt x="30324" y="70357"/>
                  </a:lnTo>
                  <a:lnTo>
                    <a:pt x="31594" y="69214"/>
                  </a:lnTo>
                  <a:lnTo>
                    <a:pt x="33245" y="68325"/>
                  </a:lnTo>
                  <a:lnTo>
                    <a:pt x="34896" y="67309"/>
                  </a:lnTo>
                  <a:lnTo>
                    <a:pt x="36928" y="66547"/>
                  </a:lnTo>
                  <a:lnTo>
                    <a:pt x="39214" y="65912"/>
                  </a:lnTo>
                  <a:lnTo>
                    <a:pt x="41627" y="65277"/>
                  </a:lnTo>
                  <a:lnTo>
                    <a:pt x="44167" y="65024"/>
                  </a:lnTo>
                  <a:lnTo>
                    <a:pt x="72234" y="65024"/>
                  </a:lnTo>
                  <a:lnTo>
                    <a:pt x="70837" y="63626"/>
                  </a:lnTo>
                  <a:lnTo>
                    <a:pt x="68297" y="61975"/>
                  </a:lnTo>
                  <a:lnTo>
                    <a:pt x="65884" y="60451"/>
                  </a:lnTo>
                  <a:lnTo>
                    <a:pt x="62836" y="59054"/>
                  </a:lnTo>
                  <a:lnTo>
                    <a:pt x="59280" y="58165"/>
                  </a:lnTo>
                  <a:lnTo>
                    <a:pt x="55724" y="57150"/>
                  </a:lnTo>
                  <a:lnTo>
                    <a:pt x="51660" y="56768"/>
                  </a:lnTo>
                  <a:close/>
                </a:path>
                <a:path w="260350" h="97154">
                  <a:moveTo>
                    <a:pt x="72234" y="65024"/>
                  </a:moveTo>
                  <a:lnTo>
                    <a:pt x="50009" y="65024"/>
                  </a:lnTo>
                  <a:lnTo>
                    <a:pt x="52676" y="65277"/>
                  </a:lnTo>
                  <a:lnTo>
                    <a:pt x="55089" y="65912"/>
                  </a:lnTo>
                  <a:lnTo>
                    <a:pt x="57375" y="66547"/>
                  </a:lnTo>
                  <a:lnTo>
                    <a:pt x="59407" y="67309"/>
                  </a:lnTo>
                  <a:lnTo>
                    <a:pt x="61058" y="68325"/>
                  </a:lnTo>
                  <a:lnTo>
                    <a:pt x="62709" y="69214"/>
                  </a:lnTo>
                  <a:lnTo>
                    <a:pt x="63979" y="70357"/>
                  </a:lnTo>
                  <a:lnTo>
                    <a:pt x="64741" y="71627"/>
                  </a:lnTo>
                  <a:lnTo>
                    <a:pt x="65630" y="72897"/>
                  </a:lnTo>
                  <a:lnTo>
                    <a:pt x="66138" y="74040"/>
                  </a:lnTo>
                  <a:lnTo>
                    <a:pt x="66138" y="79375"/>
                  </a:lnTo>
                  <a:lnTo>
                    <a:pt x="65630" y="80644"/>
                  </a:lnTo>
                  <a:lnTo>
                    <a:pt x="64741" y="81914"/>
                  </a:lnTo>
                  <a:lnTo>
                    <a:pt x="63979" y="83184"/>
                  </a:lnTo>
                  <a:lnTo>
                    <a:pt x="55089" y="87502"/>
                  </a:lnTo>
                  <a:lnTo>
                    <a:pt x="52676" y="88137"/>
                  </a:lnTo>
                  <a:lnTo>
                    <a:pt x="50009" y="88518"/>
                  </a:lnTo>
                  <a:lnTo>
                    <a:pt x="72107" y="88518"/>
                  </a:lnTo>
                  <a:lnTo>
                    <a:pt x="72742" y="87883"/>
                  </a:lnTo>
                  <a:lnTo>
                    <a:pt x="74012" y="85725"/>
                  </a:lnTo>
                  <a:lnTo>
                    <a:pt x="75409" y="83565"/>
                  </a:lnTo>
                  <a:lnTo>
                    <a:pt x="76044" y="81279"/>
                  </a:lnTo>
                  <a:lnTo>
                    <a:pt x="76044" y="72262"/>
                  </a:lnTo>
                  <a:lnTo>
                    <a:pt x="75409" y="69976"/>
                  </a:lnTo>
                  <a:lnTo>
                    <a:pt x="74012" y="67690"/>
                  </a:lnTo>
                  <a:lnTo>
                    <a:pt x="72742" y="65531"/>
                  </a:lnTo>
                  <a:lnTo>
                    <a:pt x="72234" y="65024"/>
                  </a:lnTo>
                  <a:close/>
                </a:path>
                <a:path w="260350" h="97154">
                  <a:moveTo>
                    <a:pt x="133702" y="61721"/>
                  </a:moveTo>
                  <a:lnTo>
                    <a:pt x="123542" y="61721"/>
                  </a:lnTo>
                  <a:lnTo>
                    <a:pt x="123542" y="94106"/>
                  </a:lnTo>
                  <a:lnTo>
                    <a:pt x="133702" y="94106"/>
                  </a:lnTo>
                  <a:lnTo>
                    <a:pt x="133702" y="61721"/>
                  </a:lnTo>
                  <a:close/>
                </a:path>
                <a:path w="260350" h="97154">
                  <a:moveTo>
                    <a:pt x="171802" y="53212"/>
                  </a:moveTo>
                  <a:lnTo>
                    <a:pt x="85442" y="53212"/>
                  </a:lnTo>
                  <a:lnTo>
                    <a:pt x="85442" y="61721"/>
                  </a:lnTo>
                  <a:lnTo>
                    <a:pt x="171802" y="61721"/>
                  </a:lnTo>
                  <a:lnTo>
                    <a:pt x="171802" y="53212"/>
                  </a:lnTo>
                  <a:close/>
                </a:path>
                <a:path w="260350" h="97154">
                  <a:moveTo>
                    <a:pt x="260194" y="44576"/>
                  </a:moveTo>
                  <a:lnTo>
                    <a:pt x="173834" y="44576"/>
                  </a:lnTo>
                  <a:lnTo>
                    <a:pt x="173834" y="53212"/>
                  </a:lnTo>
                  <a:lnTo>
                    <a:pt x="260194" y="53212"/>
                  </a:lnTo>
                  <a:lnTo>
                    <a:pt x="260194" y="44576"/>
                  </a:lnTo>
                  <a:close/>
                </a:path>
                <a:path w="260350" h="97154">
                  <a:moveTo>
                    <a:pt x="27403" y="3555"/>
                  </a:moveTo>
                  <a:lnTo>
                    <a:pt x="19275" y="3555"/>
                  </a:lnTo>
                  <a:lnTo>
                    <a:pt x="15846" y="4190"/>
                  </a:lnTo>
                  <a:lnTo>
                    <a:pt x="10004" y="6730"/>
                  </a:lnTo>
                  <a:lnTo>
                    <a:pt x="7591" y="8381"/>
                  </a:lnTo>
                  <a:lnTo>
                    <a:pt x="5686" y="10413"/>
                  </a:lnTo>
                  <a:lnTo>
                    <a:pt x="3654" y="12445"/>
                  </a:lnTo>
                  <a:lnTo>
                    <a:pt x="2257" y="14604"/>
                  </a:lnTo>
                  <a:lnTo>
                    <a:pt x="1275" y="17399"/>
                  </a:lnTo>
                  <a:lnTo>
                    <a:pt x="479" y="19557"/>
                  </a:lnTo>
                  <a:lnTo>
                    <a:pt x="0" y="21716"/>
                  </a:lnTo>
                  <a:lnTo>
                    <a:pt x="28" y="31876"/>
                  </a:lnTo>
                  <a:lnTo>
                    <a:pt x="479" y="33908"/>
                  </a:lnTo>
                  <a:lnTo>
                    <a:pt x="1368" y="36449"/>
                  </a:lnTo>
                  <a:lnTo>
                    <a:pt x="2257" y="38862"/>
                  </a:lnTo>
                  <a:lnTo>
                    <a:pt x="3654" y="41147"/>
                  </a:lnTo>
                  <a:lnTo>
                    <a:pt x="5686" y="43052"/>
                  </a:lnTo>
                  <a:lnTo>
                    <a:pt x="7591" y="45084"/>
                  </a:lnTo>
                  <a:lnTo>
                    <a:pt x="10004" y="46735"/>
                  </a:lnTo>
                  <a:lnTo>
                    <a:pt x="15846" y="49275"/>
                  </a:lnTo>
                  <a:lnTo>
                    <a:pt x="19275" y="50037"/>
                  </a:lnTo>
                  <a:lnTo>
                    <a:pt x="27403" y="50037"/>
                  </a:lnTo>
                  <a:lnTo>
                    <a:pt x="30832" y="49275"/>
                  </a:lnTo>
                  <a:lnTo>
                    <a:pt x="36674" y="46735"/>
                  </a:lnTo>
                  <a:lnTo>
                    <a:pt x="39087" y="45084"/>
                  </a:lnTo>
                  <a:lnTo>
                    <a:pt x="43024" y="41147"/>
                  </a:lnTo>
                  <a:lnTo>
                    <a:pt x="20926" y="41147"/>
                  </a:lnTo>
                  <a:lnTo>
                    <a:pt x="18894" y="40893"/>
                  </a:lnTo>
                  <a:lnTo>
                    <a:pt x="17243" y="40131"/>
                  </a:lnTo>
                  <a:lnTo>
                    <a:pt x="15465" y="39369"/>
                  </a:lnTo>
                  <a:lnTo>
                    <a:pt x="14068" y="38480"/>
                  </a:lnTo>
                  <a:lnTo>
                    <a:pt x="11909" y="36067"/>
                  </a:lnTo>
                  <a:lnTo>
                    <a:pt x="11020" y="34797"/>
                  </a:lnTo>
                  <a:lnTo>
                    <a:pt x="10512" y="33274"/>
                  </a:lnTo>
                  <a:lnTo>
                    <a:pt x="9877" y="31876"/>
                  </a:lnTo>
                  <a:lnTo>
                    <a:pt x="9623" y="30352"/>
                  </a:lnTo>
                  <a:lnTo>
                    <a:pt x="9623" y="23113"/>
                  </a:lnTo>
                  <a:lnTo>
                    <a:pt x="9877" y="21716"/>
                  </a:lnTo>
                  <a:lnTo>
                    <a:pt x="10512" y="20192"/>
                  </a:lnTo>
                  <a:lnTo>
                    <a:pt x="11020" y="18795"/>
                  </a:lnTo>
                  <a:lnTo>
                    <a:pt x="20926" y="12318"/>
                  </a:lnTo>
                  <a:lnTo>
                    <a:pt x="42905" y="12318"/>
                  </a:lnTo>
                  <a:lnTo>
                    <a:pt x="41119" y="10413"/>
                  </a:lnTo>
                  <a:lnTo>
                    <a:pt x="39087" y="8381"/>
                  </a:lnTo>
                  <a:lnTo>
                    <a:pt x="36674" y="6730"/>
                  </a:lnTo>
                  <a:lnTo>
                    <a:pt x="30832" y="4190"/>
                  </a:lnTo>
                  <a:lnTo>
                    <a:pt x="27403" y="3555"/>
                  </a:lnTo>
                  <a:close/>
                </a:path>
                <a:path w="260350" h="97154">
                  <a:moveTo>
                    <a:pt x="42905" y="12318"/>
                  </a:moveTo>
                  <a:lnTo>
                    <a:pt x="25625" y="12318"/>
                  </a:lnTo>
                  <a:lnTo>
                    <a:pt x="27657" y="12700"/>
                  </a:lnTo>
                  <a:lnTo>
                    <a:pt x="29435" y="13334"/>
                  </a:lnTo>
                  <a:lnTo>
                    <a:pt x="31213" y="14096"/>
                  </a:lnTo>
                  <a:lnTo>
                    <a:pt x="32610" y="14985"/>
                  </a:lnTo>
                  <a:lnTo>
                    <a:pt x="33753" y="16255"/>
                  </a:lnTo>
                  <a:lnTo>
                    <a:pt x="34896" y="17399"/>
                  </a:lnTo>
                  <a:lnTo>
                    <a:pt x="35658" y="18795"/>
                  </a:lnTo>
                  <a:lnTo>
                    <a:pt x="36166" y="20192"/>
                  </a:lnTo>
                  <a:lnTo>
                    <a:pt x="36801" y="21716"/>
                  </a:lnTo>
                  <a:lnTo>
                    <a:pt x="37055" y="23113"/>
                  </a:lnTo>
                  <a:lnTo>
                    <a:pt x="37055" y="30352"/>
                  </a:lnTo>
                  <a:lnTo>
                    <a:pt x="36801" y="31876"/>
                  </a:lnTo>
                  <a:lnTo>
                    <a:pt x="36166" y="33274"/>
                  </a:lnTo>
                  <a:lnTo>
                    <a:pt x="35658" y="34797"/>
                  </a:lnTo>
                  <a:lnTo>
                    <a:pt x="34896" y="36067"/>
                  </a:lnTo>
                  <a:lnTo>
                    <a:pt x="33753" y="37210"/>
                  </a:lnTo>
                  <a:lnTo>
                    <a:pt x="32610" y="38480"/>
                  </a:lnTo>
                  <a:lnTo>
                    <a:pt x="31213" y="39369"/>
                  </a:lnTo>
                  <a:lnTo>
                    <a:pt x="27657" y="40893"/>
                  </a:lnTo>
                  <a:lnTo>
                    <a:pt x="25625" y="41147"/>
                  </a:lnTo>
                  <a:lnTo>
                    <a:pt x="43024" y="41147"/>
                  </a:lnTo>
                  <a:lnTo>
                    <a:pt x="44421" y="38862"/>
                  </a:lnTo>
                  <a:lnTo>
                    <a:pt x="45310" y="36449"/>
                  </a:lnTo>
                  <a:lnTo>
                    <a:pt x="46326" y="33908"/>
                  </a:lnTo>
                  <a:lnTo>
                    <a:pt x="46665" y="31876"/>
                  </a:lnTo>
                  <a:lnTo>
                    <a:pt x="46686" y="21716"/>
                  </a:lnTo>
                  <a:lnTo>
                    <a:pt x="46326" y="19557"/>
                  </a:lnTo>
                  <a:lnTo>
                    <a:pt x="45310" y="17144"/>
                  </a:lnTo>
                  <a:lnTo>
                    <a:pt x="44421" y="14604"/>
                  </a:lnTo>
                  <a:lnTo>
                    <a:pt x="43024" y="12445"/>
                  </a:lnTo>
                  <a:close/>
                </a:path>
                <a:path w="260350" h="97154">
                  <a:moveTo>
                    <a:pt x="222348" y="11937"/>
                  </a:moveTo>
                  <a:lnTo>
                    <a:pt x="211680" y="11937"/>
                  </a:lnTo>
                  <a:lnTo>
                    <a:pt x="211680" y="16382"/>
                  </a:lnTo>
                  <a:lnTo>
                    <a:pt x="210791" y="18287"/>
                  </a:lnTo>
                  <a:lnTo>
                    <a:pt x="209013" y="19812"/>
                  </a:lnTo>
                  <a:lnTo>
                    <a:pt x="207362" y="21335"/>
                  </a:lnTo>
                  <a:lnTo>
                    <a:pt x="204441" y="22987"/>
                  </a:lnTo>
                  <a:lnTo>
                    <a:pt x="200504" y="24510"/>
                  </a:lnTo>
                  <a:lnTo>
                    <a:pt x="198218" y="25526"/>
                  </a:lnTo>
                  <a:lnTo>
                    <a:pt x="195424" y="26542"/>
                  </a:lnTo>
                  <a:lnTo>
                    <a:pt x="192376" y="27812"/>
                  </a:lnTo>
                  <a:lnTo>
                    <a:pt x="189201" y="28955"/>
                  </a:lnTo>
                  <a:lnTo>
                    <a:pt x="181454" y="31622"/>
                  </a:lnTo>
                  <a:lnTo>
                    <a:pt x="185137" y="39624"/>
                  </a:lnTo>
                  <a:lnTo>
                    <a:pt x="195932" y="35687"/>
                  </a:lnTo>
                  <a:lnTo>
                    <a:pt x="199234" y="34416"/>
                  </a:lnTo>
                  <a:lnTo>
                    <a:pt x="202917" y="32892"/>
                  </a:lnTo>
                  <a:lnTo>
                    <a:pt x="206727" y="31241"/>
                  </a:lnTo>
                  <a:lnTo>
                    <a:pt x="208886" y="30352"/>
                  </a:lnTo>
                  <a:lnTo>
                    <a:pt x="211045" y="29337"/>
                  </a:lnTo>
                  <a:lnTo>
                    <a:pt x="212950" y="28193"/>
                  </a:lnTo>
                  <a:lnTo>
                    <a:pt x="214855" y="27177"/>
                  </a:lnTo>
                  <a:lnTo>
                    <a:pt x="216252" y="25907"/>
                  </a:lnTo>
                  <a:lnTo>
                    <a:pt x="217014" y="24510"/>
                  </a:lnTo>
                  <a:lnTo>
                    <a:pt x="233397" y="24510"/>
                  </a:lnTo>
                  <a:lnTo>
                    <a:pt x="229460" y="22987"/>
                  </a:lnTo>
                  <a:lnTo>
                    <a:pt x="226666" y="21335"/>
                  </a:lnTo>
                  <a:lnTo>
                    <a:pt x="223110" y="18287"/>
                  </a:lnTo>
                  <a:lnTo>
                    <a:pt x="222348" y="16382"/>
                  </a:lnTo>
                  <a:lnTo>
                    <a:pt x="222348" y="11937"/>
                  </a:lnTo>
                  <a:close/>
                </a:path>
                <a:path w="260350" h="97154">
                  <a:moveTo>
                    <a:pt x="233397" y="24510"/>
                  </a:moveTo>
                  <a:lnTo>
                    <a:pt x="217014" y="24510"/>
                  </a:lnTo>
                  <a:lnTo>
                    <a:pt x="217776" y="25907"/>
                  </a:lnTo>
                  <a:lnTo>
                    <a:pt x="219046" y="27177"/>
                  </a:lnTo>
                  <a:lnTo>
                    <a:pt x="221078" y="28193"/>
                  </a:lnTo>
                  <a:lnTo>
                    <a:pt x="222983" y="29337"/>
                  </a:lnTo>
                  <a:lnTo>
                    <a:pt x="225142" y="30352"/>
                  </a:lnTo>
                  <a:lnTo>
                    <a:pt x="227301" y="31241"/>
                  </a:lnTo>
                  <a:lnTo>
                    <a:pt x="234667" y="34416"/>
                  </a:lnTo>
                  <a:lnTo>
                    <a:pt x="238096" y="35687"/>
                  </a:lnTo>
                  <a:lnTo>
                    <a:pt x="241398" y="36956"/>
                  </a:lnTo>
                  <a:lnTo>
                    <a:pt x="245081" y="38226"/>
                  </a:lnTo>
                  <a:lnTo>
                    <a:pt x="248891" y="39624"/>
                  </a:lnTo>
                  <a:lnTo>
                    <a:pt x="252574" y="31622"/>
                  </a:lnTo>
                  <a:lnTo>
                    <a:pt x="248383" y="30225"/>
                  </a:lnTo>
                  <a:lnTo>
                    <a:pt x="241652" y="27812"/>
                  </a:lnTo>
                  <a:lnTo>
                    <a:pt x="238477" y="26542"/>
                  </a:lnTo>
                  <a:lnTo>
                    <a:pt x="235683" y="25526"/>
                  </a:lnTo>
                  <a:lnTo>
                    <a:pt x="233397" y="24510"/>
                  </a:lnTo>
                  <a:close/>
                </a:path>
                <a:path w="260350" h="97154">
                  <a:moveTo>
                    <a:pt x="248891" y="3555"/>
                  </a:moveTo>
                  <a:lnTo>
                    <a:pt x="185010" y="3555"/>
                  </a:lnTo>
                  <a:lnTo>
                    <a:pt x="185010" y="11937"/>
                  </a:lnTo>
                  <a:lnTo>
                    <a:pt x="248891" y="11937"/>
                  </a:lnTo>
                  <a:lnTo>
                    <a:pt x="248891" y="3555"/>
                  </a:lnTo>
                  <a:close/>
                </a:path>
                <a:path w="260350" h="97154">
                  <a:moveTo>
                    <a:pt x="133575" y="3175"/>
                  </a:moveTo>
                  <a:lnTo>
                    <a:pt x="123542" y="3175"/>
                  </a:lnTo>
                  <a:lnTo>
                    <a:pt x="123542" y="13462"/>
                  </a:lnTo>
                  <a:lnTo>
                    <a:pt x="123288" y="15239"/>
                  </a:lnTo>
                  <a:lnTo>
                    <a:pt x="122907" y="16637"/>
                  </a:lnTo>
                  <a:lnTo>
                    <a:pt x="122653" y="18160"/>
                  </a:lnTo>
                  <a:lnTo>
                    <a:pt x="122018" y="19430"/>
                  </a:lnTo>
                  <a:lnTo>
                    <a:pt x="121256" y="20574"/>
                  </a:lnTo>
                  <a:lnTo>
                    <a:pt x="120494" y="21843"/>
                  </a:lnTo>
                  <a:lnTo>
                    <a:pt x="119478" y="22859"/>
                  </a:lnTo>
                  <a:lnTo>
                    <a:pt x="91411" y="36702"/>
                  </a:lnTo>
                  <a:lnTo>
                    <a:pt x="95348" y="44957"/>
                  </a:lnTo>
                  <a:lnTo>
                    <a:pt x="128495" y="27050"/>
                  </a:lnTo>
                  <a:lnTo>
                    <a:pt x="143808" y="27050"/>
                  </a:lnTo>
                  <a:lnTo>
                    <a:pt x="143100" y="26669"/>
                  </a:lnTo>
                  <a:lnTo>
                    <a:pt x="141322" y="25780"/>
                  </a:lnTo>
                  <a:lnTo>
                    <a:pt x="139798" y="24764"/>
                  </a:lnTo>
                  <a:lnTo>
                    <a:pt x="138655" y="23875"/>
                  </a:lnTo>
                  <a:lnTo>
                    <a:pt x="137512" y="22859"/>
                  </a:lnTo>
                  <a:lnTo>
                    <a:pt x="136496" y="21843"/>
                  </a:lnTo>
                  <a:lnTo>
                    <a:pt x="135734" y="20574"/>
                  </a:lnTo>
                  <a:lnTo>
                    <a:pt x="134972" y="19430"/>
                  </a:lnTo>
                  <a:lnTo>
                    <a:pt x="134464" y="18160"/>
                  </a:lnTo>
                  <a:lnTo>
                    <a:pt x="134083" y="16637"/>
                  </a:lnTo>
                  <a:lnTo>
                    <a:pt x="133702" y="15239"/>
                  </a:lnTo>
                  <a:lnTo>
                    <a:pt x="133575" y="3175"/>
                  </a:lnTo>
                  <a:close/>
                </a:path>
                <a:path w="260350" h="97154">
                  <a:moveTo>
                    <a:pt x="143808" y="27050"/>
                  </a:moveTo>
                  <a:lnTo>
                    <a:pt x="128622" y="27050"/>
                  </a:lnTo>
                  <a:lnTo>
                    <a:pt x="129257" y="28320"/>
                  </a:lnTo>
                  <a:lnTo>
                    <a:pt x="153514" y="41528"/>
                  </a:lnTo>
                  <a:lnTo>
                    <a:pt x="157451" y="43306"/>
                  </a:lnTo>
                  <a:lnTo>
                    <a:pt x="161642" y="44830"/>
                  </a:lnTo>
                  <a:lnTo>
                    <a:pt x="165579" y="36702"/>
                  </a:lnTo>
                  <a:lnTo>
                    <a:pt x="161769" y="35305"/>
                  </a:lnTo>
                  <a:lnTo>
                    <a:pt x="153895" y="32003"/>
                  </a:lnTo>
                  <a:lnTo>
                    <a:pt x="149958" y="30225"/>
                  </a:lnTo>
                  <a:lnTo>
                    <a:pt x="146402" y="28447"/>
                  </a:lnTo>
                  <a:lnTo>
                    <a:pt x="143808" y="27050"/>
                  </a:lnTo>
                  <a:close/>
                </a:path>
                <a:path w="260350" h="97154">
                  <a:moveTo>
                    <a:pt x="75663" y="0"/>
                  </a:moveTo>
                  <a:lnTo>
                    <a:pt x="65757" y="0"/>
                  </a:lnTo>
                  <a:lnTo>
                    <a:pt x="65757" y="11683"/>
                  </a:lnTo>
                  <a:lnTo>
                    <a:pt x="50898" y="11683"/>
                  </a:lnTo>
                  <a:lnTo>
                    <a:pt x="50898" y="20319"/>
                  </a:lnTo>
                  <a:lnTo>
                    <a:pt x="65757" y="20319"/>
                  </a:lnTo>
                  <a:lnTo>
                    <a:pt x="65757" y="32892"/>
                  </a:lnTo>
                  <a:lnTo>
                    <a:pt x="50898" y="32892"/>
                  </a:lnTo>
                  <a:lnTo>
                    <a:pt x="50898" y="41655"/>
                  </a:lnTo>
                  <a:lnTo>
                    <a:pt x="65757" y="41655"/>
                  </a:lnTo>
                  <a:lnTo>
                    <a:pt x="65757" y="55499"/>
                  </a:lnTo>
                  <a:lnTo>
                    <a:pt x="75663" y="55499"/>
                  </a:lnTo>
                  <a:lnTo>
                    <a:pt x="75663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1" name="object 291"/>
            <p:cNvPicPr/>
            <p:nvPr/>
          </p:nvPicPr>
          <p:blipFill>
            <a:blip r:embed="rId67" cstate="print"/>
            <a:stretch>
              <a:fillRect/>
            </a:stretch>
          </p:blipFill>
          <p:spPr>
            <a:xfrm>
              <a:off x="2970910" y="6337172"/>
              <a:ext cx="269367" cy="105918"/>
            </a:xfrm>
            <a:prstGeom prst="rect">
              <a:avLst/>
            </a:prstGeom>
          </p:spPr>
        </p:pic>
        <p:sp>
          <p:nvSpPr>
            <p:cNvPr id="292" name="object 292"/>
            <p:cNvSpPr/>
            <p:nvPr/>
          </p:nvSpPr>
          <p:spPr>
            <a:xfrm>
              <a:off x="3263773" y="6341744"/>
              <a:ext cx="261620" cy="97155"/>
            </a:xfrm>
            <a:custGeom>
              <a:avLst/>
              <a:gdLst/>
              <a:ahLst/>
              <a:cxnLst/>
              <a:rect l="l" t="t" r="r" b="b"/>
              <a:pathLst>
                <a:path w="261620" h="97154">
                  <a:moveTo>
                    <a:pt x="139446" y="60070"/>
                  </a:moveTo>
                  <a:lnTo>
                    <a:pt x="130428" y="60070"/>
                  </a:lnTo>
                  <a:lnTo>
                    <a:pt x="126364" y="60451"/>
                  </a:lnTo>
                  <a:lnTo>
                    <a:pt x="122681" y="61213"/>
                  </a:lnTo>
                  <a:lnTo>
                    <a:pt x="118999" y="61849"/>
                  </a:lnTo>
                  <a:lnTo>
                    <a:pt x="115950" y="62991"/>
                  </a:lnTo>
                  <a:lnTo>
                    <a:pt x="110871" y="65785"/>
                  </a:lnTo>
                  <a:lnTo>
                    <a:pt x="108838" y="67437"/>
                  </a:lnTo>
                  <a:lnTo>
                    <a:pt x="107568" y="69468"/>
                  </a:lnTo>
                  <a:lnTo>
                    <a:pt x="106172" y="71500"/>
                  </a:lnTo>
                  <a:lnTo>
                    <a:pt x="105637" y="73532"/>
                  </a:lnTo>
                  <a:lnTo>
                    <a:pt x="105637" y="83438"/>
                  </a:lnTo>
                  <a:lnTo>
                    <a:pt x="106172" y="85470"/>
                  </a:lnTo>
                  <a:lnTo>
                    <a:pt x="107568" y="87502"/>
                  </a:lnTo>
                  <a:lnTo>
                    <a:pt x="108838" y="89534"/>
                  </a:lnTo>
                  <a:lnTo>
                    <a:pt x="110871" y="91185"/>
                  </a:lnTo>
                  <a:lnTo>
                    <a:pt x="115950" y="93979"/>
                  </a:lnTo>
                  <a:lnTo>
                    <a:pt x="118999" y="95122"/>
                  </a:lnTo>
                  <a:lnTo>
                    <a:pt x="122681" y="95757"/>
                  </a:lnTo>
                  <a:lnTo>
                    <a:pt x="126364" y="96519"/>
                  </a:lnTo>
                  <a:lnTo>
                    <a:pt x="130428" y="96900"/>
                  </a:lnTo>
                  <a:lnTo>
                    <a:pt x="139446" y="96900"/>
                  </a:lnTo>
                  <a:lnTo>
                    <a:pt x="143510" y="96519"/>
                  </a:lnTo>
                  <a:lnTo>
                    <a:pt x="147065" y="95757"/>
                  </a:lnTo>
                  <a:lnTo>
                    <a:pt x="150622" y="95122"/>
                  </a:lnTo>
                  <a:lnTo>
                    <a:pt x="153797" y="93979"/>
                  </a:lnTo>
                  <a:lnTo>
                    <a:pt x="158876" y="91185"/>
                  </a:lnTo>
                  <a:lnTo>
                    <a:pt x="160781" y="89534"/>
                  </a:lnTo>
                  <a:lnTo>
                    <a:pt x="161393" y="88645"/>
                  </a:lnTo>
                  <a:lnTo>
                    <a:pt x="132079" y="88645"/>
                  </a:lnTo>
                  <a:lnTo>
                    <a:pt x="129412" y="88391"/>
                  </a:lnTo>
                  <a:lnTo>
                    <a:pt x="116839" y="83312"/>
                  </a:lnTo>
                  <a:lnTo>
                    <a:pt x="115824" y="82295"/>
                  </a:lnTo>
                  <a:lnTo>
                    <a:pt x="115481" y="81152"/>
                  </a:lnTo>
                  <a:lnTo>
                    <a:pt x="115442" y="75818"/>
                  </a:lnTo>
                  <a:lnTo>
                    <a:pt x="115824" y="74675"/>
                  </a:lnTo>
                  <a:lnTo>
                    <a:pt x="132079" y="68325"/>
                  </a:lnTo>
                  <a:lnTo>
                    <a:pt x="161393" y="68325"/>
                  </a:lnTo>
                  <a:lnTo>
                    <a:pt x="160781" y="67437"/>
                  </a:lnTo>
                  <a:lnTo>
                    <a:pt x="158876" y="65785"/>
                  </a:lnTo>
                  <a:lnTo>
                    <a:pt x="153797" y="62991"/>
                  </a:lnTo>
                  <a:lnTo>
                    <a:pt x="150622" y="61849"/>
                  </a:lnTo>
                  <a:lnTo>
                    <a:pt x="147065" y="61213"/>
                  </a:lnTo>
                  <a:lnTo>
                    <a:pt x="143510" y="60451"/>
                  </a:lnTo>
                  <a:lnTo>
                    <a:pt x="139446" y="60070"/>
                  </a:lnTo>
                  <a:close/>
                </a:path>
                <a:path w="261620" h="97154">
                  <a:moveTo>
                    <a:pt x="161393" y="68325"/>
                  </a:moveTo>
                  <a:lnTo>
                    <a:pt x="137794" y="68325"/>
                  </a:lnTo>
                  <a:lnTo>
                    <a:pt x="140462" y="68579"/>
                  </a:lnTo>
                  <a:lnTo>
                    <a:pt x="145287" y="69341"/>
                  </a:lnTo>
                  <a:lnTo>
                    <a:pt x="147319" y="69976"/>
                  </a:lnTo>
                  <a:lnTo>
                    <a:pt x="148971" y="70738"/>
                  </a:lnTo>
                  <a:lnTo>
                    <a:pt x="150749" y="71500"/>
                  </a:lnTo>
                  <a:lnTo>
                    <a:pt x="152018" y="72516"/>
                  </a:lnTo>
                  <a:lnTo>
                    <a:pt x="153035" y="73532"/>
                  </a:lnTo>
                  <a:lnTo>
                    <a:pt x="153924" y="74675"/>
                  </a:lnTo>
                  <a:lnTo>
                    <a:pt x="154431" y="75818"/>
                  </a:lnTo>
                  <a:lnTo>
                    <a:pt x="154431" y="81152"/>
                  </a:lnTo>
                  <a:lnTo>
                    <a:pt x="137794" y="88645"/>
                  </a:lnTo>
                  <a:lnTo>
                    <a:pt x="161393" y="88645"/>
                  </a:lnTo>
                  <a:lnTo>
                    <a:pt x="163575" y="85470"/>
                  </a:lnTo>
                  <a:lnTo>
                    <a:pt x="164217" y="83438"/>
                  </a:lnTo>
                  <a:lnTo>
                    <a:pt x="164217" y="73532"/>
                  </a:lnTo>
                  <a:lnTo>
                    <a:pt x="163575" y="71500"/>
                  </a:lnTo>
                  <a:lnTo>
                    <a:pt x="161393" y="68325"/>
                  </a:lnTo>
                  <a:close/>
                </a:path>
                <a:path w="261620" h="97154">
                  <a:moveTo>
                    <a:pt x="69596" y="52324"/>
                  </a:moveTo>
                  <a:lnTo>
                    <a:pt x="11302" y="52324"/>
                  </a:lnTo>
                  <a:lnTo>
                    <a:pt x="11302" y="60705"/>
                  </a:lnTo>
                  <a:lnTo>
                    <a:pt x="59689" y="60705"/>
                  </a:lnTo>
                  <a:lnTo>
                    <a:pt x="59689" y="69341"/>
                  </a:lnTo>
                  <a:lnTo>
                    <a:pt x="11811" y="69341"/>
                  </a:lnTo>
                  <a:lnTo>
                    <a:pt x="11811" y="94741"/>
                  </a:lnTo>
                  <a:lnTo>
                    <a:pt x="72262" y="94741"/>
                  </a:lnTo>
                  <a:lnTo>
                    <a:pt x="72262" y="86359"/>
                  </a:lnTo>
                  <a:lnTo>
                    <a:pt x="21716" y="86359"/>
                  </a:lnTo>
                  <a:lnTo>
                    <a:pt x="21716" y="77596"/>
                  </a:lnTo>
                  <a:lnTo>
                    <a:pt x="69596" y="77596"/>
                  </a:lnTo>
                  <a:lnTo>
                    <a:pt x="69596" y="52324"/>
                  </a:lnTo>
                  <a:close/>
                </a:path>
                <a:path w="261620" h="97154">
                  <a:moveTo>
                    <a:pt x="200787" y="35940"/>
                  </a:moveTo>
                  <a:lnTo>
                    <a:pt x="190753" y="35940"/>
                  </a:lnTo>
                  <a:lnTo>
                    <a:pt x="190753" y="64134"/>
                  </a:lnTo>
                  <a:lnTo>
                    <a:pt x="172338" y="64134"/>
                  </a:lnTo>
                  <a:lnTo>
                    <a:pt x="172338" y="72897"/>
                  </a:lnTo>
                  <a:lnTo>
                    <a:pt x="192912" y="72897"/>
                  </a:lnTo>
                  <a:lnTo>
                    <a:pt x="212471" y="72389"/>
                  </a:lnTo>
                  <a:lnTo>
                    <a:pt x="224027" y="71627"/>
                  </a:lnTo>
                  <a:lnTo>
                    <a:pt x="232155" y="70865"/>
                  </a:lnTo>
                  <a:lnTo>
                    <a:pt x="231557" y="63880"/>
                  </a:lnTo>
                  <a:lnTo>
                    <a:pt x="200787" y="63880"/>
                  </a:lnTo>
                  <a:lnTo>
                    <a:pt x="200787" y="35940"/>
                  </a:lnTo>
                  <a:close/>
                </a:path>
                <a:path w="261620" h="97154">
                  <a:moveTo>
                    <a:pt x="231393" y="61975"/>
                  </a:moveTo>
                  <a:lnTo>
                    <a:pt x="226440" y="62483"/>
                  </a:lnTo>
                  <a:lnTo>
                    <a:pt x="224027" y="62610"/>
                  </a:lnTo>
                  <a:lnTo>
                    <a:pt x="221741" y="62864"/>
                  </a:lnTo>
                  <a:lnTo>
                    <a:pt x="219328" y="62991"/>
                  </a:lnTo>
                  <a:lnTo>
                    <a:pt x="216915" y="63245"/>
                  </a:lnTo>
                  <a:lnTo>
                    <a:pt x="206628" y="63753"/>
                  </a:lnTo>
                  <a:lnTo>
                    <a:pt x="203835" y="63753"/>
                  </a:lnTo>
                  <a:lnTo>
                    <a:pt x="200787" y="63880"/>
                  </a:lnTo>
                  <a:lnTo>
                    <a:pt x="231557" y="63880"/>
                  </a:lnTo>
                  <a:lnTo>
                    <a:pt x="231393" y="61975"/>
                  </a:lnTo>
                  <a:close/>
                </a:path>
                <a:path w="261620" h="97154">
                  <a:moveTo>
                    <a:pt x="224536" y="8889"/>
                  </a:moveTo>
                  <a:lnTo>
                    <a:pt x="176911" y="8889"/>
                  </a:lnTo>
                  <a:lnTo>
                    <a:pt x="176911" y="17652"/>
                  </a:lnTo>
                  <a:lnTo>
                    <a:pt x="214502" y="17652"/>
                  </a:lnTo>
                  <a:lnTo>
                    <a:pt x="214375" y="31114"/>
                  </a:lnTo>
                  <a:lnTo>
                    <a:pt x="214291" y="33908"/>
                  </a:lnTo>
                  <a:lnTo>
                    <a:pt x="214122" y="35432"/>
                  </a:lnTo>
                  <a:lnTo>
                    <a:pt x="213994" y="37591"/>
                  </a:lnTo>
                  <a:lnTo>
                    <a:pt x="213487" y="42417"/>
                  </a:lnTo>
                  <a:lnTo>
                    <a:pt x="212725" y="47370"/>
                  </a:lnTo>
                  <a:lnTo>
                    <a:pt x="212216" y="49783"/>
                  </a:lnTo>
                  <a:lnTo>
                    <a:pt x="222123" y="51053"/>
                  </a:lnTo>
                  <a:lnTo>
                    <a:pt x="222630" y="49021"/>
                  </a:lnTo>
                  <a:lnTo>
                    <a:pt x="222885" y="46735"/>
                  </a:lnTo>
                  <a:lnTo>
                    <a:pt x="223265" y="44195"/>
                  </a:lnTo>
                  <a:lnTo>
                    <a:pt x="224027" y="36449"/>
                  </a:lnTo>
                  <a:lnTo>
                    <a:pt x="224154" y="33908"/>
                  </a:lnTo>
                  <a:lnTo>
                    <a:pt x="224409" y="31495"/>
                  </a:lnTo>
                  <a:lnTo>
                    <a:pt x="224536" y="8889"/>
                  </a:lnTo>
                  <a:close/>
                </a:path>
                <a:path w="261620" h="97154">
                  <a:moveTo>
                    <a:pt x="110236" y="22859"/>
                  </a:moveTo>
                  <a:lnTo>
                    <a:pt x="104012" y="22859"/>
                  </a:lnTo>
                  <a:lnTo>
                    <a:pt x="101346" y="23240"/>
                  </a:lnTo>
                  <a:lnTo>
                    <a:pt x="88900" y="32003"/>
                  </a:lnTo>
                  <a:lnTo>
                    <a:pt x="88011" y="33781"/>
                  </a:lnTo>
                  <a:lnTo>
                    <a:pt x="87502" y="35687"/>
                  </a:lnTo>
                  <a:lnTo>
                    <a:pt x="87502" y="43433"/>
                  </a:lnTo>
                  <a:lnTo>
                    <a:pt x="88011" y="45338"/>
                  </a:lnTo>
                  <a:lnTo>
                    <a:pt x="89788" y="48894"/>
                  </a:lnTo>
                  <a:lnTo>
                    <a:pt x="91059" y="50418"/>
                  </a:lnTo>
                  <a:lnTo>
                    <a:pt x="92837" y="51815"/>
                  </a:lnTo>
                  <a:lnTo>
                    <a:pt x="94487" y="53212"/>
                  </a:lnTo>
                  <a:lnTo>
                    <a:pt x="96519" y="54228"/>
                  </a:lnTo>
                  <a:lnTo>
                    <a:pt x="98932" y="55117"/>
                  </a:lnTo>
                  <a:lnTo>
                    <a:pt x="101346" y="55879"/>
                  </a:lnTo>
                  <a:lnTo>
                    <a:pt x="104012" y="56260"/>
                  </a:lnTo>
                  <a:lnTo>
                    <a:pt x="110236" y="56260"/>
                  </a:lnTo>
                  <a:lnTo>
                    <a:pt x="124650" y="48513"/>
                  </a:lnTo>
                  <a:lnTo>
                    <a:pt x="103886" y="48513"/>
                  </a:lnTo>
                  <a:lnTo>
                    <a:pt x="101346" y="47751"/>
                  </a:lnTo>
                  <a:lnTo>
                    <a:pt x="97536" y="44703"/>
                  </a:lnTo>
                  <a:lnTo>
                    <a:pt x="96519" y="42925"/>
                  </a:lnTo>
                  <a:lnTo>
                    <a:pt x="96519" y="36321"/>
                  </a:lnTo>
                  <a:lnTo>
                    <a:pt x="97536" y="34416"/>
                  </a:lnTo>
                  <a:lnTo>
                    <a:pt x="99440" y="32892"/>
                  </a:lnTo>
                  <a:lnTo>
                    <a:pt x="101346" y="31495"/>
                  </a:lnTo>
                  <a:lnTo>
                    <a:pt x="103886" y="30733"/>
                  </a:lnTo>
                  <a:lnTo>
                    <a:pt x="124756" y="30733"/>
                  </a:lnTo>
                  <a:lnTo>
                    <a:pt x="124460" y="30099"/>
                  </a:lnTo>
                  <a:lnTo>
                    <a:pt x="112902" y="23240"/>
                  </a:lnTo>
                  <a:lnTo>
                    <a:pt x="110236" y="22859"/>
                  </a:lnTo>
                  <a:close/>
                </a:path>
                <a:path w="261620" h="97154">
                  <a:moveTo>
                    <a:pt x="124756" y="30733"/>
                  </a:moveTo>
                  <a:lnTo>
                    <a:pt x="110362" y="30733"/>
                  </a:lnTo>
                  <a:lnTo>
                    <a:pt x="112902" y="31495"/>
                  </a:lnTo>
                  <a:lnTo>
                    <a:pt x="114807" y="32892"/>
                  </a:lnTo>
                  <a:lnTo>
                    <a:pt x="116839" y="34416"/>
                  </a:lnTo>
                  <a:lnTo>
                    <a:pt x="117728" y="36321"/>
                  </a:lnTo>
                  <a:lnTo>
                    <a:pt x="117728" y="42925"/>
                  </a:lnTo>
                  <a:lnTo>
                    <a:pt x="116839" y="44703"/>
                  </a:lnTo>
                  <a:lnTo>
                    <a:pt x="114807" y="46227"/>
                  </a:lnTo>
                  <a:lnTo>
                    <a:pt x="112902" y="47751"/>
                  </a:lnTo>
                  <a:lnTo>
                    <a:pt x="110362" y="48513"/>
                  </a:lnTo>
                  <a:lnTo>
                    <a:pt x="124650" y="48513"/>
                  </a:lnTo>
                  <a:lnTo>
                    <a:pt x="126237" y="45338"/>
                  </a:lnTo>
                  <a:lnTo>
                    <a:pt x="126746" y="43433"/>
                  </a:lnTo>
                  <a:lnTo>
                    <a:pt x="126746" y="35687"/>
                  </a:lnTo>
                  <a:lnTo>
                    <a:pt x="126237" y="33781"/>
                  </a:lnTo>
                  <a:lnTo>
                    <a:pt x="125349" y="32003"/>
                  </a:lnTo>
                  <a:lnTo>
                    <a:pt x="124756" y="30733"/>
                  </a:lnTo>
                  <a:close/>
                </a:path>
                <a:path w="261620" h="97154">
                  <a:moveTo>
                    <a:pt x="9905" y="2666"/>
                  </a:moveTo>
                  <a:lnTo>
                    <a:pt x="0" y="2666"/>
                  </a:lnTo>
                  <a:lnTo>
                    <a:pt x="0" y="44195"/>
                  </a:lnTo>
                  <a:lnTo>
                    <a:pt x="43179" y="44195"/>
                  </a:lnTo>
                  <a:lnTo>
                    <a:pt x="43179" y="35813"/>
                  </a:lnTo>
                  <a:lnTo>
                    <a:pt x="9905" y="35813"/>
                  </a:lnTo>
                  <a:lnTo>
                    <a:pt x="9905" y="24510"/>
                  </a:lnTo>
                  <a:lnTo>
                    <a:pt x="43179" y="24510"/>
                  </a:lnTo>
                  <a:lnTo>
                    <a:pt x="43179" y="16255"/>
                  </a:lnTo>
                  <a:lnTo>
                    <a:pt x="9905" y="16255"/>
                  </a:lnTo>
                  <a:lnTo>
                    <a:pt x="9905" y="2666"/>
                  </a:lnTo>
                  <a:close/>
                </a:path>
                <a:path w="261620" h="97154">
                  <a:moveTo>
                    <a:pt x="43179" y="24510"/>
                  </a:moveTo>
                  <a:lnTo>
                    <a:pt x="33274" y="24510"/>
                  </a:lnTo>
                  <a:lnTo>
                    <a:pt x="33274" y="35813"/>
                  </a:lnTo>
                  <a:lnTo>
                    <a:pt x="43179" y="35813"/>
                  </a:lnTo>
                  <a:lnTo>
                    <a:pt x="43179" y="24510"/>
                  </a:lnTo>
                  <a:close/>
                </a:path>
                <a:path w="261620" h="97154">
                  <a:moveTo>
                    <a:pt x="43179" y="2666"/>
                  </a:moveTo>
                  <a:lnTo>
                    <a:pt x="33274" y="2666"/>
                  </a:lnTo>
                  <a:lnTo>
                    <a:pt x="33274" y="16255"/>
                  </a:lnTo>
                  <a:lnTo>
                    <a:pt x="43179" y="16255"/>
                  </a:lnTo>
                  <a:lnTo>
                    <a:pt x="43179" y="2666"/>
                  </a:lnTo>
                  <a:close/>
                </a:path>
                <a:path w="261620" h="97154">
                  <a:moveTo>
                    <a:pt x="128142" y="10921"/>
                  </a:moveTo>
                  <a:lnTo>
                    <a:pt x="84200" y="10921"/>
                  </a:lnTo>
                  <a:lnTo>
                    <a:pt x="84200" y="19303"/>
                  </a:lnTo>
                  <a:lnTo>
                    <a:pt x="128142" y="19303"/>
                  </a:lnTo>
                  <a:lnTo>
                    <a:pt x="128142" y="10921"/>
                  </a:lnTo>
                  <a:close/>
                </a:path>
                <a:path w="261620" h="97154">
                  <a:moveTo>
                    <a:pt x="112013" y="0"/>
                  </a:moveTo>
                  <a:lnTo>
                    <a:pt x="102235" y="0"/>
                  </a:lnTo>
                  <a:lnTo>
                    <a:pt x="102235" y="10921"/>
                  </a:lnTo>
                  <a:lnTo>
                    <a:pt x="112013" y="10921"/>
                  </a:lnTo>
                  <a:lnTo>
                    <a:pt x="112013" y="0"/>
                  </a:lnTo>
                  <a:close/>
                </a:path>
                <a:path w="261620" h="97154">
                  <a:moveTo>
                    <a:pt x="247396" y="0"/>
                  </a:moveTo>
                  <a:lnTo>
                    <a:pt x="237362" y="0"/>
                  </a:lnTo>
                  <a:lnTo>
                    <a:pt x="237362" y="94106"/>
                  </a:lnTo>
                  <a:lnTo>
                    <a:pt x="247396" y="94106"/>
                  </a:lnTo>
                  <a:lnTo>
                    <a:pt x="247396" y="43433"/>
                  </a:lnTo>
                  <a:lnTo>
                    <a:pt x="261492" y="43433"/>
                  </a:lnTo>
                  <a:lnTo>
                    <a:pt x="261492" y="34670"/>
                  </a:lnTo>
                  <a:lnTo>
                    <a:pt x="247396" y="34670"/>
                  </a:lnTo>
                  <a:lnTo>
                    <a:pt x="247396" y="0"/>
                  </a:lnTo>
                  <a:close/>
                </a:path>
                <a:path w="261620" h="97154">
                  <a:moveTo>
                    <a:pt x="163702" y="32765"/>
                  </a:moveTo>
                  <a:lnTo>
                    <a:pt x="154050" y="32765"/>
                  </a:lnTo>
                  <a:lnTo>
                    <a:pt x="154050" y="58292"/>
                  </a:lnTo>
                  <a:lnTo>
                    <a:pt x="163702" y="58292"/>
                  </a:lnTo>
                  <a:lnTo>
                    <a:pt x="163702" y="32765"/>
                  </a:lnTo>
                  <a:close/>
                </a:path>
                <a:path w="261620" h="97154">
                  <a:moveTo>
                    <a:pt x="144779" y="1142"/>
                  </a:moveTo>
                  <a:lnTo>
                    <a:pt x="135254" y="1142"/>
                  </a:lnTo>
                  <a:lnTo>
                    <a:pt x="135254" y="54228"/>
                  </a:lnTo>
                  <a:lnTo>
                    <a:pt x="144779" y="54228"/>
                  </a:lnTo>
                  <a:lnTo>
                    <a:pt x="144779" y="32765"/>
                  </a:lnTo>
                  <a:lnTo>
                    <a:pt x="163702" y="32765"/>
                  </a:lnTo>
                  <a:lnTo>
                    <a:pt x="163702" y="24002"/>
                  </a:lnTo>
                  <a:lnTo>
                    <a:pt x="144779" y="24002"/>
                  </a:lnTo>
                  <a:lnTo>
                    <a:pt x="144779" y="1142"/>
                  </a:lnTo>
                  <a:close/>
                </a:path>
                <a:path w="261620" h="97154">
                  <a:moveTo>
                    <a:pt x="163702" y="0"/>
                  </a:moveTo>
                  <a:lnTo>
                    <a:pt x="154050" y="0"/>
                  </a:lnTo>
                  <a:lnTo>
                    <a:pt x="154050" y="24002"/>
                  </a:lnTo>
                  <a:lnTo>
                    <a:pt x="163702" y="24002"/>
                  </a:lnTo>
                  <a:lnTo>
                    <a:pt x="163702" y="0"/>
                  </a:lnTo>
                  <a:close/>
                </a:path>
                <a:path w="261620" h="97154">
                  <a:moveTo>
                    <a:pt x="69596" y="0"/>
                  </a:moveTo>
                  <a:lnTo>
                    <a:pt x="59562" y="0"/>
                  </a:lnTo>
                  <a:lnTo>
                    <a:pt x="59562" y="47370"/>
                  </a:lnTo>
                  <a:lnTo>
                    <a:pt x="69596" y="47370"/>
                  </a:lnTo>
                  <a:lnTo>
                    <a:pt x="69596" y="27812"/>
                  </a:lnTo>
                  <a:lnTo>
                    <a:pt x="82930" y="27812"/>
                  </a:lnTo>
                  <a:lnTo>
                    <a:pt x="82930" y="19050"/>
                  </a:lnTo>
                  <a:lnTo>
                    <a:pt x="69596" y="19050"/>
                  </a:lnTo>
                  <a:lnTo>
                    <a:pt x="69596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3" name="object 293"/>
            <p:cNvPicPr/>
            <p:nvPr/>
          </p:nvPicPr>
          <p:blipFill>
            <a:blip r:embed="rId68" cstate="print"/>
            <a:stretch>
              <a:fillRect/>
            </a:stretch>
          </p:blipFill>
          <p:spPr>
            <a:xfrm>
              <a:off x="3259201" y="6337172"/>
              <a:ext cx="490474" cy="106807"/>
            </a:xfrm>
            <a:prstGeom prst="rect">
              <a:avLst/>
            </a:prstGeom>
          </p:spPr>
        </p:pic>
        <p:sp>
          <p:nvSpPr>
            <p:cNvPr id="294" name="object 294"/>
            <p:cNvSpPr/>
            <p:nvPr/>
          </p:nvSpPr>
          <p:spPr>
            <a:xfrm>
              <a:off x="3758310" y="6341744"/>
              <a:ext cx="347980" cy="97155"/>
            </a:xfrm>
            <a:custGeom>
              <a:avLst/>
              <a:gdLst/>
              <a:ahLst/>
              <a:cxnLst/>
              <a:rect l="l" t="t" r="r" b="b"/>
              <a:pathLst>
                <a:path w="347979" h="97154">
                  <a:moveTo>
                    <a:pt x="228600" y="60070"/>
                  </a:moveTo>
                  <a:lnTo>
                    <a:pt x="219583" y="60070"/>
                  </a:lnTo>
                  <a:lnTo>
                    <a:pt x="215518" y="60451"/>
                  </a:lnTo>
                  <a:lnTo>
                    <a:pt x="211836" y="61213"/>
                  </a:lnTo>
                  <a:lnTo>
                    <a:pt x="208152" y="61849"/>
                  </a:lnTo>
                  <a:lnTo>
                    <a:pt x="205104" y="62991"/>
                  </a:lnTo>
                  <a:lnTo>
                    <a:pt x="200025" y="65785"/>
                  </a:lnTo>
                  <a:lnTo>
                    <a:pt x="197992" y="67437"/>
                  </a:lnTo>
                  <a:lnTo>
                    <a:pt x="196723" y="69468"/>
                  </a:lnTo>
                  <a:lnTo>
                    <a:pt x="195325" y="71500"/>
                  </a:lnTo>
                  <a:lnTo>
                    <a:pt x="194791" y="73532"/>
                  </a:lnTo>
                  <a:lnTo>
                    <a:pt x="194791" y="83438"/>
                  </a:lnTo>
                  <a:lnTo>
                    <a:pt x="195325" y="85470"/>
                  </a:lnTo>
                  <a:lnTo>
                    <a:pt x="196723" y="87502"/>
                  </a:lnTo>
                  <a:lnTo>
                    <a:pt x="197992" y="89534"/>
                  </a:lnTo>
                  <a:lnTo>
                    <a:pt x="200025" y="91185"/>
                  </a:lnTo>
                  <a:lnTo>
                    <a:pt x="205104" y="93979"/>
                  </a:lnTo>
                  <a:lnTo>
                    <a:pt x="208152" y="95122"/>
                  </a:lnTo>
                  <a:lnTo>
                    <a:pt x="211836" y="95757"/>
                  </a:lnTo>
                  <a:lnTo>
                    <a:pt x="215518" y="96519"/>
                  </a:lnTo>
                  <a:lnTo>
                    <a:pt x="219583" y="96900"/>
                  </a:lnTo>
                  <a:lnTo>
                    <a:pt x="228600" y="96900"/>
                  </a:lnTo>
                  <a:lnTo>
                    <a:pt x="232663" y="96519"/>
                  </a:lnTo>
                  <a:lnTo>
                    <a:pt x="236219" y="95757"/>
                  </a:lnTo>
                  <a:lnTo>
                    <a:pt x="239775" y="95122"/>
                  </a:lnTo>
                  <a:lnTo>
                    <a:pt x="242950" y="93979"/>
                  </a:lnTo>
                  <a:lnTo>
                    <a:pt x="248030" y="91185"/>
                  </a:lnTo>
                  <a:lnTo>
                    <a:pt x="249936" y="89534"/>
                  </a:lnTo>
                  <a:lnTo>
                    <a:pt x="250547" y="88645"/>
                  </a:lnTo>
                  <a:lnTo>
                    <a:pt x="221234" y="88645"/>
                  </a:lnTo>
                  <a:lnTo>
                    <a:pt x="218566" y="88391"/>
                  </a:lnTo>
                  <a:lnTo>
                    <a:pt x="205993" y="83312"/>
                  </a:lnTo>
                  <a:lnTo>
                    <a:pt x="204977" y="82295"/>
                  </a:lnTo>
                  <a:lnTo>
                    <a:pt x="204635" y="81152"/>
                  </a:lnTo>
                  <a:lnTo>
                    <a:pt x="204597" y="75818"/>
                  </a:lnTo>
                  <a:lnTo>
                    <a:pt x="204977" y="74675"/>
                  </a:lnTo>
                  <a:lnTo>
                    <a:pt x="221234" y="68325"/>
                  </a:lnTo>
                  <a:lnTo>
                    <a:pt x="250547" y="68325"/>
                  </a:lnTo>
                  <a:lnTo>
                    <a:pt x="249936" y="67437"/>
                  </a:lnTo>
                  <a:lnTo>
                    <a:pt x="248030" y="65785"/>
                  </a:lnTo>
                  <a:lnTo>
                    <a:pt x="242950" y="62991"/>
                  </a:lnTo>
                  <a:lnTo>
                    <a:pt x="239775" y="61849"/>
                  </a:lnTo>
                  <a:lnTo>
                    <a:pt x="236219" y="61213"/>
                  </a:lnTo>
                  <a:lnTo>
                    <a:pt x="232663" y="60451"/>
                  </a:lnTo>
                  <a:lnTo>
                    <a:pt x="228600" y="60070"/>
                  </a:lnTo>
                  <a:close/>
                </a:path>
                <a:path w="347979" h="97154">
                  <a:moveTo>
                    <a:pt x="250547" y="68325"/>
                  </a:moveTo>
                  <a:lnTo>
                    <a:pt x="226949" y="68325"/>
                  </a:lnTo>
                  <a:lnTo>
                    <a:pt x="229615" y="68579"/>
                  </a:lnTo>
                  <a:lnTo>
                    <a:pt x="234441" y="69341"/>
                  </a:lnTo>
                  <a:lnTo>
                    <a:pt x="236474" y="69976"/>
                  </a:lnTo>
                  <a:lnTo>
                    <a:pt x="238125" y="70738"/>
                  </a:lnTo>
                  <a:lnTo>
                    <a:pt x="239902" y="71500"/>
                  </a:lnTo>
                  <a:lnTo>
                    <a:pt x="241173" y="72516"/>
                  </a:lnTo>
                  <a:lnTo>
                    <a:pt x="242188" y="73532"/>
                  </a:lnTo>
                  <a:lnTo>
                    <a:pt x="243077" y="74675"/>
                  </a:lnTo>
                  <a:lnTo>
                    <a:pt x="243586" y="75818"/>
                  </a:lnTo>
                  <a:lnTo>
                    <a:pt x="243586" y="81152"/>
                  </a:lnTo>
                  <a:lnTo>
                    <a:pt x="226949" y="88645"/>
                  </a:lnTo>
                  <a:lnTo>
                    <a:pt x="250547" y="88645"/>
                  </a:lnTo>
                  <a:lnTo>
                    <a:pt x="252729" y="85470"/>
                  </a:lnTo>
                  <a:lnTo>
                    <a:pt x="253371" y="83438"/>
                  </a:lnTo>
                  <a:lnTo>
                    <a:pt x="253371" y="73532"/>
                  </a:lnTo>
                  <a:lnTo>
                    <a:pt x="252729" y="71500"/>
                  </a:lnTo>
                  <a:lnTo>
                    <a:pt x="250547" y="68325"/>
                  </a:lnTo>
                  <a:close/>
                </a:path>
                <a:path w="347979" h="97154">
                  <a:moveTo>
                    <a:pt x="132714" y="64134"/>
                  </a:moveTo>
                  <a:lnTo>
                    <a:pt x="122554" y="64134"/>
                  </a:lnTo>
                  <a:lnTo>
                    <a:pt x="122554" y="94106"/>
                  </a:lnTo>
                  <a:lnTo>
                    <a:pt x="132714" y="94106"/>
                  </a:lnTo>
                  <a:lnTo>
                    <a:pt x="132714" y="64134"/>
                  </a:lnTo>
                  <a:close/>
                </a:path>
                <a:path w="347979" h="97154">
                  <a:moveTo>
                    <a:pt x="170814" y="55625"/>
                  </a:moveTo>
                  <a:lnTo>
                    <a:pt x="84454" y="55625"/>
                  </a:lnTo>
                  <a:lnTo>
                    <a:pt x="84454" y="64134"/>
                  </a:lnTo>
                  <a:lnTo>
                    <a:pt x="170814" y="64134"/>
                  </a:lnTo>
                  <a:lnTo>
                    <a:pt x="170814" y="55625"/>
                  </a:lnTo>
                  <a:close/>
                </a:path>
                <a:path w="347979" h="97154">
                  <a:moveTo>
                    <a:pt x="199389" y="22859"/>
                  </a:moveTo>
                  <a:lnTo>
                    <a:pt x="193166" y="22859"/>
                  </a:lnTo>
                  <a:lnTo>
                    <a:pt x="190500" y="23240"/>
                  </a:lnTo>
                  <a:lnTo>
                    <a:pt x="178053" y="32003"/>
                  </a:lnTo>
                  <a:lnTo>
                    <a:pt x="177164" y="33781"/>
                  </a:lnTo>
                  <a:lnTo>
                    <a:pt x="176656" y="35687"/>
                  </a:lnTo>
                  <a:lnTo>
                    <a:pt x="176656" y="43433"/>
                  </a:lnTo>
                  <a:lnTo>
                    <a:pt x="177164" y="45338"/>
                  </a:lnTo>
                  <a:lnTo>
                    <a:pt x="178942" y="48894"/>
                  </a:lnTo>
                  <a:lnTo>
                    <a:pt x="180212" y="50418"/>
                  </a:lnTo>
                  <a:lnTo>
                    <a:pt x="181990" y="51815"/>
                  </a:lnTo>
                  <a:lnTo>
                    <a:pt x="183641" y="53212"/>
                  </a:lnTo>
                  <a:lnTo>
                    <a:pt x="185674" y="54228"/>
                  </a:lnTo>
                  <a:lnTo>
                    <a:pt x="188087" y="55117"/>
                  </a:lnTo>
                  <a:lnTo>
                    <a:pt x="190500" y="55879"/>
                  </a:lnTo>
                  <a:lnTo>
                    <a:pt x="193166" y="56260"/>
                  </a:lnTo>
                  <a:lnTo>
                    <a:pt x="199389" y="56260"/>
                  </a:lnTo>
                  <a:lnTo>
                    <a:pt x="213804" y="48513"/>
                  </a:lnTo>
                  <a:lnTo>
                    <a:pt x="193039" y="48513"/>
                  </a:lnTo>
                  <a:lnTo>
                    <a:pt x="190500" y="47751"/>
                  </a:lnTo>
                  <a:lnTo>
                    <a:pt x="186689" y="44703"/>
                  </a:lnTo>
                  <a:lnTo>
                    <a:pt x="185674" y="42925"/>
                  </a:lnTo>
                  <a:lnTo>
                    <a:pt x="185674" y="36321"/>
                  </a:lnTo>
                  <a:lnTo>
                    <a:pt x="186689" y="34416"/>
                  </a:lnTo>
                  <a:lnTo>
                    <a:pt x="188594" y="32892"/>
                  </a:lnTo>
                  <a:lnTo>
                    <a:pt x="190500" y="31495"/>
                  </a:lnTo>
                  <a:lnTo>
                    <a:pt x="193039" y="30733"/>
                  </a:lnTo>
                  <a:lnTo>
                    <a:pt x="213910" y="30733"/>
                  </a:lnTo>
                  <a:lnTo>
                    <a:pt x="213613" y="30099"/>
                  </a:lnTo>
                  <a:lnTo>
                    <a:pt x="202056" y="23240"/>
                  </a:lnTo>
                  <a:lnTo>
                    <a:pt x="199389" y="22859"/>
                  </a:lnTo>
                  <a:close/>
                </a:path>
                <a:path w="347979" h="97154">
                  <a:moveTo>
                    <a:pt x="213910" y="30733"/>
                  </a:moveTo>
                  <a:lnTo>
                    <a:pt x="199516" y="30733"/>
                  </a:lnTo>
                  <a:lnTo>
                    <a:pt x="202056" y="31495"/>
                  </a:lnTo>
                  <a:lnTo>
                    <a:pt x="203962" y="32892"/>
                  </a:lnTo>
                  <a:lnTo>
                    <a:pt x="205993" y="34416"/>
                  </a:lnTo>
                  <a:lnTo>
                    <a:pt x="206883" y="36321"/>
                  </a:lnTo>
                  <a:lnTo>
                    <a:pt x="206883" y="42925"/>
                  </a:lnTo>
                  <a:lnTo>
                    <a:pt x="205993" y="44703"/>
                  </a:lnTo>
                  <a:lnTo>
                    <a:pt x="203962" y="46227"/>
                  </a:lnTo>
                  <a:lnTo>
                    <a:pt x="202056" y="47751"/>
                  </a:lnTo>
                  <a:lnTo>
                    <a:pt x="199516" y="48513"/>
                  </a:lnTo>
                  <a:lnTo>
                    <a:pt x="213804" y="48513"/>
                  </a:lnTo>
                  <a:lnTo>
                    <a:pt x="215391" y="45338"/>
                  </a:lnTo>
                  <a:lnTo>
                    <a:pt x="215900" y="43433"/>
                  </a:lnTo>
                  <a:lnTo>
                    <a:pt x="215900" y="35687"/>
                  </a:lnTo>
                  <a:lnTo>
                    <a:pt x="215391" y="33781"/>
                  </a:lnTo>
                  <a:lnTo>
                    <a:pt x="214502" y="32003"/>
                  </a:lnTo>
                  <a:lnTo>
                    <a:pt x="213910" y="30733"/>
                  </a:lnTo>
                  <a:close/>
                </a:path>
                <a:path w="347979" h="97154">
                  <a:moveTo>
                    <a:pt x="106679" y="3682"/>
                  </a:moveTo>
                  <a:lnTo>
                    <a:pt x="96647" y="3682"/>
                  </a:lnTo>
                  <a:lnTo>
                    <a:pt x="96647" y="45338"/>
                  </a:lnTo>
                  <a:lnTo>
                    <a:pt x="158496" y="45338"/>
                  </a:lnTo>
                  <a:lnTo>
                    <a:pt x="158496" y="36575"/>
                  </a:lnTo>
                  <a:lnTo>
                    <a:pt x="106679" y="36575"/>
                  </a:lnTo>
                  <a:lnTo>
                    <a:pt x="106679" y="25018"/>
                  </a:lnTo>
                  <a:lnTo>
                    <a:pt x="158496" y="25018"/>
                  </a:lnTo>
                  <a:lnTo>
                    <a:pt x="158496" y="16509"/>
                  </a:lnTo>
                  <a:lnTo>
                    <a:pt x="106679" y="16509"/>
                  </a:lnTo>
                  <a:lnTo>
                    <a:pt x="106679" y="3682"/>
                  </a:lnTo>
                  <a:close/>
                </a:path>
                <a:path w="347979" h="97154">
                  <a:moveTo>
                    <a:pt x="158496" y="25018"/>
                  </a:moveTo>
                  <a:lnTo>
                    <a:pt x="148589" y="25018"/>
                  </a:lnTo>
                  <a:lnTo>
                    <a:pt x="148589" y="36575"/>
                  </a:lnTo>
                  <a:lnTo>
                    <a:pt x="158496" y="36575"/>
                  </a:lnTo>
                  <a:lnTo>
                    <a:pt x="158496" y="25018"/>
                  </a:lnTo>
                  <a:close/>
                </a:path>
                <a:path w="347979" h="97154">
                  <a:moveTo>
                    <a:pt x="158496" y="3555"/>
                  </a:moveTo>
                  <a:lnTo>
                    <a:pt x="148589" y="3555"/>
                  </a:lnTo>
                  <a:lnTo>
                    <a:pt x="148589" y="16509"/>
                  </a:lnTo>
                  <a:lnTo>
                    <a:pt x="158496" y="16509"/>
                  </a:lnTo>
                  <a:lnTo>
                    <a:pt x="158496" y="3555"/>
                  </a:lnTo>
                  <a:close/>
                </a:path>
                <a:path w="347979" h="97154">
                  <a:moveTo>
                    <a:pt x="44068" y="8635"/>
                  </a:moveTo>
                  <a:lnTo>
                    <a:pt x="1777" y="8635"/>
                  </a:lnTo>
                  <a:lnTo>
                    <a:pt x="1777" y="17271"/>
                  </a:lnTo>
                  <a:lnTo>
                    <a:pt x="34036" y="17271"/>
                  </a:lnTo>
                  <a:lnTo>
                    <a:pt x="33997" y="29717"/>
                  </a:lnTo>
                  <a:lnTo>
                    <a:pt x="33781" y="33274"/>
                  </a:lnTo>
                  <a:lnTo>
                    <a:pt x="33527" y="35178"/>
                  </a:lnTo>
                  <a:lnTo>
                    <a:pt x="33147" y="37083"/>
                  </a:lnTo>
                  <a:lnTo>
                    <a:pt x="32385" y="38862"/>
                  </a:lnTo>
                  <a:lnTo>
                    <a:pt x="31750" y="40766"/>
                  </a:lnTo>
                  <a:lnTo>
                    <a:pt x="0" y="65531"/>
                  </a:lnTo>
                  <a:lnTo>
                    <a:pt x="5334" y="73532"/>
                  </a:lnTo>
                  <a:lnTo>
                    <a:pt x="37084" y="50800"/>
                  </a:lnTo>
                  <a:lnTo>
                    <a:pt x="38608" y="48640"/>
                  </a:lnTo>
                  <a:lnTo>
                    <a:pt x="40259" y="46481"/>
                  </a:lnTo>
                  <a:lnTo>
                    <a:pt x="43687" y="35051"/>
                  </a:lnTo>
                  <a:lnTo>
                    <a:pt x="43941" y="32512"/>
                  </a:lnTo>
                  <a:lnTo>
                    <a:pt x="44068" y="8635"/>
                  </a:lnTo>
                  <a:close/>
                </a:path>
                <a:path w="347979" h="97154">
                  <a:moveTo>
                    <a:pt x="292608" y="6730"/>
                  </a:moveTo>
                  <a:lnTo>
                    <a:pt x="282448" y="6730"/>
                  </a:lnTo>
                  <a:lnTo>
                    <a:pt x="282321" y="33019"/>
                  </a:lnTo>
                  <a:lnTo>
                    <a:pt x="281813" y="36067"/>
                  </a:lnTo>
                  <a:lnTo>
                    <a:pt x="281431" y="37591"/>
                  </a:lnTo>
                  <a:lnTo>
                    <a:pt x="280797" y="38988"/>
                  </a:lnTo>
                  <a:lnTo>
                    <a:pt x="280288" y="40512"/>
                  </a:lnTo>
                  <a:lnTo>
                    <a:pt x="258444" y="64134"/>
                  </a:lnTo>
                  <a:lnTo>
                    <a:pt x="265049" y="70992"/>
                  </a:lnTo>
                  <a:lnTo>
                    <a:pt x="268604" y="67817"/>
                  </a:lnTo>
                  <a:lnTo>
                    <a:pt x="271652" y="64896"/>
                  </a:lnTo>
                  <a:lnTo>
                    <a:pt x="279526" y="57022"/>
                  </a:lnTo>
                  <a:lnTo>
                    <a:pt x="281559" y="54737"/>
                  </a:lnTo>
                  <a:lnTo>
                    <a:pt x="283210" y="52958"/>
                  </a:lnTo>
                  <a:lnTo>
                    <a:pt x="284479" y="51434"/>
                  </a:lnTo>
                  <a:lnTo>
                    <a:pt x="285496" y="50291"/>
                  </a:lnTo>
                  <a:lnTo>
                    <a:pt x="286385" y="49149"/>
                  </a:lnTo>
                  <a:lnTo>
                    <a:pt x="287076" y="47878"/>
                  </a:lnTo>
                  <a:lnTo>
                    <a:pt x="287527" y="46862"/>
                  </a:lnTo>
                  <a:lnTo>
                    <a:pt x="299114" y="46862"/>
                  </a:lnTo>
                  <a:lnTo>
                    <a:pt x="297941" y="45338"/>
                  </a:lnTo>
                  <a:lnTo>
                    <a:pt x="296925" y="43941"/>
                  </a:lnTo>
                  <a:lnTo>
                    <a:pt x="295783" y="42417"/>
                  </a:lnTo>
                  <a:lnTo>
                    <a:pt x="295021" y="41020"/>
                  </a:lnTo>
                  <a:lnTo>
                    <a:pt x="294386" y="39496"/>
                  </a:lnTo>
                  <a:lnTo>
                    <a:pt x="293750" y="38100"/>
                  </a:lnTo>
                  <a:lnTo>
                    <a:pt x="293369" y="36575"/>
                  </a:lnTo>
                  <a:lnTo>
                    <a:pt x="293115" y="34925"/>
                  </a:lnTo>
                  <a:lnTo>
                    <a:pt x="292735" y="33274"/>
                  </a:lnTo>
                  <a:lnTo>
                    <a:pt x="292608" y="6730"/>
                  </a:lnTo>
                  <a:close/>
                </a:path>
                <a:path w="347979" h="97154">
                  <a:moveTo>
                    <a:pt x="299114" y="46862"/>
                  </a:moveTo>
                  <a:lnTo>
                    <a:pt x="287654" y="46862"/>
                  </a:lnTo>
                  <a:lnTo>
                    <a:pt x="288036" y="47878"/>
                  </a:lnTo>
                  <a:lnTo>
                    <a:pt x="309244" y="70103"/>
                  </a:lnTo>
                  <a:lnTo>
                    <a:pt x="315849" y="63118"/>
                  </a:lnTo>
                  <a:lnTo>
                    <a:pt x="312800" y="60451"/>
                  </a:lnTo>
                  <a:lnTo>
                    <a:pt x="310006" y="57912"/>
                  </a:lnTo>
                  <a:lnTo>
                    <a:pt x="307721" y="55625"/>
                  </a:lnTo>
                  <a:lnTo>
                    <a:pt x="305308" y="53339"/>
                  </a:lnTo>
                  <a:lnTo>
                    <a:pt x="303022" y="51053"/>
                  </a:lnTo>
                  <a:lnTo>
                    <a:pt x="300863" y="48640"/>
                  </a:lnTo>
                  <a:lnTo>
                    <a:pt x="299212" y="46989"/>
                  </a:lnTo>
                  <a:close/>
                </a:path>
                <a:path w="347979" h="97154">
                  <a:moveTo>
                    <a:pt x="217297" y="10921"/>
                  </a:moveTo>
                  <a:lnTo>
                    <a:pt x="173354" y="10921"/>
                  </a:lnTo>
                  <a:lnTo>
                    <a:pt x="173354" y="19303"/>
                  </a:lnTo>
                  <a:lnTo>
                    <a:pt x="217297" y="19303"/>
                  </a:lnTo>
                  <a:lnTo>
                    <a:pt x="217297" y="10921"/>
                  </a:lnTo>
                  <a:close/>
                </a:path>
                <a:path w="347979" h="97154">
                  <a:moveTo>
                    <a:pt x="201167" y="0"/>
                  </a:moveTo>
                  <a:lnTo>
                    <a:pt x="191388" y="0"/>
                  </a:lnTo>
                  <a:lnTo>
                    <a:pt x="191388" y="10921"/>
                  </a:lnTo>
                  <a:lnTo>
                    <a:pt x="201167" y="10921"/>
                  </a:lnTo>
                  <a:lnTo>
                    <a:pt x="201167" y="0"/>
                  </a:lnTo>
                  <a:close/>
                </a:path>
                <a:path w="347979" h="97154">
                  <a:moveTo>
                    <a:pt x="333248" y="0"/>
                  </a:moveTo>
                  <a:lnTo>
                    <a:pt x="323214" y="0"/>
                  </a:lnTo>
                  <a:lnTo>
                    <a:pt x="323214" y="94106"/>
                  </a:lnTo>
                  <a:lnTo>
                    <a:pt x="333248" y="94106"/>
                  </a:lnTo>
                  <a:lnTo>
                    <a:pt x="333248" y="42799"/>
                  </a:lnTo>
                  <a:lnTo>
                    <a:pt x="347725" y="42799"/>
                  </a:lnTo>
                  <a:lnTo>
                    <a:pt x="347725" y="33908"/>
                  </a:lnTo>
                  <a:lnTo>
                    <a:pt x="333248" y="33908"/>
                  </a:lnTo>
                  <a:lnTo>
                    <a:pt x="333248" y="0"/>
                  </a:lnTo>
                  <a:close/>
                </a:path>
                <a:path w="347979" h="97154">
                  <a:moveTo>
                    <a:pt x="252856" y="32765"/>
                  </a:moveTo>
                  <a:lnTo>
                    <a:pt x="243204" y="32765"/>
                  </a:lnTo>
                  <a:lnTo>
                    <a:pt x="243204" y="58292"/>
                  </a:lnTo>
                  <a:lnTo>
                    <a:pt x="252856" y="58292"/>
                  </a:lnTo>
                  <a:lnTo>
                    <a:pt x="252856" y="32765"/>
                  </a:lnTo>
                  <a:close/>
                </a:path>
                <a:path w="347979" h="97154">
                  <a:moveTo>
                    <a:pt x="233934" y="1142"/>
                  </a:moveTo>
                  <a:lnTo>
                    <a:pt x="224409" y="1142"/>
                  </a:lnTo>
                  <a:lnTo>
                    <a:pt x="224409" y="54228"/>
                  </a:lnTo>
                  <a:lnTo>
                    <a:pt x="233934" y="54228"/>
                  </a:lnTo>
                  <a:lnTo>
                    <a:pt x="233934" y="32765"/>
                  </a:lnTo>
                  <a:lnTo>
                    <a:pt x="252856" y="32765"/>
                  </a:lnTo>
                  <a:lnTo>
                    <a:pt x="252856" y="24002"/>
                  </a:lnTo>
                  <a:lnTo>
                    <a:pt x="233934" y="24002"/>
                  </a:lnTo>
                  <a:lnTo>
                    <a:pt x="233934" y="1142"/>
                  </a:lnTo>
                  <a:close/>
                </a:path>
                <a:path w="347979" h="97154">
                  <a:moveTo>
                    <a:pt x="252856" y="0"/>
                  </a:moveTo>
                  <a:lnTo>
                    <a:pt x="243204" y="0"/>
                  </a:lnTo>
                  <a:lnTo>
                    <a:pt x="243204" y="24002"/>
                  </a:lnTo>
                  <a:lnTo>
                    <a:pt x="252856" y="24002"/>
                  </a:lnTo>
                  <a:lnTo>
                    <a:pt x="252856" y="0"/>
                  </a:lnTo>
                  <a:close/>
                </a:path>
                <a:path w="347979" h="97154">
                  <a:moveTo>
                    <a:pt x="74040" y="0"/>
                  </a:moveTo>
                  <a:lnTo>
                    <a:pt x="63880" y="0"/>
                  </a:lnTo>
                  <a:lnTo>
                    <a:pt x="63880" y="94106"/>
                  </a:lnTo>
                  <a:lnTo>
                    <a:pt x="74040" y="94106"/>
                  </a:lnTo>
                  <a:lnTo>
                    <a:pt x="74040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5" name="object 295"/>
            <p:cNvSpPr/>
            <p:nvPr/>
          </p:nvSpPr>
          <p:spPr>
            <a:xfrm>
              <a:off x="3758310" y="6341744"/>
              <a:ext cx="347980" cy="97155"/>
            </a:xfrm>
            <a:custGeom>
              <a:avLst/>
              <a:gdLst/>
              <a:ahLst/>
              <a:cxnLst/>
              <a:rect l="l" t="t" r="r" b="b"/>
              <a:pathLst>
                <a:path w="347979" h="97154">
                  <a:moveTo>
                    <a:pt x="224027" y="68325"/>
                  </a:moveTo>
                  <a:lnTo>
                    <a:pt x="221234" y="68325"/>
                  </a:lnTo>
                  <a:lnTo>
                    <a:pt x="218566" y="68579"/>
                  </a:lnTo>
                  <a:lnTo>
                    <a:pt x="205993" y="73532"/>
                  </a:lnTo>
                  <a:lnTo>
                    <a:pt x="204977" y="74675"/>
                  </a:lnTo>
                  <a:lnTo>
                    <a:pt x="204597" y="75818"/>
                  </a:lnTo>
                  <a:lnTo>
                    <a:pt x="204597" y="77088"/>
                  </a:lnTo>
                  <a:lnTo>
                    <a:pt x="204597" y="79755"/>
                  </a:lnTo>
                  <a:lnTo>
                    <a:pt x="204597" y="81025"/>
                  </a:lnTo>
                  <a:lnTo>
                    <a:pt x="204977" y="82295"/>
                  </a:lnTo>
                  <a:lnTo>
                    <a:pt x="205993" y="83312"/>
                  </a:lnTo>
                  <a:lnTo>
                    <a:pt x="206883" y="84454"/>
                  </a:lnTo>
                  <a:lnTo>
                    <a:pt x="221234" y="88645"/>
                  </a:lnTo>
                  <a:lnTo>
                    <a:pt x="224027" y="88645"/>
                  </a:lnTo>
                  <a:lnTo>
                    <a:pt x="226949" y="88645"/>
                  </a:lnTo>
                  <a:lnTo>
                    <a:pt x="243586" y="81152"/>
                  </a:lnTo>
                  <a:lnTo>
                    <a:pt x="243586" y="79755"/>
                  </a:lnTo>
                  <a:lnTo>
                    <a:pt x="243586" y="77088"/>
                  </a:lnTo>
                  <a:lnTo>
                    <a:pt x="243586" y="75818"/>
                  </a:lnTo>
                  <a:lnTo>
                    <a:pt x="243077" y="74675"/>
                  </a:lnTo>
                  <a:lnTo>
                    <a:pt x="242188" y="73532"/>
                  </a:lnTo>
                  <a:lnTo>
                    <a:pt x="241173" y="72516"/>
                  </a:lnTo>
                  <a:lnTo>
                    <a:pt x="239902" y="71500"/>
                  </a:lnTo>
                  <a:lnTo>
                    <a:pt x="238125" y="70738"/>
                  </a:lnTo>
                  <a:lnTo>
                    <a:pt x="236474" y="69976"/>
                  </a:lnTo>
                  <a:lnTo>
                    <a:pt x="234441" y="69341"/>
                  </a:lnTo>
                  <a:lnTo>
                    <a:pt x="232028" y="68960"/>
                  </a:lnTo>
                  <a:lnTo>
                    <a:pt x="229615" y="68579"/>
                  </a:lnTo>
                  <a:lnTo>
                    <a:pt x="226949" y="68325"/>
                  </a:lnTo>
                  <a:lnTo>
                    <a:pt x="224027" y="68325"/>
                  </a:lnTo>
                  <a:close/>
                </a:path>
                <a:path w="347979" h="97154">
                  <a:moveTo>
                    <a:pt x="224027" y="60070"/>
                  </a:moveTo>
                  <a:lnTo>
                    <a:pt x="228600" y="60070"/>
                  </a:lnTo>
                  <a:lnTo>
                    <a:pt x="232663" y="60451"/>
                  </a:lnTo>
                  <a:lnTo>
                    <a:pt x="236219" y="61213"/>
                  </a:lnTo>
                  <a:lnTo>
                    <a:pt x="239775" y="61849"/>
                  </a:lnTo>
                  <a:lnTo>
                    <a:pt x="242950" y="62991"/>
                  </a:lnTo>
                  <a:lnTo>
                    <a:pt x="245490" y="64388"/>
                  </a:lnTo>
                  <a:lnTo>
                    <a:pt x="248030" y="65785"/>
                  </a:lnTo>
                  <a:lnTo>
                    <a:pt x="249936" y="67437"/>
                  </a:lnTo>
                  <a:lnTo>
                    <a:pt x="251333" y="69468"/>
                  </a:lnTo>
                  <a:lnTo>
                    <a:pt x="252729" y="71500"/>
                  </a:lnTo>
                  <a:lnTo>
                    <a:pt x="253491" y="73913"/>
                  </a:lnTo>
                  <a:lnTo>
                    <a:pt x="253491" y="76580"/>
                  </a:lnTo>
                  <a:lnTo>
                    <a:pt x="253491" y="80390"/>
                  </a:lnTo>
                  <a:lnTo>
                    <a:pt x="253491" y="83057"/>
                  </a:lnTo>
                  <a:lnTo>
                    <a:pt x="252729" y="85470"/>
                  </a:lnTo>
                  <a:lnTo>
                    <a:pt x="251333" y="87502"/>
                  </a:lnTo>
                  <a:lnTo>
                    <a:pt x="249936" y="89534"/>
                  </a:lnTo>
                  <a:lnTo>
                    <a:pt x="248030" y="91185"/>
                  </a:lnTo>
                  <a:lnTo>
                    <a:pt x="245490" y="92582"/>
                  </a:lnTo>
                  <a:lnTo>
                    <a:pt x="242950" y="93979"/>
                  </a:lnTo>
                  <a:lnTo>
                    <a:pt x="239775" y="95122"/>
                  </a:lnTo>
                  <a:lnTo>
                    <a:pt x="236219" y="95757"/>
                  </a:lnTo>
                  <a:lnTo>
                    <a:pt x="232663" y="96519"/>
                  </a:lnTo>
                  <a:lnTo>
                    <a:pt x="228600" y="96900"/>
                  </a:lnTo>
                  <a:lnTo>
                    <a:pt x="224027" y="96900"/>
                  </a:lnTo>
                  <a:lnTo>
                    <a:pt x="219583" y="96900"/>
                  </a:lnTo>
                  <a:lnTo>
                    <a:pt x="215518" y="96519"/>
                  </a:lnTo>
                  <a:lnTo>
                    <a:pt x="211836" y="95757"/>
                  </a:lnTo>
                  <a:lnTo>
                    <a:pt x="208152" y="95122"/>
                  </a:lnTo>
                  <a:lnTo>
                    <a:pt x="205104" y="93979"/>
                  </a:lnTo>
                  <a:lnTo>
                    <a:pt x="202564" y="92582"/>
                  </a:lnTo>
                  <a:lnTo>
                    <a:pt x="200025" y="91185"/>
                  </a:lnTo>
                  <a:lnTo>
                    <a:pt x="197992" y="89534"/>
                  </a:lnTo>
                  <a:lnTo>
                    <a:pt x="196723" y="87502"/>
                  </a:lnTo>
                  <a:lnTo>
                    <a:pt x="195325" y="85470"/>
                  </a:lnTo>
                  <a:lnTo>
                    <a:pt x="194690" y="83057"/>
                  </a:lnTo>
                  <a:lnTo>
                    <a:pt x="194690" y="80390"/>
                  </a:lnTo>
                  <a:lnTo>
                    <a:pt x="194690" y="76580"/>
                  </a:lnTo>
                  <a:lnTo>
                    <a:pt x="194690" y="73913"/>
                  </a:lnTo>
                  <a:lnTo>
                    <a:pt x="195325" y="71500"/>
                  </a:lnTo>
                  <a:lnTo>
                    <a:pt x="196723" y="69468"/>
                  </a:lnTo>
                  <a:lnTo>
                    <a:pt x="197992" y="67437"/>
                  </a:lnTo>
                  <a:lnTo>
                    <a:pt x="200025" y="65785"/>
                  </a:lnTo>
                  <a:lnTo>
                    <a:pt x="202564" y="64388"/>
                  </a:lnTo>
                  <a:lnTo>
                    <a:pt x="205104" y="62991"/>
                  </a:lnTo>
                  <a:lnTo>
                    <a:pt x="208152" y="61849"/>
                  </a:lnTo>
                  <a:lnTo>
                    <a:pt x="211836" y="61213"/>
                  </a:lnTo>
                  <a:lnTo>
                    <a:pt x="215518" y="60451"/>
                  </a:lnTo>
                  <a:lnTo>
                    <a:pt x="219583" y="60070"/>
                  </a:lnTo>
                  <a:lnTo>
                    <a:pt x="224027" y="60070"/>
                  </a:lnTo>
                  <a:close/>
                </a:path>
                <a:path w="347979" h="97154">
                  <a:moveTo>
                    <a:pt x="84454" y="55625"/>
                  </a:moveTo>
                  <a:lnTo>
                    <a:pt x="170814" y="55625"/>
                  </a:lnTo>
                  <a:lnTo>
                    <a:pt x="170814" y="64134"/>
                  </a:lnTo>
                  <a:lnTo>
                    <a:pt x="132714" y="64134"/>
                  </a:lnTo>
                  <a:lnTo>
                    <a:pt x="132714" y="94106"/>
                  </a:lnTo>
                  <a:lnTo>
                    <a:pt x="122554" y="94106"/>
                  </a:lnTo>
                  <a:lnTo>
                    <a:pt x="122554" y="64134"/>
                  </a:lnTo>
                  <a:lnTo>
                    <a:pt x="84454" y="64134"/>
                  </a:lnTo>
                  <a:lnTo>
                    <a:pt x="84454" y="55625"/>
                  </a:lnTo>
                  <a:close/>
                </a:path>
                <a:path w="347979" h="97154">
                  <a:moveTo>
                    <a:pt x="196341" y="30733"/>
                  </a:moveTo>
                  <a:lnTo>
                    <a:pt x="193039" y="30733"/>
                  </a:lnTo>
                  <a:lnTo>
                    <a:pt x="190500" y="31495"/>
                  </a:lnTo>
                  <a:lnTo>
                    <a:pt x="188594" y="32892"/>
                  </a:lnTo>
                  <a:lnTo>
                    <a:pt x="186689" y="34416"/>
                  </a:lnTo>
                  <a:lnTo>
                    <a:pt x="185674" y="36321"/>
                  </a:lnTo>
                  <a:lnTo>
                    <a:pt x="185674" y="38480"/>
                  </a:lnTo>
                  <a:lnTo>
                    <a:pt x="185674" y="40639"/>
                  </a:lnTo>
                  <a:lnTo>
                    <a:pt x="185674" y="42925"/>
                  </a:lnTo>
                  <a:lnTo>
                    <a:pt x="186689" y="44703"/>
                  </a:lnTo>
                  <a:lnTo>
                    <a:pt x="188594" y="46227"/>
                  </a:lnTo>
                  <a:lnTo>
                    <a:pt x="190500" y="47751"/>
                  </a:lnTo>
                  <a:lnTo>
                    <a:pt x="193039" y="48513"/>
                  </a:lnTo>
                  <a:lnTo>
                    <a:pt x="196341" y="48513"/>
                  </a:lnTo>
                  <a:lnTo>
                    <a:pt x="199516" y="48513"/>
                  </a:lnTo>
                  <a:lnTo>
                    <a:pt x="202056" y="47751"/>
                  </a:lnTo>
                  <a:lnTo>
                    <a:pt x="203962" y="46227"/>
                  </a:lnTo>
                  <a:lnTo>
                    <a:pt x="205993" y="44703"/>
                  </a:lnTo>
                  <a:lnTo>
                    <a:pt x="206883" y="42925"/>
                  </a:lnTo>
                  <a:lnTo>
                    <a:pt x="206883" y="40639"/>
                  </a:lnTo>
                  <a:lnTo>
                    <a:pt x="206883" y="38480"/>
                  </a:lnTo>
                  <a:lnTo>
                    <a:pt x="206883" y="36321"/>
                  </a:lnTo>
                  <a:lnTo>
                    <a:pt x="205993" y="34416"/>
                  </a:lnTo>
                  <a:lnTo>
                    <a:pt x="203962" y="32892"/>
                  </a:lnTo>
                  <a:lnTo>
                    <a:pt x="202056" y="31495"/>
                  </a:lnTo>
                  <a:lnTo>
                    <a:pt x="199516" y="30733"/>
                  </a:lnTo>
                  <a:lnTo>
                    <a:pt x="196341" y="30733"/>
                  </a:lnTo>
                  <a:close/>
                </a:path>
                <a:path w="347979" h="97154">
                  <a:moveTo>
                    <a:pt x="106679" y="25018"/>
                  </a:moveTo>
                  <a:lnTo>
                    <a:pt x="106679" y="36575"/>
                  </a:lnTo>
                  <a:lnTo>
                    <a:pt x="148589" y="36575"/>
                  </a:lnTo>
                  <a:lnTo>
                    <a:pt x="148589" y="25018"/>
                  </a:lnTo>
                  <a:lnTo>
                    <a:pt x="106679" y="25018"/>
                  </a:lnTo>
                  <a:close/>
                </a:path>
                <a:path w="347979" h="97154">
                  <a:moveTo>
                    <a:pt x="196341" y="22859"/>
                  </a:moveTo>
                  <a:lnTo>
                    <a:pt x="199389" y="22859"/>
                  </a:lnTo>
                  <a:lnTo>
                    <a:pt x="202056" y="23240"/>
                  </a:lnTo>
                  <a:lnTo>
                    <a:pt x="204469" y="24002"/>
                  </a:lnTo>
                  <a:lnTo>
                    <a:pt x="206883" y="24764"/>
                  </a:lnTo>
                  <a:lnTo>
                    <a:pt x="214502" y="32003"/>
                  </a:lnTo>
                  <a:lnTo>
                    <a:pt x="215391" y="33781"/>
                  </a:lnTo>
                  <a:lnTo>
                    <a:pt x="215900" y="35687"/>
                  </a:lnTo>
                  <a:lnTo>
                    <a:pt x="215900" y="37591"/>
                  </a:lnTo>
                  <a:lnTo>
                    <a:pt x="215900" y="41528"/>
                  </a:lnTo>
                  <a:lnTo>
                    <a:pt x="215900" y="43433"/>
                  </a:lnTo>
                  <a:lnTo>
                    <a:pt x="215391" y="45338"/>
                  </a:lnTo>
                  <a:lnTo>
                    <a:pt x="214502" y="47116"/>
                  </a:lnTo>
                  <a:lnTo>
                    <a:pt x="213613" y="48894"/>
                  </a:lnTo>
                  <a:lnTo>
                    <a:pt x="199389" y="56260"/>
                  </a:lnTo>
                  <a:lnTo>
                    <a:pt x="196341" y="56260"/>
                  </a:lnTo>
                  <a:lnTo>
                    <a:pt x="193166" y="56260"/>
                  </a:lnTo>
                  <a:lnTo>
                    <a:pt x="181990" y="51815"/>
                  </a:lnTo>
                  <a:lnTo>
                    <a:pt x="180212" y="50418"/>
                  </a:lnTo>
                  <a:lnTo>
                    <a:pt x="178942" y="48894"/>
                  </a:lnTo>
                  <a:lnTo>
                    <a:pt x="178053" y="47116"/>
                  </a:lnTo>
                  <a:lnTo>
                    <a:pt x="177164" y="45338"/>
                  </a:lnTo>
                  <a:lnTo>
                    <a:pt x="176656" y="43433"/>
                  </a:lnTo>
                  <a:lnTo>
                    <a:pt x="176656" y="41528"/>
                  </a:lnTo>
                  <a:lnTo>
                    <a:pt x="176656" y="37591"/>
                  </a:lnTo>
                  <a:lnTo>
                    <a:pt x="176656" y="35687"/>
                  </a:lnTo>
                  <a:lnTo>
                    <a:pt x="177164" y="33781"/>
                  </a:lnTo>
                  <a:lnTo>
                    <a:pt x="178053" y="32003"/>
                  </a:lnTo>
                  <a:lnTo>
                    <a:pt x="178942" y="30099"/>
                  </a:lnTo>
                  <a:lnTo>
                    <a:pt x="188087" y="24002"/>
                  </a:lnTo>
                  <a:lnTo>
                    <a:pt x="190500" y="23240"/>
                  </a:lnTo>
                  <a:lnTo>
                    <a:pt x="193166" y="22859"/>
                  </a:lnTo>
                  <a:lnTo>
                    <a:pt x="196341" y="22859"/>
                  </a:lnTo>
                  <a:close/>
                </a:path>
                <a:path w="347979" h="97154">
                  <a:moveTo>
                    <a:pt x="1777" y="8635"/>
                  </a:moveTo>
                  <a:lnTo>
                    <a:pt x="44068" y="8635"/>
                  </a:lnTo>
                  <a:lnTo>
                    <a:pt x="44068" y="26669"/>
                  </a:lnTo>
                  <a:lnTo>
                    <a:pt x="44068" y="29717"/>
                  </a:lnTo>
                  <a:lnTo>
                    <a:pt x="43941" y="32512"/>
                  </a:lnTo>
                  <a:lnTo>
                    <a:pt x="43687" y="35051"/>
                  </a:lnTo>
                  <a:lnTo>
                    <a:pt x="43561" y="37464"/>
                  </a:lnTo>
                  <a:lnTo>
                    <a:pt x="38608" y="48640"/>
                  </a:lnTo>
                  <a:lnTo>
                    <a:pt x="37084" y="50800"/>
                  </a:lnTo>
                  <a:lnTo>
                    <a:pt x="5334" y="73532"/>
                  </a:lnTo>
                  <a:lnTo>
                    <a:pt x="0" y="65531"/>
                  </a:lnTo>
                  <a:lnTo>
                    <a:pt x="5461" y="62356"/>
                  </a:lnTo>
                  <a:lnTo>
                    <a:pt x="10033" y="59435"/>
                  </a:lnTo>
                  <a:lnTo>
                    <a:pt x="32385" y="38862"/>
                  </a:lnTo>
                  <a:lnTo>
                    <a:pt x="33147" y="37083"/>
                  </a:lnTo>
                  <a:lnTo>
                    <a:pt x="33527" y="35178"/>
                  </a:lnTo>
                  <a:lnTo>
                    <a:pt x="33781" y="33274"/>
                  </a:lnTo>
                  <a:lnTo>
                    <a:pt x="33909" y="31241"/>
                  </a:lnTo>
                  <a:lnTo>
                    <a:pt x="34036" y="29082"/>
                  </a:lnTo>
                  <a:lnTo>
                    <a:pt x="34036" y="26542"/>
                  </a:lnTo>
                  <a:lnTo>
                    <a:pt x="34036" y="17271"/>
                  </a:lnTo>
                  <a:lnTo>
                    <a:pt x="1777" y="17271"/>
                  </a:lnTo>
                  <a:lnTo>
                    <a:pt x="1777" y="8635"/>
                  </a:lnTo>
                  <a:close/>
                </a:path>
                <a:path w="347979" h="97154">
                  <a:moveTo>
                    <a:pt x="282448" y="6730"/>
                  </a:moveTo>
                  <a:lnTo>
                    <a:pt x="292608" y="6730"/>
                  </a:lnTo>
                  <a:lnTo>
                    <a:pt x="292608" y="29463"/>
                  </a:lnTo>
                  <a:lnTo>
                    <a:pt x="292608" y="31495"/>
                  </a:lnTo>
                  <a:lnTo>
                    <a:pt x="292735" y="33274"/>
                  </a:lnTo>
                  <a:lnTo>
                    <a:pt x="293115" y="34925"/>
                  </a:lnTo>
                  <a:lnTo>
                    <a:pt x="293369" y="36575"/>
                  </a:lnTo>
                  <a:lnTo>
                    <a:pt x="293750" y="38100"/>
                  </a:lnTo>
                  <a:lnTo>
                    <a:pt x="294386" y="39496"/>
                  </a:lnTo>
                  <a:lnTo>
                    <a:pt x="295021" y="41020"/>
                  </a:lnTo>
                  <a:lnTo>
                    <a:pt x="295783" y="42417"/>
                  </a:lnTo>
                  <a:lnTo>
                    <a:pt x="296925" y="43941"/>
                  </a:lnTo>
                  <a:lnTo>
                    <a:pt x="297941" y="45338"/>
                  </a:lnTo>
                  <a:lnTo>
                    <a:pt x="299212" y="46989"/>
                  </a:lnTo>
                  <a:lnTo>
                    <a:pt x="300863" y="48640"/>
                  </a:lnTo>
                  <a:lnTo>
                    <a:pt x="303022" y="51053"/>
                  </a:lnTo>
                  <a:lnTo>
                    <a:pt x="305308" y="53339"/>
                  </a:lnTo>
                  <a:lnTo>
                    <a:pt x="307721" y="55625"/>
                  </a:lnTo>
                  <a:lnTo>
                    <a:pt x="310006" y="57912"/>
                  </a:lnTo>
                  <a:lnTo>
                    <a:pt x="312800" y="60451"/>
                  </a:lnTo>
                  <a:lnTo>
                    <a:pt x="315849" y="63118"/>
                  </a:lnTo>
                  <a:lnTo>
                    <a:pt x="309244" y="70103"/>
                  </a:lnTo>
                  <a:lnTo>
                    <a:pt x="305688" y="66801"/>
                  </a:lnTo>
                  <a:lnTo>
                    <a:pt x="302767" y="64007"/>
                  </a:lnTo>
                  <a:lnTo>
                    <a:pt x="300354" y="61594"/>
                  </a:lnTo>
                  <a:lnTo>
                    <a:pt x="297941" y="59181"/>
                  </a:lnTo>
                  <a:lnTo>
                    <a:pt x="287654" y="46862"/>
                  </a:lnTo>
                  <a:lnTo>
                    <a:pt x="287019" y="48005"/>
                  </a:lnTo>
                  <a:lnTo>
                    <a:pt x="286385" y="49149"/>
                  </a:lnTo>
                  <a:lnTo>
                    <a:pt x="285496" y="50291"/>
                  </a:lnTo>
                  <a:lnTo>
                    <a:pt x="284479" y="51434"/>
                  </a:lnTo>
                  <a:lnTo>
                    <a:pt x="283210" y="52958"/>
                  </a:lnTo>
                  <a:lnTo>
                    <a:pt x="281559" y="54737"/>
                  </a:lnTo>
                  <a:lnTo>
                    <a:pt x="279526" y="57022"/>
                  </a:lnTo>
                  <a:lnTo>
                    <a:pt x="277113" y="59435"/>
                  </a:lnTo>
                  <a:lnTo>
                    <a:pt x="274319" y="62229"/>
                  </a:lnTo>
                  <a:lnTo>
                    <a:pt x="271652" y="64896"/>
                  </a:lnTo>
                  <a:lnTo>
                    <a:pt x="268604" y="67817"/>
                  </a:lnTo>
                  <a:lnTo>
                    <a:pt x="265049" y="70992"/>
                  </a:lnTo>
                  <a:lnTo>
                    <a:pt x="258444" y="64134"/>
                  </a:lnTo>
                  <a:lnTo>
                    <a:pt x="264667" y="58674"/>
                  </a:lnTo>
                  <a:lnTo>
                    <a:pt x="270001" y="53339"/>
                  </a:lnTo>
                  <a:lnTo>
                    <a:pt x="280797" y="38988"/>
                  </a:lnTo>
                  <a:lnTo>
                    <a:pt x="281431" y="37591"/>
                  </a:lnTo>
                  <a:lnTo>
                    <a:pt x="281813" y="36067"/>
                  </a:lnTo>
                  <a:lnTo>
                    <a:pt x="282066" y="34543"/>
                  </a:lnTo>
                  <a:lnTo>
                    <a:pt x="282321" y="33019"/>
                  </a:lnTo>
                  <a:lnTo>
                    <a:pt x="282448" y="31241"/>
                  </a:lnTo>
                  <a:lnTo>
                    <a:pt x="282448" y="29463"/>
                  </a:lnTo>
                  <a:lnTo>
                    <a:pt x="282448" y="6730"/>
                  </a:lnTo>
                  <a:close/>
                </a:path>
                <a:path w="347979" h="97154">
                  <a:moveTo>
                    <a:pt x="148589" y="3555"/>
                  </a:moveTo>
                  <a:lnTo>
                    <a:pt x="158496" y="3555"/>
                  </a:lnTo>
                  <a:lnTo>
                    <a:pt x="158496" y="45338"/>
                  </a:lnTo>
                  <a:lnTo>
                    <a:pt x="96647" y="45338"/>
                  </a:lnTo>
                  <a:lnTo>
                    <a:pt x="96647" y="3682"/>
                  </a:lnTo>
                  <a:lnTo>
                    <a:pt x="106679" y="3682"/>
                  </a:lnTo>
                  <a:lnTo>
                    <a:pt x="106679" y="16509"/>
                  </a:lnTo>
                  <a:lnTo>
                    <a:pt x="148589" y="16509"/>
                  </a:lnTo>
                  <a:lnTo>
                    <a:pt x="148589" y="3555"/>
                  </a:lnTo>
                  <a:close/>
                </a:path>
                <a:path w="347979" h="97154">
                  <a:moveTo>
                    <a:pt x="191388" y="0"/>
                  </a:moveTo>
                  <a:lnTo>
                    <a:pt x="201167" y="0"/>
                  </a:lnTo>
                  <a:lnTo>
                    <a:pt x="201167" y="10921"/>
                  </a:lnTo>
                  <a:lnTo>
                    <a:pt x="217297" y="10921"/>
                  </a:lnTo>
                  <a:lnTo>
                    <a:pt x="217297" y="19303"/>
                  </a:lnTo>
                  <a:lnTo>
                    <a:pt x="173354" y="19303"/>
                  </a:lnTo>
                  <a:lnTo>
                    <a:pt x="173354" y="10921"/>
                  </a:lnTo>
                  <a:lnTo>
                    <a:pt x="191388" y="10921"/>
                  </a:lnTo>
                  <a:lnTo>
                    <a:pt x="191388" y="0"/>
                  </a:lnTo>
                  <a:close/>
                </a:path>
                <a:path w="347979" h="97154">
                  <a:moveTo>
                    <a:pt x="323214" y="0"/>
                  </a:moveTo>
                  <a:lnTo>
                    <a:pt x="333248" y="0"/>
                  </a:lnTo>
                  <a:lnTo>
                    <a:pt x="333248" y="33908"/>
                  </a:lnTo>
                  <a:lnTo>
                    <a:pt x="347725" y="33908"/>
                  </a:lnTo>
                  <a:lnTo>
                    <a:pt x="347725" y="42799"/>
                  </a:lnTo>
                  <a:lnTo>
                    <a:pt x="333248" y="42799"/>
                  </a:lnTo>
                  <a:lnTo>
                    <a:pt x="333248" y="94106"/>
                  </a:lnTo>
                  <a:lnTo>
                    <a:pt x="323214" y="94106"/>
                  </a:lnTo>
                  <a:lnTo>
                    <a:pt x="323214" y="0"/>
                  </a:lnTo>
                  <a:close/>
                </a:path>
                <a:path w="347979" h="97154">
                  <a:moveTo>
                    <a:pt x="243204" y="0"/>
                  </a:moveTo>
                  <a:lnTo>
                    <a:pt x="252856" y="0"/>
                  </a:lnTo>
                  <a:lnTo>
                    <a:pt x="252856" y="58292"/>
                  </a:lnTo>
                  <a:lnTo>
                    <a:pt x="243204" y="58292"/>
                  </a:lnTo>
                  <a:lnTo>
                    <a:pt x="243204" y="32765"/>
                  </a:lnTo>
                  <a:lnTo>
                    <a:pt x="233934" y="32765"/>
                  </a:lnTo>
                  <a:lnTo>
                    <a:pt x="233934" y="54228"/>
                  </a:lnTo>
                  <a:lnTo>
                    <a:pt x="224409" y="54228"/>
                  </a:lnTo>
                  <a:lnTo>
                    <a:pt x="224409" y="1142"/>
                  </a:lnTo>
                  <a:lnTo>
                    <a:pt x="233934" y="1142"/>
                  </a:lnTo>
                  <a:lnTo>
                    <a:pt x="233934" y="24002"/>
                  </a:lnTo>
                  <a:lnTo>
                    <a:pt x="243204" y="24002"/>
                  </a:lnTo>
                  <a:lnTo>
                    <a:pt x="243204" y="0"/>
                  </a:lnTo>
                  <a:close/>
                </a:path>
                <a:path w="347979" h="97154">
                  <a:moveTo>
                    <a:pt x="63880" y="0"/>
                  </a:moveTo>
                  <a:lnTo>
                    <a:pt x="74040" y="0"/>
                  </a:lnTo>
                  <a:lnTo>
                    <a:pt x="74040" y="94106"/>
                  </a:lnTo>
                  <a:lnTo>
                    <a:pt x="63880" y="94106"/>
                  </a:lnTo>
                  <a:lnTo>
                    <a:pt x="63880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6" name="object 296"/>
            <p:cNvSpPr/>
            <p:nvPr/>
          </p:nvSpPr>
          <p:spPr>
            <a:xfrm>
              <a:off x="4128830" y="6341744"/>
              <a:ext cx="167640" cy="94615"/>
            </a:xfrm>
            <a:custGeom>
              <a:avLst/>
              <a:gdLst/>
              <a:ahLst/>
              <a:cxnLst/>
              <a:rect l="l" t="t" r="r" b="b"/>
              <a:pathLst>
                <a:path w="167639" h="94614">
                  <a:moveTo>
                    <a:pt x="24323" y="61849"/>
                  </a:moveTo>
                  <a:lnTo>
                    <a:pt x="14163" y="61849"/>
                  </a:lnTo>
                  <a:lnTo>
                    <a:pt x="14163" y="93090"/>
                  </a:lnTo>
                  <a:lnTo>
                    <a:pt x="74234" y="93090"/>
                  </a:lnTo>
                  <a:lnTo>
                    <a:pt x="74234" y="84327"/>
                  </a:lnTo>
                  <a:lnTo>
                    <a:pt x="24323" y="84327"/>
                  </a:lnTo>
                  <a:lnTo>
                    <a:pt x="24323" y="61849"/>
                  </a:lnTo>
                  <a:close/>
                </a:path>
                <a:path w="167639" h="94614">
                  <a:moveTo>
                    <a:pt x="71694" y="0"/>
                  </a:moveTo>
                  <a:lnTo>
                    <a:pt x="61661" y="0"/>
                  </a:lnTo>
                  <a:lnTo>
                    <a:pt x="61661" y="67182"/>
                  </a:lnTo>
                  <a:lnTo>
                    <a:pt x="71694" y="67182"/>
                  </a:lnTo>
                  <a:lnTo>
                    <a:pt x="71694" y="35051"/>
                  </a:lnTo>
                  <a:lnTo>
                    <a:pt x="85029" y="35051"/>
                  </a:lnTo>
                  <a:lnTo>
                    <a:pt x="85029" y="26288"/>
                  </a:lnTo>
                  <a:lnTo>
                    <a:pt x="71694" y="26288"/>
                  </a:lnTo>
                  <a:lnTo>
                    <a:pt x="71694" y="0"/>
                  </a:lnTo>
                  <a:close/>
                </a:path>
                <a:path w="167639" h="94614">
                  <a:moveTo>
                    <a:pt x="27498" y="3682"/>
                  </a:moveTo>
                  <a:lnTo>
                    <a:pt x="19497" y="3682"/>
                  </a:lnTo>
                  <a:lnTo>
                    <a:pt x="15941" y="4444"/>
                  </a:lnTo>
                  <a:lnTo>
                    <a:pt x="1336" y="18033"/>
                  </a:lnTo>
                  <a:lnTo>
                    <a:pt x="320" y="20574"/>
                  </a:lnTo>
                  <a:lnTo>
                    <a:pt x="0" y="22605"/>
                  </a:lnTo>
                  <a:lnTo>
                    <a:pt x="0" y="33274"/>
                  </a:lnTo>
                  <a:lnTo>
                    <a:pt x="320" y="35305"/>
                  </a:lnTo>
                  <a:lnTo>
                    <a:pt x="1336" y="37845"/>
                  </a:lnTo>
                  <a:lnTo>
                    <a:pt x="2225" y="40385"/>
                  </a:lnTo>
                  <a:lnTo>
                    <a:pt x="3749" y="42799"/>
                  </a:lnTo>
                  <a:lnTo>
                    <a:pt x="5781" y="44830"/>
                  </a:lnTo>
                  <a:lnTo>
                    <a:pt x="7686" y="46989"/>
                  </a:lnTo>
                  <a:lnTo>
                    <a:pt x="10099" y="48767"/>
                  </a:lnTo>
                  <a:lnTo>
                    <a:pt x="13020" y="50037"/>
                  </a:lnTo>
                  <a:lnTo>
                    <a:pt x="15941" y="51434"/>
                  </a:lnTo>
                  <a:lnTo>
                    <a:pt x="19497" y="52069"/>
                  </a:lnTo>
                  <a:lnTo>
                    <a:pt x="27498" y="52069"/>
                  </a:lnTo>
                  <a:lnTo>
                    <a:pt x="30927" y="51434"/>
                  </a:lnTo>
                  <a:lnTo>
                    <a:pt x="33848" y="50037"/>
                  </a:lnTo>
                  <a:lnTo>
                    <a:pt x="36769" y="48767"/>
                  </a:lnTo>
                  <a:lnTo>
                    <a:pt x="39309" y="46989"/>
                  </a:lnTo>
                  <a:lnTo>
                    <a:pt x="41214" y="44830"/>
                  </a:lnTo>
                  <a:lnTo>
                    <a:pt x="42738" y="43306"/>
                  </a:lnTo>
                  <a:lnTo>
                    <a:pt x="21021" y="43306"/>
                  </a:lnTo>
                  <a:lnTo>
                    <a:pt x="18989" y="42925"/>
                  </a:lnTo>
                  <a:lnTo>
                    <a:pt x="10480" y="34925"/>
                  </a:lnTo>
                  <a:lnTo>
                    <a:pt x="9845" y="33274"/>
                  </a:lnTo>
                  <a:lnTo>
                    <a:pt x="9591" y="31750"/>
                  </a:lnTo>
                  <a:lnTo>
                    <a:pt x="9591" y="24129"/>
                  </a:lnTo>
                  <a:lnTo>
                    <a:pt x="21021" y="12572"/>
                  </a:lnTo>
                  <a:lnTo>
                    <a:pt x="42769" y="12572"/>
                  </a:lnTo>
                  <a:lnTo>
                    <a:pt x="39309" y="8889"/>
                  </a:lnTo>
                  <a:lnTo>
                    <a:pt x="36769" y="7112"/>
                  </a:lnTo>
                  <a:lnTo>
                    <a:pt x="33848" y="5714"/>
                  </a:lnTo>
                  <a:lnTo>
                    <a:pt x="30927" y="4444"/>
                  </a:lnTo>
                  <a:lnTo>
                    <a:pt x="27498" y="3682"/>
                  </a:lnTo>
                  <a:close/>
                </a:path>
                <a:path w="167639" h="94614">
                  <a:moveTo>
                    <a:pt x="42769" y="12572"/>
                  </a:moveTo>
                  <a:lnTo>
                    <a:pt x="25974" y="12572"/>
                  </a:lnTo>
                  <a:lnTo>
                    <a:pt x="28006" y="12953"/>
                  </a:lnTo>
                  <a:lnTo>
                    <a:pt x="31562" y="14477"/>
                  </a:lnTo>
                  <a:lnTo>
                    <a:pt x="32959" y="15493"/>
                  </a:lnTo>
                  <a:lnTo>
                    <a:pt x="35245" y="18033"/>
                  </a:lnTo>
                  <a:lnTo>
                    <a:pt x="36007" y="19430"/>
                  </a:lnTo>
                  <a:lnTo>
                    <a:pt x="36515" y="20954"/>
                  </a:lnTo>
                  <a:lnTo>
                    <a:pt x="37150" y="22605"/>
                  </a:lnTo>
                  <a:lnTo>
                    <a:pt x="37404" y="24129"/>
                  </a:lnTo>
                  <a:lnTo>
                    <a:pt x="37404" y="31750"/>
                  </a:lnTo>
                  <a:lnTo>
                    <a:pt x="37150" y="33274"/>
                  </a:lnTo>
                  <a:lnTo>
                    <a:pt x="36515" y="34925"/>
                  </a:lnTo>
                  <a:lnTo>
                    <a:pt x="36007" y="36449"/>
                  </a:lnTo>
                  <a:lnTo>
                    <a:pt x="25974" y="43306"/>
                  </a:lnTo>
                  <a:lnTo>
                    <a:pt x="42738" y="43306"/>
                  </a:lnTo>
                  <a:lnTo>
                    <a:pt x="46976" y="33274"/>
                  </a:lnTo>
                  <a:lnTo>
                    <a:pt x="46976" y="22605"/>
                  </a:lnTo>
                  <a:lnTo>
                    <a:pt x="46548" y="20574"/>
                  </a:lnTo>
                  <a:lnTo>
                    <a:pt x="45659" y="18033"/>
                  </a:lnTo>
                  <a:lnTo>
                    <a:pt x="44643" y="15366"/>
                  </a:lnTo>
                  <a:lnTo>
                    <a:pt x="43246" y="13080"/>
                  </a:lnTo>
                  <a:lnTo>
                    <a:pt x="42769" y="12572"/>
                  </a:lnTo>
                  <a:close/>
                </a:path>
                <a:path w="167639" h="94614">
                  <a:moveTo>
                    <a:pt x="100269" y="8889"/>
                  </a:moveTo>
                  <a:lnTo>
                    <a:pt x="90109" y="8889"/>
                  </a:lnTo>
                  <a:lnTo>
                    <a:pt x="90109" y="68325"/>
                  </a:lnTo>
                  <a:lnTo>
                    <a:pt x="105730" y="68325"/>
                  </a:lnTo>
                  <a:lnTo>
                    <a:pt x="120843" y="67563"/>
                  </a:lnTo>
                  <a:lnTo>
                    <a:pt x="125415" y="67055"/>
                  </a:lnTo>
                  <a:lnTo>
                    <a:pt x="129606" y="66293"/>
                  </a:lnTo>
                  <a:lnTo>
                    <a:pt x="128712" y="59435"/>
                  </a:lnTo>
                  <a:lnTo>
                    <a:pt x="100269" y="59435"/>
                  </a:lnTo>
                  <a:lnTo>
                    <a:pt x="100269" y="8889"/>
                  </a:lnTo>
                  <a:close/>
                </a:path>
                <a:path w="167639" h="94614">
                  <a:moveTo>
                    <a:pt x="128463" y="57530"/>
                  </a:moveTo>
                  <a:lnTo>
                    <a:pt x="124145" y="58292"/>
                  </a:lnTo>
                  <a:lnTo>
                    <a:pt x="119954" y="58800"/>
                  </a:lnTo>
                  <a:lnTo>
                    <a:pt x="112080" y="59308"/>
                  </a:lnTo>
                  <a:lnTo>
                    <a:pt x="108270" y="59435"/>
                  </a:lnTo>
                  <a:lnTo>
                    <a:pt x="128712" y="59435"/>
                  </a:lnTo>
                  <a:lnTo>
                    <a:pt x="128463" y="57530"/>
                  </a:lnTo>
                  <a:close/>
                </a:path>
                <a:path w="167639" h="94614">
                  <a:moveTo>
                    <a:pt x="167198" y="39369"/>
                  </a:moveTo>
                  <a:lnTo>
                    <a:pt x="157292" y="39369"/>
                  </a:lnTo>
                  <a:lnTo>
                    <a:pt x="157292" y="94106"/>
                  </a:lnTo>
                  <a:lnTo>
                    <a:pt x="167198" y="94106"/>
                  </a:lnTo>
                  <a:lnTo>
                    <a:pt x="167198" y="39369"/>
                  </a:lnTo>
                  <a:close/>
                </a:path>
                <a:path w="167639" h="94614">
                  <a:moveTo>
                    <a:pt x="145354" y="1904"/>
                  </a:moveTo>
                  <a:lnTo>
                    <a:pt x="135448" y="1904"/>
                  </a:lnTo>
                  <a:lnTo>
                    <a:pt x="135448" y="89534"/>
                  </a:lnTo>
                  <a:lnTo>
                    <a:pt x="145354" y="89534"/>
                  </a:lnTo>
                  <a:lnTo>
                    <a:pt x="145354" y="39369"/>
                  </a:lnTo>
                  <a:lnTo>
                    <a:pt x="167198" y="39369"/>
                  </a:lnTo>
                  <a:lnTo>
                    <a:pt x="167198" y="30606"/>
                  </a:lnTo>
                  <a:lnTo>
                    <a:pt x="145354" y="30606"/>
                  </a:lnTo>
                  <a:lnTo>
                    <a:pt x="145354" y="1904"/>
                  </a:lnTo>
                  <a:close/>
                </a:path>
                <a:path w="167639" h="94614">
                  <a:moveTo>
                    <a:pt x="167198" y="0"/>
                  </a:moveTo>
                  <a:lnTo>
                    <a:pt x="157292" y="0"/>
                  </a:lnTo>
                  <a:lnTo>
                    <a:pt x="157292" y="30606"/>
                  </a:lnTo>
                  <a:lnTo>
                    <a:pt x="167198" y="30606"/>
                  </a:lnTo>
                  <a:lnTo>
                    <a:pt x="167198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7" name="object 297"/>
            <p:cNvSpPr/>
            <p:nvPr/>
          </p:nvSpPr>
          <p:spPr>
            <a:xfrm>
              <a:off x="4128770" y="6341744"/>
              <a:ext cx="167640" cy="94615"/>
            </a:xfrm>
            <a:custGeom>
              <a:avLst/>
              <a:gdLst/>
              <a:ahLst/>
              <a:cxnLst/>
              <a:rect l="l" t="t" r="r" b="b"/>
              <a:pathLst>
                <a:path w="167639" h="94614">
                  <a:moveTo>
                    <a:pt x="14224" y="61849"/>
                  </a:moveTo>
                  <a:lnTo>
                    <a:pt x="24383" y="61849"/>
                  </a:lnTo>
                  <a:lnTo>
                    <a:pt x="24383" y="84327"/>
                  </a:lnTo>
                  <a:lnTo>
                    <a:pt x="74294" y="84327"/>
                  </a:lnTo>
                  <a:lnTo>
                    <a:pt x="74294" y="93090"/>
                  </a:lnTo>
                  <a:lnTo>
                    <a:pt x="14224" y="93090"/>
                  </a:lnTo>
                  <a:lnTo>
                    <a:pt x="14224" y="61849"/>
                  </a:lnTo>
                  <a:close/>
                </a:path>
                <a:path w="167639" h="94614">
                  <a:moveTo>
                    <a:pt x="23494" y="12572"/>
                  </a:moveTo>
                  <a:lnTo>
                    <a:pt x="21081" y="12572"/>
                  </a:lnTo>
                  <a:lnTo>
                    <a:pt x="19050" y="12953"/>
                  </a:lnTo>
                  <a:lnTo>
                    <a:pt x="9651" y="24129"/>
                  </a:lnTo>
                  <a:lnTo>
                    <a:pt x="9651" y="25653"/>
                  </a:lnTo>
                  <a:lnTo>
                    <a:pt x="9651" y="30225"/>
                  </a:lnTo>
                  <a:lnTo>
                    <a:pt x="9651" y="31750"/>
                  </a:lnTo>
                  <a:lnTo>
                    <a:pt x="9905" y="33274"/>
                  </a:lnTo>
                  <a:lnTo>
                    <a:pt x="10540" y="34925"/>
                  </a:lnTo>
                  <a:lnTo>
                    <a:pt x="11049" y="36449"/>
                  </a:lnTo>
                  <a:lnTo>
                    <a:pt x="11810" y="37845"/>
                  </a:lnTo>
                  <a:lnTo>
                    <a:pt x="12953" y="39115"/>
                  </a:lnTo>
                  <a:lnTo>
                    <a:pt x="14096" y="40385"/>
                  </a:lnTo>
                  <a:lnTo>
                    <a:pt x="15493" y="41401"/>
                  </a:lnTo>
                  <a:lnTo>
                    <a:pt x="17271" y="42163"/>
                  </a:lnTo>
                  <a:lnTo>
                    <a:pt x="19050" y="42925"/>
                  </a:lnTo>
                  <a:lnTo>
                    <a:pt x="21081" y="43306"/>
                  </a:lnTo>
                  <a:lnTo>
                    <a:pt x="23494" y="43306"/>
                  </a:lnTo>
                  <a:lnTo>
                    <a:pt x="26034" y="43306"/>
                  </a:lnTo>
                  <a:lnTo>
                    <a:pt x="28066" y="42925"/>
                  </a:lnTo>
                  <a:lnTo>
                    <a:pt x="29844" y="42163"/>
                  </a:lnTo>
                  <a:lnTo>
                    <a:pt x="31622" y="41401"/>
                  </a:lnTo>
                  <a:lnTo>
                    <a:pt x="36575" y="34925"/>
                  </a:lnTo>
                  <a:lnTo>
                    <a:pt x="37210" y="33274"/>
                  </a:lnTo>
                  <a:lnTo>
                    <a:pt x="37464" y="31750"/>
                  </a:lnTo>
                  <a:lnTo>
                    <a:pt x="37464" y="30225"/>
                  </a:lnTo>
                  <a:lnTo>
                    <a:pt x="37464" y="25653"/>
                  </a:lnTo>
                  <a:lnTo>
                    <a:pt x="37464" y="24129"/>
                  </a:lnTo>
                  <a:lnTo>
                    <a:pt x="37210" y="22605"/>
                  </a:lnTo>
                  <a:lnTo>
                    <a:pt x="36575" y="20954"/>
                  </a:lnTo>
                  <a:lnTo>
                    <a:pt x="36067" y="19430"/>
                  </a:lnTo>
                  <a:lnTo>
                    <a:pt x="29844" y="13715"/>
                  </a:lnTo>
                  <a:lnTo>
                    <a:pt x="28066" y="12953"/>
                  </a:lnTo>
                  <a:lnTo>
                    <a:pt x="26034" y="12572"/>
                  </a:lnTo>
                  <a:lnTo>
                    <a:pt x="23494" y="12572"/>
                  </a:lnTo>
                  <a:close/>
                </a:path>
                <a:path w="167639" h="94614">
                  <a:moveTo>
                    <a:pt x="90169" y="8889"/>
                  </a:moveTo>
                  <a:lnTo>
                    <a:pt x="100329" y="8889"/>
                  </a:lnTo>
                  <a:lnTo>
                    <a:pt x="100329" y="59435"/>
                  </a:lnTo>
                  <a:lnTo>
                    <a:pt x="104393" y="59435"/>
                  </a:lnTo>
                  <a:lnTo>
                    <a:pt x="108330" y="59435"/>
                  </a:lnTo>
                  <a:lnTo>
                    <a:pt x="112140" y="59308"/>
                  </a:lnTo>
                  <a:lnTo>
                    <a:pt x="116077" y="59054"/>
                  </a:lnTo>
                  <a:lnTo>
                    <a:pt x="120014" y="58800"/>
                  </a:lnTo>
                  <a:lnTo>
                    <a:pt x="124205" y="58292"/>
                  </a:lnTo>
                  <a:lnTo>
                    <a:pt x="128524" y="57530"/>
                  </a:lnTo>
                  <a:lnTo>
                    <a:pt x="129666" y="66293"/>
                  </a:lnTo>
                  <a:lnTo>
                    <a:pt x="125475" y="67055"/>
                  </a:lnTo>
                  <a:lnTo>
                    <a:pt x="120903" y="67563"/>
                  </a:lnTo>
                  <a:lnTo>
                    <a:pt x="116077" y="67817"/>
                  </a:lnTo>
                  <a:lnTo>
                    <a:pt x="111251" y="68071"/>
                  </a:lnTo>
                  <a:lnTo>
                    <a:pt x="105790" y="68325"/>
                  </a:lnTo>
                  <a:lnTo>
                    <a:pt x="99949" y="68325"/>
                  </a:lnTo>
                  <a:lnTo>
                    <a:pt x="90169" y="68325"/>
                  </a:lnTo>
                  <a:lnTo>
                    <a:pt x="90169" y="8889"/>
                  </a:lnTo>
                  <a:close/>
                </a:path>
                <a:path w="167639" h="94614">
                  <a:moveTo>
                    <a:pt x="23494" y="3682"/>
                  </a:moveTo>
                  <a:lnTo>
                    <a:pt x="27558" y="3682"/>
                  </a:lnTo>
                  <a:lnTo>
                    <a:pt x="30987" y="4444"/>
                  </a:lnTo>
                  <a:lnTo>
                    <a:pt x="33908" y="5714"/>
                  </a:lnTo>
                  <a:lnTo>
                    <a:pt x="36829" y="7112"/>
                  </a:lnTo>
                  <a:lnTo>
                    <a:pt x="39369" y="8889"/>
                  </a:lnTo>
                  <a:lnTo>
                    <a:pt x="41275" y="10921"/>
                  </a:lnTo>
                  <a:lnTo>
                    <a:pt x="43306" y="13080"/>
                  </a:lnTo>
                  <a:lnTo>
                    <a:pt x="44703" y="15366"/>
                  </a:lnTo>
                  <a:lnTo>
                    <a:pt x="45719" y="18033"/>
                  </a:lnTo>
                  <a:lnTo>
                    <a:pt x="46608" y="20574"/>
                  </a:lnTo>
                  <a:lnTo>
                    <a:pt x="47116" y="22987"/>
                  </a:lnTo>
                  <a:lnTo>
                    <a:pt x="47116" y="25272"/>
                  </a:lnTo>
                  <a:lnTo>
                    <a:pt x="47116" y="30606"/>
                  </a:lnTo>
                  <a:lnTo>
                    <a:pt x="47116" y="32892"/>
                  </a:lnTo>
                  <a:lnTo>
                    <a:pt x="46608" y="35305"/>
                  </a:lnTo>
                  <a:lnTo>
                    <a:pt x="45719" y="37845"/>
                  </a:lnTo>
                  <a:lnTo>
                    <a:pt x="44703" y="40385"/>
                  </a:lnTo>
                  <a:lnTo>
                    <a:pt x="43306" y="42799"/>
                  </a:lnTo>
                  <a:lnTo>
                    <a:pt x="41275" y="44830"/>
                  </a:lnTo>
                  <a:lnTo>
                    <a:pt x="39369" y="46989"/>
                  </a:lnTo>
                  <a:lnTo>
                    <a:pt x="36829" y="48767"/>
                  </a:lnTo>
                  <a:lnTo>
                    <a:pt x="33908" y="50037"/>
                  </a:lnTo>
                  <a:lnTo>
                    <a:pt x="30987" y="51434"/>
                  </a:lnTo>
                  <a:lnTo>
                    <a:pt x="27558" y="52069"/>
                  </a:lnTo>
                  <a:lnTo>
                    <a:pt x="23494" y="52069"/>
                  </a:lnTo>
                  <a:lnTo>
                    <a:pt x="19557" y="52069"/>
                  </a:lnTo>
                  <a:lnTo>
                    <a:pt x="16001" y="51434"/>
                  </a:lnTo>
                  <a:lnTo>
                    <a:pt x="13080" y="50037"/>
                  </a:lnTo>
                  <a:lnTo>
                    <a:pt x="10159" y="48767"/>
                  </a:lnTo>
                  <a:lnTo>
                    <a:pt x="7746" y="46989"/>
                  </a:lnTo>
                  <a:lnTo>
                    <a:pt x="5841" y="44830"/>
                  </a:lnTo>
                  <a:lnTo>
                    <a:pt x="3809" y="42799"/>
                  </a:lnTo>
                  <a:lnTo>
                    <a:pt x="2285" y="40385"/>
                  </a:lnTo>
                  <a:lnTo>
                    <a:pt x="1396" y="37845"/>
                  </a:lnTo>
                  <a:lnTo>
                    <a:pt x="380" y="35305"/>
                  </a:lnTo>
                  <a:lnTo>
                    <a:pt x="0" y="32892"/>
                  </a:lnTo>
                  <a:lnTo>
                    <a:pt x="0" y="30606"/>
                  </a:lnTo>
                  <a:lnTo>
                    <a:pt x="0" y="25272"/>
                  </a:lnTo>
                  <a:lnTo>
                    <a:pt x="0" y="22987"/>
                  </a:lnTo>
                  <a:lnTo>
                    <a:pt x="380" y="20574"/>
                  </a:lnTo>
                  <a:lnTo>
                    <a:pt x="1396" y="18033"/>
                  </a:lnTo>
                  <a:lnTo>
                    <a:pt x="2285" y="15366"/>
                  </a:lnTo>
                  <a:lnTo>
                    <a:pt x="3809" y="13080"/>
                  </a:lnTo>
                  <a:lnTo>
                    <a:pt x="5841" y="10921"/>
                  </a:lnTo>
                  <a:lnTo>
                    <a:pt x="7746" y="8889"/>
                  </a:lnTo>
                  <a:lnTo>
                    <a:pt x="10159" y="7112"/>
                  </a:lnTo>
                  <a:lnTo>
                    <a:pt x="13080" y="5714"/>
                  </a:lnTo>
                  <a:lnTo>
                    <a:pt x="16001" y="4444"/>
                  </a:lnTo>
                  <a:lnTo>
                    <a:pt x="19557" y="3682"/>
                  </a:lnTo>
                  <a:lnTo>
                    <a:pt x="23494" y="3682"/>
                  </a:lnTo>
                  <a:close/>
                </a:path>
                <a:path w="167639" h="94614">
                  <a:moveTo>
                    <a:pt x="157352" y="0"/>
                  </a:moveTo>
                  <a:lnTo>
                    <a:pt x="167258" y="0"/>
                  </a:lnTo>
                  <a:lnTo>
                    <a:pt x="167258" y="94106"/>
                  </a:lnTo>
                  <a:lnTo>
                    <a:pt x="157352" y="94106"/>
                  </a:lnTo>
                  <a:lnTo>
                    <a:pt x="157352" y="39369"/>
                  </a:lnTo>
                  <a:lnTo>
                    <a:pt x="145414" y="39369"/>
                  </a:lnTo>
                  <a:lnTo>
                    <a:pt x="145414" y="89534"/>
                  </a:lnTo>
                  <a:lnTo>
                    <a:pt x="135508" y="89534"/>
                  </a:lnTo>
                  <a:lnTo>
                    <a:pt x="135508" y="1904"/>
                  </a:lnTo>
                  <a:lnTo>
                    <a:pt x="145414" y="1904"/>
                  </a:lnTo>
                  <a:lnTo>
                    <a:pt x="145414" y="30606"/>
                  </a:lnTo>
                  <a:lnTo>
                    <a:pt x="157352" y="30606"/>
                  </a:lnTo>
                  <a:lnTo>
                    <a:pt x="157352" y="0"/>
                  </a:lnTo>
                  <a:close/>
                </a:path>
                <a:path w="167639" h="94614">
                  <a:moveTo>
                    <a:pt x="61721" y="0"/>
                  </a:moveTo>
                  <a:lnTo>
                    <a:pt x="71754" y="0"/>
                  </a:lnTo>
                  <a:lnTo>
                    <a:pt x="71754" y="26288"/>
                  </a:lnTo>
                  <a:lnTo>
                    <a:pt x="85089" y="26288"/>
                  </a:lnTo>
                  <a:lnTo>
                    <a:pt x="85089" y="35051"/>
                  </a:lnTo>
                  <a:lnTo>
                    <a:pt x="71754" y="35051"/>
                  </a:lnTo>
                  <a:lnTo>
                    <a:pt x="71754" y="67182"/>
                  </a:lnTo>
                  <a:lnTo>
                    <a:pt x="61721" y="67182"/>
                  </a:lnTo>
                  <a:lnTo>
                    <a:pt x="61721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8" name="object 298"/>
            <p:cNvPicPr/>
            <p:nvPr/>
          </p:nvPicPr>
          <p:blipFill>
            <a:blip r:embed="rId64" cstate="print"/>
            <a:stretch>
              <a:fillRect/>
            </a:stretch>
          </p:blipFill>
          <p:spPr>
            <a:xfrm>
              <a:off x="4327397" y="6337172"/>
              <a:ext cx="85851" cy="103886"/>
            </a:xfrm>
            <a:prstGeom prst="rect">
              <a:avLst/>
            </a:prstGeom>
          </p:spPr>
        </p:pic>
        <p:sp>
          <p:nvSpPr>
            <p:cNvPr id="299" name="object 299"/>
            <p:cNvSpPr/>
            <p:nvPr/>
          </p:nvSpPr>
          <p:spPr>
            <a:xfrm>
              <a:off x="4438650" y="6340220"/>
              <a:ext cx="255904" cy="98425"/>
            </a:xfrm>
            <a:custGeom>
              <a:avLst/>
              <a:gdLst/>
              <a:ahLst/>
              <a:cxnLst/>
              <a:rect l="l" t="t" r="r" b="b"/>
              <a:pathLst>
                <a:path w="255904" h="98425">
                  <a:moveTo>
                    <a:pt x="47751" y="65658"/>
                  </a:moveTo>
                  <a:lnTo>
                    <a:pt x="38480" y="65658"/>
                  </a:lnTo>
                  <a:lnTo>
                    <a:pt x="34416" y="66039"/>
                  </a:lnTo>
                  <a:lnTo>
                    <a:pt x="27050" y="67563"/>
                  </a:lnTo>
                  <a:lnTo>
                    <a:pt x="24002" y="68579"/>
                  </a:lnTo>
                  <a:lnTo>
                    <a:pt x="21462" y="69976"/>
                  </a:lnTo>
                  <a:lnTo>
                    <a:pt x="18923" y="71246"/>
                  </a:lnTo>
                  <a:lnTo>
                    <a:pt x="17017" y="72898"/>
                  </a:lnTo>
                  <a:lnTo>
                    <a:pt x="15748" y="74675"/>
                  </a:lnTo>
                  <a:lnTo>
                    <a:pt x="14350" y="76580"/>
                  </a:lnTo>
                  <a:lnTo>
                    <a:pt x="13715" y="78612"/>
                  </a:lnTo>
                  <a:lnTo>
                    <a:pt x="13715" y="85598"/>
                  </a:lnTo>
                  <a:lnTo>
                    <a:pt x="14350" y="87629"/>
                  </a:lnTo>
                  <a:lnTo>
                    <a:pt x="15832" y="89534"/>
                  </a:lnTo>
                  <a:lnTo>
                    <a:pt x="17017" y="91312"/>
                  </a:lnTo>
                  <a:lnTo>
                    <a:pt x="18923" y="92963"/>
                  </a:lnTo>
                  <a:lnTo>
                    <a:pt x="21462" y="94233"/>
                  </a:lnTo>
                  <a:lnTo>
                    <a:pt x="24002" y="95630"/>
                  </a:lnTo>
                  <a:lnTo>
                    <a:pt x="27050" y="96646"/>
                  </a:lnTo>
                  <a:lnTo>
                    <a:pt x="30734" y="97408"/>
                  </a:lnTo>
                  <a:lnTo>
                    <a:pt x="34416" y="98043"/>
                  </a:lnTo>
                  <a:lnTo>
                    <a:pt x="38480" y="98425"/>
                  </a:lnTo>
                  <a:lnTo>
                    <a:pt x="47751" y="98425"/>
                  </a:lnTo>
                  <a:lnTo>
                    <a:pt x="64770" y="94233"/>
                  </a:lnTo>
                  <a:lnTo>
                    <a:pt x="67310" y="92963"/>
                  </a:lnTo>
                  <a:lnTo>
                    <a:pt x="69214" y="91312"/>
                  </a:lnTo>
                  <a:lnTo>
                    <a:pt x="70053" y="90169"/>
                  </a:lnTo>
                  <a:lnTo>
                    <a:pt x="37211" y="90169"/>
                  </a:lnTo>
                  <a:lnTo>
                    <a:pt x="32385" y="89534"/>
                  </a:lnTo>
                  <a:lnTo>
                    <a:pt x="25526" y="86487"/>
                  </a:lnTo>
                  <a:lnTo>
                    <a:pt x="23749" y="84836"/>
                  </a:lnTo>
                  <a:lnTo>
                    <a:pt x="23749" y="79375"/>
                  </a:lnTo>
                  <a:lnTo>
                    <a:pt x="25526" y="77596"/>
                  </a:lnTo>
                  <a:lnTo>
                    <a:pt x="28955" y="76200"/>
                  </a:lnTo>
                  <a:lnTo>
                    <a:pt x="32385" y="74675"/>
                  </a:lnTo>
                  <a:lnTo>
                    <a:pt x="37211" y="73913"/>
                  </a:lnTo>
                  <a:lnTo>
                    <a:pt x="70013" y="73913"/>
                  </a:lnTo>
                  <a:lnTo>
                    <a:pt x="69214" y="72898"/>
                  </a:lnTo>
                  <a:lnTo>
                    <a:pt x="67310" y="71246"/>
                  </a:lnTo>
                  <a:lnTo>
                    <a:pt x="64770" y="69976"/>
                  </a:lnTo>
                  <a:lnTo>
                    <a:pt x="62229" y="68579"/>
                  </a:lnTo>
                  <a:lnTo>
                    <a:pt x="59182" y="67563"/>
                  </a:lnTo>
                  <a:lnTo>
                    <a:pt x="51942" y="66039"/>
                  </a:lnTo>
                  <a:lnTo>
                    <a:pt x="47751" y="65658"/>
                  </a:lnTo>
                  <a:close/>
                </a:path>
                <a:path w="255904" h="98425">
                  <a:moveTo>
                    <a:pt x="70013" y="73913"/>
                  </a:moveTo>
                  <a:lnTo>
                    <a:pt x="49149" y="73913"/>
                  </a:lnTo>
                  <a:lnTo>
                    <a:pt x="53848" y="74675"/>
                  </a:lnTo>
                  <a:lnTo>
                    <a:pt x="57276" y="76200"/>
                  </a:lnTo>
                  <a:lnTo>
                    <a:pt x="60833" y="77596"/>
                  </a:lnTo>
                  <a:lnTo>
                    <a:pt x="62484" y="79375"/>
                  </a:lnTo>
                  <a:lnTo>
                    <a:pt x="62484" y="84836"/>
                  </a:lnTo>
                  <a:lnTo>
                    <a:pt x="60833" y="86487"/>
                  </a:lnTo>
                  <a:lnTo>
                    <a:pt x="57276" y="88011"/>
                  </a:lnTo>
                  <a:lnTo>
                    <a:pt x="53848" y="89534"/>
                  </a:lnTo>
                  <a:lnTo>
                    <a:pt x="49149" y="90169"/>
                  </a:lnTo>
                  <a:lnTo>
                    <a:pt x="70053" y="90169"/>
                  </a:lnTo>
                  <a:lnTo>
                    <a:pt x="71882" y="87629"/>
                  </a:lnTo>
                  <a:lnTo>
                    <a:pt x="72516" y="85598"/>
                  </a:lnTo>
                  <a:lnTo>
                    <a:pt x="72516" y="78612"/>
                  </a:lnTo>
                  <a:lnTo>
                    <a:pt x="71882" y="76580"/>
                  </a:lnTo>
                  <a:lnTo>
                    <a:pt x="70612" y="74675"/>
                  </a:lnTo>
                  <a:lnTo>
                    <a:pt x="70013" y="73913"/>
                  </a:lnTo>
                  <a:close/>
                </a:path>
                <a:path w="255904" h="98425">
                  <a:moveTo>
                    <a:pt x="240029" y="65150"/>
                  </a:moveTo>
                  <a:lnTo>
                    <a:pt x="235838" y="65531"/>
                  </a:lnTo>
                  <a:lnTo>
                    <a:pt x="231521" y="65786"/>
                  </a:lnTo>
                  <a:lnTo>
                    <a:pt x="227202" y="66166"/>
                  </a:lnTo>
                  <a:lnTo>
                    <a:pt x="222758" y="66420"/>
                  </a:lnTo>
                  <a:lnTo>
                    <a:pt x="218186" y="66548"/>
                  </a:lnTo>
                  <a:lnTo>
                    <a:pt x="213233" y="66801"/>
                  </a:lnTo>
                  <a:lnTo>
                    <a:pt x="197485" y="67182"/>
                  </a:lnTo>
                  <a:lnTo>
                    <a:pt x="178942" y="67182"/>
                  </a:lnTo>
                  <a:lnTo>
                    <a:pt x="178942" y="76073"/>
                  </a:lnTo>
                  <a:lnTo>
                    <a:pt x="185674" y="76073"/>
                  </a:lnTo>
                  <a:lnTo>
                    <a:pt x="197485" y="75818"/>
                  </a:lnTo>
                  <a:lnTo>
                    <a:pt x="203200" y="75818"/>
                  </a:lnTo>
                  <a:lnTo>
                    <a:pt x="208534" y="75564"/>
                  </a:lnTo>
                  <a:lnTo>
                    <a:pt x="213487" y="75437"/>
                  </a:lnTo>
                  <a:lnTo>
                    <a:pt x="227837" y="74675"/>
                  </a:lnTo>
                  <a:lnTo>
                    <a:pt x="240919" y="73532"/>
                  </a:lnTo>
                  <a:lnTo>
                    <a:pt x="240029" y="65150"/>
                  </a:lnTo>
                  <a:close/>
                </a:path>
                <a:path w="255904" h="98425">
                  <a:moveTo>
                    <a:pt x="174751" y="74421"/>
                  </a:moveTo>
                  <a:lnTo>
                    <a:pt x="88391" y="74421"/>
                  </a:lnTo>
                  <a:lnTo>
                    <a:pt x="88391" y="83057"/>
                  </a:lnTo>
                  <a:lnTo>
                    <a:pt x="174751" y="83057"/>
                  </a:lnTo>
                  <a:lnTo>
                    <a:pt x="174751" y="74421"/>
                  </a:lnTo>
                  <a:close/>
                </a:path>
                <a:path w="255904" h="98425">
                  <a:moveTo>
                    <a:pt x="136525" y="56768"/>
                  </a:moveTo>
                  <a:lnTo>
                    <a:pt x="126491" y="56768"/>
                  </a:lnTo>
                  <a:lnTo>
                    <a:pt x="126491" y="74421"/>
                  </a:lnTo>
                  <a:lnTo>
                    <a:pt x="136525" y="74421"/>
                  </a:lnTo>
                  <a:lnTo>
                    <a:pt x="136525" y="56768"/>
                  </a:lnTo>
                  <a:close/>
                </a:path>
                <a:path w="255904" h="98425">
                  <a:moveTo>
                    <a:pt x="110489" y="8381"/>
                  </a:moveTo>
                  <a:lnTo>
                    <a:pt x="100457" y="8381"/>
                  </a:lnTo>
                  <a:lnTo>
                    <a:pt x="100457" y="56768"/>
                  </a:lnTo>
                  <a:lnTo>
                    <a:pt x="162560" y="56768"/>
                  </a:lnTo>
                  <a:lnTo>
                    <a:pt x="162560" y="48132"/>
                  </a:lnTo>
                  <a:lnTo>
                    <a:pt x="110489" y="48132"/>
                  </a:lnTo>
                  <a:lnTo>
                    <a:pt x="110489" y="33019"/>
                  </a:lnTo>
                  <a:lnTo>
                    <a:pt x="162560" y="33019"/>
                  </a:lnTo>
                  <a:lnTo>
                    <a:pt x="162560" y="24511"/>
                  </a:lnTo>
                  <a:lnTo>
                    <a:pt x="110489" y="24511"/>
                  </a:lnTo>
                  <a:lnTo>
                    <a:pt x="110489" y="8381"/>
                  </a:lnTo>
                  <a:close/>
                </a:path>
                <a:path w="255904" h="98425">
                  <a:moveTo>
                    <a:pt x="162560" y="33019"/>
                  </a:moveTo>
                  <a:lnTo>
                    <a:pt x="152526" y="33019"/>
                  </a:lnTo>
                  <a:lnTo>
                    <a:pt x="152526" y="48132"/>
                  </a:lnTo>
                  <a:lnTo>
                    <a:pt x="162560" y="48132"/>
                  </a:lnTo>
                  <a:lnTo>
                    <a:pt x="162560" y="33019"/>
                  </a:lnTo>
                  <a:close/>
                </a:path>
                <a:path w="255904" h="98425">
                  <a:moveTo>
                    <a:pt x="162560" y="8254"/>
                  </a:moveTo>
                  <a:lnTo>
                    <a:pt x="152526" y="8254"/>
                  </a:lnTo>
                  <a:lnTo>
                    <a:pt x="152526" y="24511"/>
                  </a:lnTo>
                  <a:lnTo>
                    <a:pt x="162560" y="24511"/>
                  </a:lnTo>
                  <a:lnTo>
                    <a:pt x="162560" y="8254"/>
                  </a:lnTo>
                  <a:close/>
                </a:path>
                <a:path w="255904" h="98425">
                  <a:moveTo>
                    <a:pt x="86360" y="54101"/>
                  </a:moveTo>
                  <a:lnTo>
                    <a:pt x="0" y="54101"/>
                  </a:lnTo>
                  <a:lnTo>
                    <a:pt x="0" y="62483"/>
                  </a:lnTo>
                  <a:lnTo>
                    <a:pt x="86360" y="62483"/>
                  </a:lnTo>
                  <a:lnTo>
                    <a:pt x="86360" y="54101"/>
                  </a:lnTo>
                  <a:close/>
                </a:path>
                <a:path w="255904" h="98425">
                  <a:moveTo>
                    <a:pt x="47371" y="20319"/>
                  </a:moveTo>
                  <a:lnTo>
                    <a:pt x="38862" y="20319"/>
                  </a:lnTo>
                  <a:lnTo>
                    <a:pt x="35051" y="20700"/>
                  </a:lnTo>
                  <a:lnTo>
                    <a:pt x="31623" y="21208"/>
                  </a:lnTo>
                  <a:lnTo>
                    <a:pt x="28194" y="21843"/>
                  </a:lnTo>
                  <a:lnTo>
                    <a:pt x="25146" y="22605"/>
                  </a:lnTo>
                  <a:lnTo>
                    <a:pt x="22605" y="23749"/>
                  </a:lnTo>
                  <a:lnTo>
                    <a:pt x="20065" y="24764"/>
                  </a:lnTo>
                  <a:lnTo>
                    <a:pt x="18161" y="26162"/>
                  </a:lnTo>
                  <a:lnTo>
                    <a:pt x="16763" y="27812"/>
                  </a:lnTo>
                  <a:lnTo>
                    <a:pt x="15494" y="29463"/>
                  </a:lnTo>
                  <a:lnTo>
                    <a:pt x="14833" y="31114"/>
                  </a:lnTo>
                  <a:lnTo>
                    <a:pt x="14849" y="38607"/>
                  </a:lnTo>
                  <a:lnTo>
                    <a:pt x="28448" y="47878"/>
                  </a:lnTo>
                  <a:lnTo>
                    <a:pt x="31241" y="48640"/>
                  </a:lnTo>
                  <a:lnTo>
                    <a:pt x="34544" y="49021"/>
                  </a:lnTo>
                  <a:lnTo>
                    <a:pt x="38100" y="49275"/>
                  </a:lnTo>
                  <a:lnTo>
                    <a:pt x="38100" y="54101"/>
                  </a:lnTo>
                  <a:lnTo>
                    <a:pt x="48260" y="54101"/>
                  </a:lnTo>
                  <a:lnTo>
                    <a:pt x="48260" y="49275"/>
                  </a:lnTo>
                  <a:lnTo>
                    <a:pt x="51688" y="49021"/>
                  </a:lnTo>
                  <a:lnTo>
                    <a:pt x="54863" y="48640"/>
                  </a:lnTo>
                  <a:lnTo>
                    <a:pt x="57785" y="47878"/>
                  </a:lnTo>
                  <a:lnTo>
                    <a:pt x="60578" y="47243"/>
                  </a:lnTo>
                  <a:lnTo>
                    <a:pt x="69945" y="41275"/>
                  </a:lnTo>
                  <a:lnTo>
                    <a:pt x="37211" y="41275"/>
                  </a:lnTo>
                  <a:lnTo>
                    <a:pt x="32638" y="40766"/>
                  </a:lnTo>
                  <a:lnTo>
                    <a:pt x="29463" y="39750"/>
                  </a:lnTo>
                  <a:lnTo>
                    <a:pt x="26288" y="38607"/>
                  </a:lnTo>
                  <a:lnTo>
                    <a:pt x="24764" y="37211"/>
                  </a:lnTo>
                  <a:lnTo>
                    <a:pt x="24764" y="32512"/>
                  </a:lnTo>
                  <a:lnTo>
                    <a:pt x="26288" y="31114"/>
                  </a:lnTo>
                  <a:lnTo>
                    <a:pt x="29463" y="29971"/>
                  </a:lnTo>
                  <a:lnTo>
                    <a:pt x="32638" y="28955"/>
                  </a:lnTo>
                  <a:lnTo>
                    <a:pt x="37211" y="28448"/>
                  </a:lnTo>
                  <a:lnTo>
                    <a:pt x="70006" y="28448"/>
                  </a:lnTo>
                  <a:lnTo>
                    <a:pt x="68072" y="26162"/>
                  </a:lnTo>
                  <a:lnTo>
                    <a:pt x="66166" y="24764"/>
                  </a:lnTo>
                  <a:lnTo>
                    <a:pt x="63626" y="23749"/>
                  </a:lnTo>
                  <a:lnTo>
                    <a:pt x="61087" y="22605"/>
                  </a:lnTo>
                  <a:lnTo>
                    <a:pt x="58165" y="21843"/>
                  </a:lnTo>
                  <a:lnTo>
                    <a:pt x="54737" y="21208"/>
                  </a:lnTo>
                  <a:lnTo>
                    <a:pt x="51180" y="20700"/>
                  </a:lnTo>
                  <a:lnTo>
                    <a:pt x="47371" y="20319"/>
                  </a:lnTo>
                  <a:close/>
                </a:path>
                <a:path w="255904" h="98425">
                  <a:moveTo>
                    <a:pt x="70006" y="28448"/>
                  </a:moveTo>
                  <a:lnTo>
                    <a:pt x="49022" y="28448"/>
                  </a:lnTo>
                  <a:lnTo>
                    <a:pt x="53594" y="28955"/>
                  </a:lnTo>
                  <a:lnTo>
                    <a:pt x="56769" y="29971"/>
                  </a:lnTo>
                  <a:lnTo>
                    <a:pt x="59944" y="31114"/>
                  </a:lnTo>
                  <a:lnTo>
                    <a:pt x="61467" y="32512"/>
                  </a:lnTo>
                  <a:lnTo>
                    <a:pt x="61467" y="37211"/>
                  </a:lnTo>
                  <a:lnTo>
                    <a:pt x="59944" y="38607"/>
                  </a:lnTo>
                  <a:lnTo>
                    <a:pt x="56769" y="39750"/>
                  </a:lnTo>
                  <a:lnTo>
                    <a:pt x="53594" y="40766"/>
                  </a:lnTo>
                  <a:lnTo>
                    <a:pt x="49022" y="41275"/>
                  </a:lnTo>
                  <a:lnTo>
                    <a:pt x="69945" y="41275"/>
                  </a:lnTo>
                  <a:lnTo>
                    <a:pt x="70992" y="39877"/>
                  </a:lnTo>
                  <a:lnTo>
                    <a:pt x="71383" y="38607"/>
                  </a:lnTo>
                  <a:lnTo>
                    <a:pt x="71416" y="31114"/>
                  </a:lnTo>
                  <a:lnTo>
                    <a:pt x="70865" y="29463"/>
                  </a:lnTo>
                  <a:lnTo>
                    <a:pt x="70006" y="28448"/>
                  </a:lnTo>
                  <a:close/>
                </a:path>
                <a:path w="255904" h="98425">
                  <a:moveTo>
                    <a:pt x="212471" y="7365"/>
                  </a:moveTo>
                  <a:lnTo>
                    <a:pt x="204724" y="7365"/>
                  </a:lnTo>
                  <a:lnTo>
                    <a:pt x="201295" y="8000"/>
                  </a:lnTo>
                  <a:lnTo>
                    <a:pt x="198120" y="9143"/>
                  </a:lnTo>
                  <a:lnTo>
                    <a:pt x="195072" y="10287"/>
                  </a:lnTo>
                  <a:lnTo>
                    <a:pt x="192532" y="11811"/>
                  </a:lnTo>
                  <a:lnTo>
                    <a:pt x="190373" y="13715"/>
                  </a:lnTo>
                  <a:lnTo>
                    <a:pt x="188087" y="15620"/>
                  </a:lnTo>
                  <a:lnTo>
                    <a:pt x="186436" y="17779"/>
                  </a:lnTo>
                  <a:lnTo>
                    <a:pt x="185292" y="20319"/>
                  </a:lnTo>
                  <a:lnTo>
                    <a:pt x="184150" y="22732"/>
                  </a:lnTo>
                  <a:lnTo>
                    <a:pt x="183514" y="25273"/>
                  </a:lnTo>
                  <a:lnTo>
                    <a:pt x="183514" y="35305"/>
                  </a:lnTo>
                  <a:lnTo>
                    <a:pt x="184150" y="37845"/>
                  </a:lnTo>
                  <a:lnTo>
                    <a:pt x="186436" y="42671"/>
                  </a:lnTo>
                  <a:lnTo>
                    <a:pt x="188087" y="44957"/>
                  </a:lnTo>
                  <a:lnTo>
                    <a:pt x="190373" y="46862"/>
                  </a:lnTo>
                  <a:lnTo>
                    <a:pt x="192532" y="48767"/>
                  </a:lnTo>
                  <a:lnTo>
                    <a:pt x="195072" y="50291"/>
                  </a:lnTo>
                  <a:lnTo>
                    <a:pt x="198120" y="51434"/>
                  </a:lnTo>
                  <a:lnTo>
                    <a:pt x="201295" y="52577"/>
                  </a:lnTo>
                  <a:lnTo>
                    <a:pt x="204724" y="53086"/>
                  </a:lnTo>
                  <a:lnTo>
                    <a:pt x="212471" y="53086"/>
                  </a:lnTo>
                  <a:lnTo>
                    <a:pt x="215900" y="52577"/>
                  </a:lnTo>
                  <a:lnTo>
                    <a:pt x="218948" y="51434"/>
                  </a:lnTo>
                  <a:lnTo>
                    <a:pt x="222123" y="50291"/>
                  </a:lnTo>
                  <a:lnTo>
                    <a:pt x="224662" y="48767"/>
                  </a:lnTo>
                  <a:lnTo>
                    <a:pt x="226822" y="46862"/>
                  </a:lnTo>
                  <a:lnTo>
                    <a:pt x="229108" y="44957"/>
                  </a:lnTo>
                  <a:lnTo>
                    <a:pt x="229566" y="44323"/>
                  </a:lnTo>
                  <a:lnTo>
                    <a:pt x="206375" y="44323"/>
                  </a:lnTo>
                  <a:lnTo>
                    <a:pt x="204470" y="44068"/>
                  </a:lnTo>
                  <a:lnTo>
                    <a:pt x="202564" y="43306"/>
                  </a:lnTo>
                  <a:lnTo>
                    <a:pt x="200787" y="42671"/>
                  </a:lnTo>
                  <a:lnTo>
                    <a:pt x="199136" y="41782"/>
                  </a:lnTo>
                  <a:lnTo>
                    <a:pt x="196341" y="39496"/>
                  </a:lnTo>
                  <a:lnTo>
                    <a:pt x="195199" y="38226"/>
                  </a:lnTo>
                  <a:lnTo>
                    <a:pt x="193675" y="35178"/>
                  </a:lnTo>
                  <a:lnTo>
                    <a:pt x="193294" y="33654"/>
                  </a:lnTo>
                  <a:lnTo>
                    <a:pt x="193294" y="26796"/>
                  </a:lnTo>
                  <a:lnTo>
                    <a:pt x="197738" y="19812"/>
                  </a:lnTo>
                  <a:lnTo>
                    <a:pt x="199136" y="18668"/>
                  </a:lnTo>
                  <a:lnTo>
                    <a:pt x="200787" y="17779"/>
                  </a:lnTo>
                  <a:lnTo>
                    <a:pt x="202564" y="17144"/>
                  </a:lnTo>
                  <a:lnTo>
                    <a:pt x="204470" y="16509"/>
                  </a:lnTo>
                  <a:lnTo>
                    <a:pt x="206375" y="16128"/>
                  </a:lnTo>
                  <a:lnTo>
                    <a:pt x="229496" y="16128"/>
                  </a:lnTo>
                  <a:lnTo>
                    <a:pt x="229108" y="15620"/>
                  </a:lnTo>
                  <a:lnTo>
                    <a:pt x="226822" y="13715"/>
                  </a:lnTo>
                  <a:lnTo>
                    <a:pt x="224662" y="11811"/>
                  </a:lnTo>
                  <a:lnTo>
                    <a:pt x="222123" y="10287"/>
                  </a:lnTo>
                  <a:lnTo>
                    <a:pt x="218948" y="9143"/>
                  </a:lnTo>
                  <a:lnTo>
                    <a:pt x="215900" y="8000"/>
                  </a:lnTo>
                  <a:lnTo>
                    <a:pt x="212471" y="7365"/>
                  </a:lnTo>
                  <a:close/>
                </a:path>
                <a:path w="255904" h="98425">
                  <a:moveTo>
                    <a:pt x="229496" y="16128"/>
                  </a:moveTo>
                  <a:lnTo>
                    <a:pt x="210692" y="16128"/>
                  </a:lnTo>
                  <a:lnTo>
                    <a:pt x="212725" y="16509"/>
                  </a:lnTo>
                  <a:lnTo>
                    <a:pt x="214629" y="17144"/>
                  </a:lnTo>
                  <a:lnTo>
                    <a:pt x="216408" y="17779"/>
                  </a:lnTo>
                  <a:lnTo>
                    <a:pt x="218059" y="18668"/>
                  </a:lnTo>
                  <a:lnTo>
                    <a:pt x="219455" y="19812"/>
                  </a:lnTo>
                  <a:lnTo>
                    <a:pt x="220852" y="20827"/>
                  </a:lnTo>
                  <a:lnTo>
                    <a:pt x="221996" y="22098"/>
                  </a:lnTo>
                  <a:lnTo>
                    <a:pt x="222758" y="23621"/>
                  </a:lnTo>
                  <a:lnTo>
                    <a:pt x="223520" y="25273"/>
                  </a:lnTo>
                  <a:lnTo>
                    <a:pt x="223900" y="26796"/>
                  </a:lnTo>
                  <a:lnTo>
                    <a:pt x="223900" y="33654"/>
                  </a:lnTo>
                  <a:lnTo>
                    <a:pt x="214629" y="43306"/>
                  </a:lnTo>
                  <a:lnTo>
                    <a:pt x="212725" y="44068"/>
                  </a:lnTo>
                  <a:lnTo>
                    <a:pt x="210692" y="44323"/>
                  </a:lnTo>
                  <a:lnTo>
                    <a:pt x="229566" y="44323"/>
                  </a:lnTo>
                  <a:lnTo>
                    <a:pt x="230759" y="42671"/>
                  </a:lnTo>
                  <a:lnTo>
                    <a:pt x="233045" y="37845"/>
                  </a:lnTo>
                  <a:lnTo>
                    <a:pt x="233552" y="35305"/>
                  </a:lnTo>
                  <a:lnTo>
                    <a:pt x="233552" y="25273"/>
                  </a:lnTo>
                  <a:lnTo>
                    <a:pt x="233045" y="22732"/>
                  </a:lnTo>
                  <a:lnTo>
                    <a:pt x="231901" y="20319"/>
                  </a:lnTo>
                  <a:lnTo>
                    <a:pt x="230759" y="17779"/>
                  </a:lnTo>
                  <a:lnTo>
                    <a:pt x="229496" y="16128"/>
                  </a:lnTo>
                  <a:close/>
                </a:path>
                <a:path w="255904" h="98425">
                  <a:moveTo>
                    <a:pt x="255904" y="1524"/>
                  </a:moveTo>
                  <a:lnTo>
                    <a:pt x="245872" y="1524"/>
                  </a:lnTo>
                  <a:lnTo>
                    <a:pt x="245872" y="95630"/>
                  </a:lnTo>
                  <a:lnTo>
                    <a:pt x="255904" y="95630"/>
                  </a:lnTo>
                  <a:lnTo>
                    <a:pt x="255904" y="1524"/>
                  </a:lnTo>
                  <a:close/>
                </a:path>
                <a:path w="255904" h="98425">
                  <a:moveTo>
                    <a:pt x="77470" y="8889"/>
                  </a:moveTo>
                  <a:lnTo>
                    <a:pt x="8889" y="8889"/>
                  </a:lnTo>
                  <a:lnTo>
                    <a:pt x="8889" y="17144"/>
                  </a:lnTo>
                  <a:lnTo>
                    <a:pt x="77470" y="17144"/>
                  </a:lnTo>
                  <a:lnTo>
                    <a:pt x="77470" y="8889"/>
                  </a:lnTo>
                  <a:close/>
                </a:path>
                <a:path w="255904" h="98425">
                  <a:moveTo>
                    <a:pt x="48133" y="0"/>
                  </a:moveTo>
                  <a:lnTo>
                    <a:pt x="38100" y="0"/>
                  </a:lnTo>
                  <a:lnTo>
                    <a:pt x="38100" y="8889"/>
                  </a:lnTo>
                  <a:lnTo>
                    <a:pt x="48133" y="8889"/>
                  </a:lnTo>
                  <a:lnTo>
                    <a:pt x="48133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0" name="object 300"/>
            <p:cNvPicPr/>
            <p:nvPr/>
          </p:nvPicPr>
          <p:blipFill>
            <a:blip r:embed="rId69" cstate="print"/>
            <a:stretch>
              <a:fillRect/>
            </a:stretch>
          </p:blipFill>
          <p:spPr>
            <a:xfrm>
              <a:off x="4434078" y="6335648"/>
              <a:ext cx="265049" cy="107569"/>
            </a:xfrm>
            <a:prstGeom prst="rect">
              <a:avLst/>
            </a:prstGeom>
          </p:spPr>
        </p:pic>
        <p:sp>
          <p:nvSpPr>
            <p:cNvPr id="301" name="object 301"/>
            <p:cNvSpPr/>
            <p:nvPr/>
          </p:nvSpPr>
          <p:spPr>
            <a:xfrm>
              <a:off x="4726685" y="6341744"/>
              <a:ext cx="353060" cy="97155"/>
            </a:xfrm>
            <a:custGeom>
              <a:avLst/>
              <a:gdLst/>
              <a:ahLst/>
              <a:cxnLst/>
              <a:rect l="l" t="t" r="r" b="b"/>
              <a:pathLst>
                <a:path w="353060" h="97154">
                  <a:moveTo>
                    <a:pt x="48005" y="59562"/>
                  </a:moveTo>
                  <a:lnTo>
                    <a:pt x="38353" y="59562"/>
                  </a:lnTo>
                  <a:lnTo>
                    <a:pt x="34036" y="60070"/>
                  </a:lnTo>
                  <a:lnTo>
                    <a:pt x="13581" y="82422"/>
                  </a:lnTo>
                  <a:lnTo>
                    <a:pt x="14097" y="84074"/>
                  </a:lnTo>
                  <a:lnTo>
                    <a:pt x="16637" y="88137"/>
                  </a:lnTo>
                  <a:lnTo>
                    <a:pt x="18414" y="89915"/>
                  </a:lnTo>
                  <a:lnTo>
                    <a:pt x="20954" y="91439"/>
                  </a:lnTo>
                  <a:lnTo>
                    <a:pt x="23494" y="93090"/>
                  </a:lnTo>
                  <a:lnTo>
                    <a:pt x="26669" y="94360"/>
                  </a:lnTo>
                  <a:lnTo>
                    <a:pt x="30352" y="95376"/>
                  </a:lnTo>
                  <a:lnTo>
                    <a:pt x="34036" y="96265"/>
                  </a:lnTo>
                  <a:lnTo>
                    <a:pt x="38353" y="96774"/>
                  </a:lnTo>
                  <a:lnTo>
                    <a:pt x="48005" y="96774"/>
                  </a:lnTo>
                  <a:lnTo>
                    <a:pt x="69087" y="88518"/>
                  </a:lnTo>
                  <a:lnTo>
                    <a:pt x="40131" y="88518"/>
                  </a:lnTo>
                  <a:lnTo>
                    <a:pt x="37337" y="88137"/>
                  </a:lnTo>
                  <a:lnTo>
                    <a:pt x="23494" y="80137"/>
                  </a:lnTo>
                  <a:lnTo>
                    <a:pt x="23494" y="76200"/>
                  </a:lnTo>
                  <a:lnTo>
                    <a:pt x="40131" y="67817"/>
                  </a:lnTo>
                  <a:lnTo>
                    <a:pt x="69087" y="67817"/>
                  </a:lnTo>
                  <a:lnTo>
                    <a:pt x="67690" y="66420"/>
                  </a:lnTo>
                  <a:lnTo>
                    <a:pt x="65277" y="64896"/>
                  </a:lnTo>
                  <a:lnTo>
                    <a:pt x="62737" y="63372"/>
                  </a:lnTo>
                  <a:lnTo>
                    <a:pt x="59689" y="62102"/>
                  </a:lnTo>
                  <a:lnTo>
                    <a:pt x="52197" y="60070"/>
                  </a:lnTo>
                  <a:lnTo>
                    <a:pt x="48005" y="59562"/>
                  </a:lnTo>
                  <a:close/>
                </a:path>
                <a:path w="353060" h="97154">
                  <a:moveTo>
                    <a:pt x="69087" y="67817"/>
                  </a:moveTo>
                  <a:lnTo>
                    <a:pt x="46227" y="67817"/>
                  </a:lnTo>
                  <a:lnTo>
                    <a:pt x="49022" y="68199"/>
                  </a:lnTo>
                  <a:lnTo>
                    <a:pt x="51435" y="68706"/>
                  </a:lnTo>
                  <a:lnTo>
                    <a:pt x="53848" y="69341"/>
                  </a:lnTo>
                  <a:lnTo>
                    <a:pt x="55879" y="69976"/>
                  </a:lnTo>
                  <a:lnTo>
                    <a:pt x="57530" y="70865"/>
                  </a:lnTo>
                  <a:lnTo>
                    <a:pt x="59309" y="71754"/>
                  </a:lnTo>
                  <a:lnTo>
                    <a:pt x="60578" y="72770"/>
                  </a:lnTo>
                  <a:lnTo>
                    <a:pt x="62356" y="75056"/>
                  </a:lnTo>
                  <a:lnTo>
                    <a:pt x="62864" y="76200"/>
                  </a:lnTo>
                  <a:lnTo>
                    <a:pt x="62864" y="80137"/>
                  </a:lnTo>
                  <a:lnTo>
                    <a:pt x="62356" y="81279"/>
                  </a:lnTo>
                  <a:lnTo>
                    <a:pt x="60578" y="83565"/>
                  </a:lnTo>
                  <a:lnTo>
                    <a:pt x="59309" y="84581"/>
                  </a:lnTo>
                  <a:lnTo>
                    <a:pt x="57530" y="85470"/>
                  </a:lnTo>
                  <a:lnTo>
                    <a:pt x="55879" y="86359"/>
                  </a:lnTo>
                  <a:lnTo>
                    <a:pt x="53848" y="86994"/>
                  </a:lnTo>
                  <a:lnTo>
                    <a:pt x="51435" y="87629"/>
                  </a:lnTo>
                  <a:lnTo>
                    <a:pt x="49022" y="88137"/>
                  </a:lnTo>
                  <a:lnTo>
                    <a:pt x="46227" y="88518"/>
                  </a:lnTo>
                  <a:lnTo>
                    <a:pt x="69087" y="88518"/>
                  </a:lnTo>
                  <a:lnTo>
                    <a:pt x="69596" y="88010"/>
                  </a:lnTo>
                  <a:lnTo>
                    <a:pt x="70865" y="85978"/>
                  </a:lnTo>
                  <a:lnTo>
                    <a:pt x="72262" y="83946"/>
                  </a:lnTo>
                  <a:lnTo>
                    <a:pt x="72858" y="82041"/>
                  </a:lnTo>
                  <a:lnTo>
                    <a:pt x="72898" y="74421"/>
                  </a:lnTo>
                  <a:lnTo>
                    <a:pt x="72262" y="72389"/>
                  </a:lnTo>
                  <a:lnTo>
                    <a:pt x="70865" y="70357"/>
                  </a:lnTo>
                  <a:lnTo>
                    <a:pt x="69596" y="68325"/>
                  </a:lnTo>
                  <a:lnTo>
                    <a:pt x="69087" y="67817"/>
                  </a:lnTo>
                  <a:close/>
                </a:path>
                <a:path w="353060" h="97154">
                  <a:moveTo>
                    <a:pt x="292100" y="61849"/>
                  </a:moveTo>
                  <a:lnTo>
                    <a:pt x="281939" y="61849"/>
                  </a:lnTo>
                  <a:lnTo>
                    <a:pt x="281939" y="93090"/>
                  </a:lnTo>
                  <a:lnTo>
                    <a:pt x="342011" y="93090"/>
                  </a:lnTo>
                  <a:lnTo>
                    <a:pt x="342011" y="84327"/>
                  </a:lnTo>
                  <a:lnTo>
                    <a:pt x="292100" y="84327"/>
                  </a:lnTo>
                  <a:lnTo>
                    <a:pt x="292100" y="61849"/>
                  </a:lnTo>
                  <a:close/>
                </a:path>
                <a:path w="353060" h="97154">
                  <a:moveTo>
                    <a:pt x="339471" y="0"/>
                  </a:moveTo>
                  <a:lnTo>
                    <a:pt x="329438" y="0"/>
                  </a:lnTo>
                  <a:lnTo>
                    <a:pt x="329438" y="67182"/>
                  </a:lnTo>
                  <a:lnTo>
                    <a:pt x="339471" y="67182"/>
                  </a:lnTo>
                  <a:lnTo>
                    <a:pt x="339471" y="35051"/>
                  </a:lnTo>
                  <a:lnTo>
                    <a:pt x="352805" y="35051"/>
                  </a:lnTo>
                  <a:lnTo>
                    <a:pt x="352805" y="26288"/>
                  </a:lnTo>
                  <a:lnTo>
                    <a:pt x="339471" y="26288"/>
                  </a:lnTo>
                  <a:lnTo>
                    <a:pt x="339471" y="0"/>
                  </a:lnTo>
                  <a:close/>
                </a:path>
                <a:path w="353060" h="97154">
                  <a:moveTo>
                    <a:pt x="312165" y="5714"/>
                  </a:moveTo>
                  <a:lnTo>
                    <a:pt x="269239" y="5714"/>
                  </a:lnTo>
                  <a:lnTo>
                    <a:pt x="269239" y="50926"/>
                  </a:lnTo>
                  <a:lnTo>
                    <a:pt x="312165" y="50926"/>
                  </a:lnTo>
                  <a:lnTo>
                    <a:pt x="312165" y="42290"/>
                  </a:lnTo>
                  <a:lnTo>
                    <a:pt x="279146" y="42290"/>
                  </a:lnTo>
                  <a:lnTo>
                    <a:pt x="279146" y="14224"/>
                  </a:lnTo>
                  <a:lnTo>
                    <a:pt x="312165" y="14224"/>
                  </a:lnTo>
                  <a:lnTo>
                    <a:pt x="312165" y="5714"/>
                  </a:lnTo>
                  <a:close/>
                </a:path>
                <a:path w="353060" h="97154">
                  <a:moveTo>
                    <a:pt x="312165" y="14224"/>
                  </a:moveTo>
                  <a:lnTo>
                    <a:pt x="302260" y="14224"/>
                  </a:lnTo>
                  <a:lnTo>
                    <a:pt x="302260" y="42290"/>
                  </a:lnTo>
                  <a:lnTo>
                    <a:pt x="312165" y="42290"/>
                  </a:lnTo>
                  <a:lnTo>
                    <a:pt x="312165" y="14224"/>
                  </a:lnTo>
                  <a:close/>
                </a:path>
                <a:path w="353060" h="97154">
                  <a:moveTo>
                    <a:pt x="86360" y="46481"/>
                  </a:moveTo>
                  <a:lnTo>
                    <a:pt x="0" y="46481"/>
                  </a:lnTo>
                  <a:lnTo>
                    <a:pt x="0" y="55117"/>
                  </a:lnTo>
                  <a:lnTo>
                    <a:pt x="86360" y="55117"/>
                  </a:lnTo>
                  <a:lnTo>
                    <a:pt x="86360" y="46481"/>
                  </a:lnTo>
                  <a:close/>
                </a:path>
                <a:path w="353060" h="97154">
                  <a:moveTo>
                    <a:pt x="47625" y="1142"/>
                  </a:moveTo>
                  <a:lnTo>
                    <a:pt x="38608" y="1142"/>
                  </a:lnTo>
                  <a:lnTo>
                    <a:pt x="34543" y="1524"/>
                  </a:lnTo>
                  <a:lnTo>
                    <a:pt x="30861" y="2412"/>
                  </a:lnTo>
                  <a:lnTo>
                    <a:pt x="27177" y="3175"/>
                  </a:lnTo>
                  <a:lnTo>
                    <a:pt x="12953" y="15620"/>
                  </a:lnTo>
                  <a:lnTo>
                    <a:pt x="12953" y="24002"/>
                  </a:lnTo>
                  <a:lnTo>
                    <a:pt x="13715" y="26415"/>
                  </a:lnTo>
                  <a:lnTo>
                    <a:pt x="16890" y="30860"/>
                  </a:lnTo>
                  <a:lnTo>
                    <a:pt x="19176" y="32638"/>
                  </a:lnTo>
                  <a:lnTo>
                    <a:pt x="22225" y="34162"/>
                  </a:lnTo>
                  <a:lnTo>
                    <a:pt x="22225" y="46481"/>
                  </a:lnTo>
                  <a:lnTo>
                    <a:pt x="32258" y="46481"/>
                  </a:lnTo>
                  <a:lnTo>
                    <a:pt x="32258" y="37337"/>
                  </a:lnTo>
                  <a:lnTo>
                    <a:pt x="53543" y="37337"/>
                  </a:lnTo>
                  <a:lnTo>
                    <a:pt x="54228" y="37210"/>
                  </a:lnTo>
                  <a:lnTo>
                    <a:pt x="64135" y="37210"/>
                  </a:lnTo>
                  <a:lnTo>
                    <a:pt x="64135" y="34035"/>
                  </a:lnTo>
                  <a:lnTo>
                    <a:pt x="67055" y="32638"/>
                  </a:lnTo>
                  <a:lnTo>
                    <a:pt x="69341" y="30860"/>
                  </a:lnTo>
                  <a:lnTo>
                    <a:pt x="70216" y="29717"/>
                  </a:lnTo>
                  <a:lnTo>
                    <a:pt x="40131" y="29717"/>
                  </a:lnTo>
                  <a:lnTo>
                    <a:pt x="37464" y="29590"/>
                  </a:lnTo>
                  <a:lnTo>
                    <a:pt x="34925" y="29082"/>
                  </a:lnTo>
                  <a:lnTo>
                    <a:pt x="32385" y="28701"/>
                  </a:lnTo>
                  <a:lnTo>
                    <a:pt x="30352" y="28066"/>
                  </a:lnTo>
                  <a:lnTo>
                    <a:pt x="26797" y="26542"/>
                  </a:lnTo>
                  <a:lnTo>
                    <a:pt x="25400" y="25526"/>
                  </a:lnTo>
                  <a:lnTo>
                    <a:pt x="23367" y="23240"/>
                  </a:lnTo>
                  <a:lnTo>
                    <a:pt x="22860" y="22097"/>
                  </a:lnTo>
                  <a:lnTo>
                    <a:pt x="22860" y="17271"/>
                  </a:lnTo>
                  <a:lnTo>
                    <a:pt x="40131" y="9525"/>
                  </a:lnTo>
                  <a:lnTo>
                    <a:pt x="70072" y="9525"/>
                  </a:lnTo>
                  <a:lnTo>
                    <a:pt x="69723" y="9016"/>
                  </a:lnTo>
                  <a:lnTo>
                    <a:pt x="55499" y="2412"/>
                  </a:lnTo>
                  <a:lnTo>
                    <a:pt x="51688" y="1524"/>
                  </a:lnTo>
                  <a:lnTo>
                    <a:pt x="47625" y="1142"/>
                  </a:lnTo>
                  <a:close/>
                </a:path>
                <a:path w="353060" h="97154">
                  <a:moveTo>
                    <a:pt x="64135" y="37210"/>
                  </a:moveTo>
                  <a:lnTo>
                    <a:pt x="54228" y="37210"/>
                  </a:lnTo>
                  <a:lnTo>
                    <a:pt x="54228" y="46481"/>
                  </a:lnTo>
                  <a:lnTo>
                    <a:pt x="64135" y="46481"/>
                  </a:lnTo>
                  <a:lnTo>
                    <a:pt x="64135" y="37210"/>
                  </a:lnTo>
                  <a:close/>
                </a:path>
                <a:path w="353060" h="97154">
                  <a:moveTo>
                    <a:pt x="53543" y="37337"/>
                  </a:moveTo>
                  <a:lnTo>
                    <a:pt x="32258" y="37337"/>
                  </a:lnTo>
                  <a:lnTo>
                    <a:pt x="33909" y="37718"/>
                  </a:lnTo>
                  <a:lnTo>
                    <a:pt x="39242" y="38100"/>
                  </a:lnTo>
                  <a:lnTo>
                    <a:pt x="47116" y="38100"/>
                  </a:lnTo>
                  <a:lnTo>
                    <a:pt x="50800" y="37845"/>
                  </a:lnTo>
                  <a:lnTo>
                    <a:pt x="53543" y="37337"/>
                  </a:lnTo>
                  <a:close/>
                </a:path>
                <a:path w="353060" h="97154">
                  <a:moveTo>
                    <a:pt x="70072" y="9525"/>
                  </a:moveTo>
                  <a:lnTo>
                    <a:pt x="46100" y="9525"/>
                  </a:lnTo>
                  <a:lnTo>
                    <a:pt x="48767" y="9778"/>
                  </a:lnTo>
                  <a:lnTo>
                    <a:pt x="51308" y="10159"/>
                  </a:lnTo>
                  <a:lnTo>
                    <a:pt x="63500" y="17271"/>
                  </a:lnTo>
                  <a:lnTo>
                    <a:pt x="63500" y="22097"/>
                  </a:lnTo>
                  <a:lnTo>
                    <a:pt x="51308" y="29082"/>
                  </a:lnTo>
                  <a:lnTo>
                    <a:pt x="48767" y="29590"/>
                  </a:lnTo>
                  <a:lnTo>
                    <a:pt x="46100" y="29717"/>
                  </a:lnTo>
                  <a:lnTo>
                    <a:pt x="70216" y="29717"/>
                  </a:lnTo>
                  <a:lnTo>
                    <a:pt x="70992" y="28701"/>
                  </a:lnTo>
                  <a:lnTo>
                    <a:pt x="72516" y="26415"/>
                  </a:lnTo>
                  <a:lnTo>
                    <a:pt x="73405" y="24002"/>
                  </a:lnTo>
                  <a:lnTo>
                    <a:pt x="73405" y="15620"/>
                  </a:lnTo>
                  <a:lnTo>
                    <a:pt x="72643" y="13207"/>
                  </a:lnTo>
                  <a:lnTo>
                    <a:pt x="71119" y="11049"/>
                  </a:lnTo>
                  <a:lnTo>
                    <a:pt x="70072" y="9525"/>
                  </a:lnTo>
                  <a:close/>
                </a:path>
                <a:path w="353060" h="97154">
                  <a:moveTo>
                    <a:pt x="174751" y="72897"/>
                  </a:moveTo>
                  <a:lnTo>
                    <a:pt x="88391" y="72897"/>
                  </a:lnTo>
                  <a:lnTo>
                    <a:pt x="88391" y="81533"/>
                  </a:lnTo>
                  <a:lnTo>
                    <a:pt x="174751" y="81533"/>
                  </a:lnTo>
                  <a:lnTo>
                    <a:pt x="174751" y="72897"/>
                  </a:lnTo>
                  <a:close/>
                </a:path>
                <a:path w="353060" h="97154">
                  <a:moveTo>
                    <a:pt x="136651" y="52069"/>
                  </a:moveTo>
                  <a:lnTo>
                    <a:pt x="126491" y="52069"/>
                  </a:lnTo>
                  <a:lnTo>
                    <a:pt x="126491" y="72897"/>
                  </a:lnTo>
                  <a:lnTo>
                    <a:pt x="136651" y="72897"/>
                  </a:lnTo>
                  <a:lnTo>
                    <a:pt x="136651" y="52069"/>
                  </a:lnTo>
                  <a:close/>
                </a:path>
                <a:path w="353060" h="97154">
                  <a:moveTo>
                    <a:pt x="162560" y="7874"/>
                  </a:moveTo>
                  <a:lnTo>
                    <a:pt x="99949" y="7874"/>
                  </a:lnTo>
                  <a:lnTo>
                    <a:pt x="99949" y="52069"/>
                  </a:lnTo>
                  <a:lnTo>
                    <a:pt x="163702" y="52069"/>
                  </a:lnTo>
                  <a:lnTo>
                    <a:pt x="163702" y="43560"/>
                  </a:lnTo>
                  <a:lnTo>
                    <a:pt x="110109" y="43560"/>
                  </a:lnTo>
                  <a:lnTo>
                    <a:pt x="110109" y="16382"/>
                  </a:lnTo>
                  <a:lnTo>
                    <a:pt x="162560" y="16382"/>
                  </a:lnTo>
                  <a:lnTo>
                    <a:pt x="162560" y="7874"/>
                  </a:lnTo>
                  <a:close/>
                </a:path>
                <a:path w="353060" h="97154">
                  <a:moveTo>
                    <a:pt x="263143" y="72897"/>
                  </a:moveTo>
                  <a:lnTo>
                    <a:pt x="176784" y="72897"/>
                  </a:lnTo>
                  <a:lnTo>
                    <a:pt x="176784" y="81533"/>
                  </a:lnTo>
                  <a:lnTo>
                    <a:pt x="263143" y="81533"/>
                  </a:lnTo>
                  <a:lnTo>
                    <a:pt x="263143" y="72897"/>
                  </a:lnTo>
                  <a:close/>
                </a:path>
                <a:path w="353060" h="97154">
                  <a:moveTo>
                    <a:pt x="224916" y="57657"/>
                  </a:moveTo>
                  <a:lnTo>
                    <a:pt x="214884" y="57657"/>
                  </a:lnTo>
                  <a:lnTo>
                    <a:pt x="214884" y="72897"/>
                  </a:lnTo>
                  <a:lnTo>
                    <a:pt x="224916" y="72897"/>
                  </a:lnTo>
                  <a:lnTo>
                    <a:pt x="224916" y="57657"/>
                  </a:lnTo>
                  <a:close/>
                </a:path>
                <a:path w="353060" h="97154">
                  <a:moveTo>
                    <a:pt x="250571" y="7365"/>
                  </a:moveTo>
                  <a:lnTo>
                    <a:pt x="188467" y="7365"/>
                  </a:lnTo>
                  <a:lnTo>
                    <a:pt x="188467" y="16001"/>
                  </a:lnTo>
                  <a:lnTo>
                    <a:pt x="240537" y="16001"/>
                  </a:lnTo>
                  <a:lnTo>
                    <a:pt x="240537" y="28193"/>
                  </a:lnTo>
                  <a:lnTo>
                    <a:pt x="188849" y="28193"/>
                  </a:lnTo>
                  <a:lnTo>
                    <a:pt x="188849" y="57657"/>
                  </a:lnTo>
                  <a:lnTo>
                    <a:pt x="252856" y="57657"/>
                  </a:lnTo>
                  <a:lnTo>
                    <a:pt x="252856" y="49021"/>
                  </a:lnTo>
                  <a:lnTo>
                    <a:pt x="198881" y="49021"/>
                  </a:lnTo>
                  <a:lnTo>
                    <a:pt x="198881" y="36702"/>
                  </a:lnTo>
                  <a:lnTo>
                    <a:pt x="250571" y="36702"/>
                  </a:lnTo>
                  <a:lnTo>
                    <a:pt x="250571" y="7365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2" name="object 302"/>
            <p:cNvPicPr/>
            <p:nvPr/>
          </p:nvPicPr>
          <p:blipFill>
            <a:blip r:embed="rId70" cstate="print"/>
            <a:stretch>
              <a:fillRect/>
            </a:stretch>
          </p:blipFill>
          <p:spPr>
            <a:xfrm>
              <a:off x="4722114" y="6337172"/>
              <a:ext cx="361950" cy="105918"/>
            </a:xfrm>
            <a:prstGeom prst="rect">
              <a:avLst/>
            </a:prstGeom>
          </p:spPr>
        </p:pic>
        <p:sp>
          <p:nvSpPr>
            <p:cNvPr id="303" name="object 303"/>
            <p:cNvSpPr/>
            <p:nvPr/>
          </p:nvSpPr>
          <p:spPr>
            <a:xfrm>
              <a:off x="5098796" y="6341744"/>
              <a:ext cx="443230" cy="97155"/>
            </a:xfrm>
            <a:custGeom>
              <a:avLst/>
              <a:gdLst/>
              <a:ahLst/>
              <a:cxnLst/>
              <a:rect l="l" t="t" r="r" b="b"/>
              <a:pathLst>
                <a:path w="443229" h="97154">
                  <a:moveTo>
                    <a:pt x="205104" y="57784"/>
                  </a:moveTo>
                  <a:lnTo>
                    <a:pt x="195071" y="57784"/>
                  </a:lnTo>
                  <a:lnTo>
                    <a:pt x="195071" y="94106"/>
                  </a:lnTo>
                  <a:lnTo>
                    <a:pt x="256666" y="94106"/>
                  </a:lnTo>
                  <a:lnTo>
                    <a:pt x="256666" y="85216"/>
                  </a:lnTo>
                  <a:lnTo>
                    <a:pt x="205104" y="85216"/>
                  </a:lnTo>
                  <a:lnTo>
                    <a:pt x="205104" y="76072"/>
                  </a:lnTo>
                  <a:lnTo>
                    <a:pt x="256666" y="76072"/>
                  </a:lnTo>
                  <a:lnTo>
                    <a:pt x="256666" y="67690"/>
                  </a:lnTo>
                  <a:lnTo>
                    <a:pt x="205104" y="67690"/>
                  </a:lnTo>
                  <a:lnTo>
                    <a:pt x="205104" y="57784"/>
                  </a:lnTo>
                  <a:close/>
                </a:path>
                <a:path w="443229" h="97154">
                  <a:moveTo>
                    <a:pt x="256666" y="76072"/>
                  </a:moveTo>
                  <a:lnTo>
                    <a:pt x="246633" y="76072"/>
                  </a:lnTo>
                  <a:lnTo>
                    <a:pt x="246633" y="85216"/>
                  </a:lnTo>
                  <a:lnTo>
                    <a:pt x="256666" y="85216"/>
                  </a:lnTo>
                  <a:lnTo>
                    <a:pt x="256666" y="76072"/>
                  </a:lnTo>
                  <a:close/>
                </a:path>
                <a:path w="443229" h="97154">
                  <a:moveTo>
                    <a:pt x="256666" y="57784"/>
                  </a:moveTo>
                  <a:lnTo>
                    <a:pt x="246633" y="57784"/>
                  </a:lnTo>
                  <a:lnTo>
                    <a:pt x="246633" y="67690"/>
                  </a:lnTo>
                  <a:lnTo>
                    <a:pt x="256666" y="67690"/>
                  </a:lnTo>
                  <a:lnTo>
                    <a:pt x="256666" y="57784"/>
                  </a:lnTo>
                  <a:close/>
                </a:path>
                <a:path w="443229" h="97154">
                  <a:moveTo>
                    <a:pt x="137667" y="59562"/>
                  </a:moveTo>
                  <a:lnTo>
                    <a:pt x="128015" y="59562"/>
                  </a:lnTo>
                  <a:lnTo>
                    <a:pt x="123698" y="60070"/>
                  </a:lnTo>
                  <a:lnTo>
                    <a:pt x="103243" y="82422"/>
                  </a:lnTo>
                  <a:lnTo>
                    <a:pt x="103758" y="84074"/>
                  </a:lnTo>
                  <a:lnTo>
                    <a:pt x="106299" y="88137"/>
                  </a:lnTo>
                  <a:lnTo>
                    <a:pt x="108076" y="89915"/>
                  </a:lnTo>
                  <a:lnTo>
                    <a:pt x="110616" y="91439"/>
                  </a:lnTo>
                  <a:lnTo>
                    <a:pt x="113156" y="93090"/>
                  </a:lnTo>
                  <a:lnTo>
                    <a:pt x="116331" y="94360"/>
                  </a:lnTo>
                  <a:lnTo>
                    <a:pt x="120014" y="95376"/>
                  </a:lnTo>
                  <a:lnTo>
                    <a:pt x="123698" y="96265"/>
                  </a:lnTo>
                  <a:lnTo>
                    <a:pt x="128015" y="96774"/>
                  </a:lnTo>
                  <a:lnTo>
                    <a:pt x="137667" y="96774"/>
                  </a:lnTo>
                  <a:lnTo>
                    <a:pt x="158749" y="88518"/>
                  </a:lnTo>
                  <a:lnTo>
                    <a:pt x="129793" y="88518"/>
                  </a:lnTo>
                  <a:lnTo>
                    <a:pt x="127000" y="88137"/>
                  </a:lnTo>
                  <a:lnTo>
                    <a:pt x="113156" y="80137"/>
                  </a:lnTo>
                  <a:lnTo>
                    <a:pt x="113156" y="76200"/>
                  </a:lnTo>
                  <a:lnTo>
                    <a:pt x="129793" y="67817"/>
                  </a:lnTo>
                  <a:lnTo>
                    <a:pt x="158749" y="67817"/>
                  </a:lnTo>
                  <a:lnTo>
                    <a:pt x="157352" y="66420"/>
                  </a:lnTo>
                  <a:lnTo>
                    <a:pt x="154939" y="64896"/>
                  </a:lnTo>
                  <a:lnTo>
                    <a:pt x="152400" y="63372"/>
                  </a:lnTo>
                  <a:lnTo>
                    <a:pt x="149351" y="62102"/>
                  </a:lnTo>
                  <a:lnTo>
                    <a:pt x="141858" y="60070"/>
                  </a:lnTo>
                  <a:lnTo>
                    <a:pt x="137667" y="59562"/>
                  </a:lnTo>
                  <a:close/>
                </a:path>
                <a:path w="443229" h="97154">
                  <a:moveTo>
                    <a:pt x="158749" y="67817"/>
                  </a:moveTo>
                  <a:lnTo>
                    <a:pt x="135889" y="67817"/>
                  </a:lnTo>
                  <a:lnTo>
                    <a:pt x="138683" y="68199"/>
                  </a:lnTo>
                  <a:lnTo>
                    <a:pt x="141096" y="68706"/>
                  </a:lnTo>
                  <a:lnTo>
                    <a:pt x="143509" y="69341"/>
                  </a:lnTo>
                  <a:lnTo>
                    <a:pt x="145541" y="69976"/>
                  </a:lnTo>
                  <a:lnTo>
                    <a:pt x="147192" y="70865"/>
                  </a:lnTo>
                  <a:lnTo>
                    <a:pt x="148970" y="71754"/>
                  </a:lnTo>
                  <a:lnTo>
                    <a:pt x="150240" y="72770"/>
                  </a:lnTo>
                  <a:lnTo>
                    <a:pt x="152018" y="75056"/>
                  </a:lnTo>
                  <a:lnTo>
                    <a:pt x="152526" y="76200"/>
                  </a:lnTo>
                  <a:lnTo>
                    <a:pt x="152526" y="80137"/>
                  </a:lnTo>
                  <a:lnTo>
                    <a:pt x="152018" y="81279"/>
                  </a:lnTo>
                  <a:lnTo>
                    <a:pt x="150240" y="83565"/>
                  </a:lnTo>
                  <a:lnTo>
                    <a:pt x="148970" y="84581"/>
                  </a:lnTo>
                  <a:lnTo>
                    <a:pt x="147192" y="85470"/>
                  </a:lnTo>
                  <a:lnTo>
                    <a:pt x="145541" y="86359"/>
                  </a:lnTo>
                  <a:lnTo>
                    <a:pt x="143509" y="86994"/>
                  </a:lnTo>
                  <a:lnTo>
                    <a:pt x="141096" y="87629"/>
                  </a:lnTo>
                  <a:lnTo>
                    <a:pt x="138683" y="88137"/>
                  </a:lnTo>
                  <a:lnTo>
                    <a:pt x="135889" y="88518"/>
                  </a:lnTo>
                  <a:lnTo>
                    <a:pt x="158749" y="88518"/>
                  </a:lnTo>
                  <a:lnTo>
                    <a:pt x="159257" y="88010"/>
                  </a:lnTo>
                  <a:lnTo>
                    <a:pt x="160527" y="85978"/>
                  </a:lnTo>
                  <a:lnTo>
                    <a:pt x="161925" y="83946"/>
                  </a:lnTo>
                  <a:lnTo>
                    <a:pt x="162520" y="82041"/>
                  </a:lnTo>
                  <a:lnTo>
                    <a:pt x="162559" y="74421"/>
                  </a:lnTo>
                  <a:lnTo>
                    <a:pt x="161925" y="72389"/>
                  </a:lnTo>
                  <a:lnTo>
                    <a:pt x="160527" y="70357"/>
                  </a:lnTo>
                  <a:lnTo>
                    <a:pt x="159257" y="68325"/>
                  </a:lnTo>
                  <a:lnTo>
                    <a:pt x="158749" y="67817"/>
                  </a:lnTo>
                  <a:close/>
                </a:path>
                <a:path w="443229" h="97154">
                  <a:moveTo>
                    <a:pt x="176021" y="46481"/>
                  </a:moveTo>
                  <a:lnTo>
                    <a:pt x="89662" y="46481"/>
                  </a:lnTo>
                  <a:lnTo>
                    <a:pt x="89662" y="55117"/>
                  </a:lnTo>
                  <a:lnTo>
                    <a:pt x="176021" y="55117"/>
                  </a:lnTo>
                  <a:lnTo>
                    <a:pt x="176021" y="46481"/>
                  </a:lnTo>
                  <a:close/>
                </a:path>
                <a:path w="443229" h="97154">
                  <a:moveTo>
                    <a:pt x="137287" y="1142"/>
                  </a:moveTo>
                  <a:lnTo>
                    <a:pt x="128269" y="1142"/>
                  </a:lnTo>
                  <a:lnTo>
                    <a:pt x="124205" y="1524"/>
                  </a:lnTo>
                  <a:lnTo>
                    <a:pt x="120523" y="2412"/>
                  </a:lnTo>
                  <a:lnTo>
                    <a:pt x="116839" y="3175"/>
                  </a:lnTo>
                  <a:lnTo>
                    <a:pt x="102615" y="15620"/>
                  </a:lnTo>
                  <a:lnTo>
                    <a:pt x="102615" y="24002"/>
                  </a:lnTo>
                  <a:lnTo>
                    <a:pt x="103377" y="26415"/>
                  </a:lnTo>
                  <a:lnTo>
                    <a:pt x="106552" y="30860"/>
                  </a:lnTo>
                  <a:lnTo>
                    <a:pt x="108838" y="32638"/>
                  </a:lnTo>
                  <a:lnTo>
                    <a:pt x="111887" y="34162"/>
                  </a:lnTo>
                  <a:lnTo>
                    <a:pt x="111887" y="46481"/>
                  </a:lnTo>
                  <a:lnTo>
                    <a:pt x="121919" y="46481"/>
                  </a:lnTo>
                  <a:lnTo>
                    <a:pt x="121919" y="37337"/>
                  </a:lnTo>
                  <a:lnTo>
                    <a:pt x="143205" y="37337"/>
                  </a:lnTo>
                  <a:lnTo>
                    <a:pt x="143890" y="37210"/>
                  </a:lnTo>
                  <a:lnTo>
                    <a:pt x="153796" y="37210"/>
                  </a:lnTo>
                  <a:lnTo>
                    <a:pt x="153796" y="34035"/>
                  </a:lnTo>
                  <a:lnTo>
                    <a:pt x="156717" y="32638"/>
                  </a:lnTo>
                  <a:lnTo>
                    <a:pt x="159003" y="30860"/>
                  </a:lnTo>
                  <a:lnTo>
                    <a:pt x="159878" y="29717"/>
                  </a:lnTo>
                  <a:lnTo>
                    <a:pt x="129793" y="29717"/>
                  </a:lnTo>
                  <a:lnTo>
                    <a:pt x="127126" y="29590"/>
                  </a:lnTo>
                  <a:lnTo>
                    <a:pt x="124587" y="29082"/>
                  </a:lnTo>
                  <a:lnTo>
                    <a:pt x="122046" y="28701"/>
                  </a:lnTo>
                  <a:lnTo>
                    <a:pt x="120014" y="28066"/>
                  </a:lnTo>
                  <a:lnTo>
                    <a:pt x="116458" y="26542"/>
                  </a:lnTo>
                  <a:lnTo>
                    <a:pt x="115062" y="25526"/>
                  </a:lnTo>
                  <a:lnTo>
                    <a:pt x="113029" y="23240"/>
                  </a:lnTo>
                  <a:lnTo>
                    <a:pt x="112521" y="22097"/>
                  </a:lnTo>
                  <a:lnTo>
                    <a:pt x="112521" y="17271"/>
                  </a:lnTo>
                  <a:lnTo>
                    <a:pt x="129793" y="9525"/>
                  </a:lnTo>
                  <a:lnTo>
                    <a:pt x="159734" y="9525"/>
                  </a:lnTo>
                  <a:lnTo>
                    <a:pt x="159384" y="9016"/>
                  </a:lnTo>
                  <a:lnTo>
                    <a:pt x="145161" y="2412"/>
                  </a:lnTo>
                  <a:lnTo>
                    <a:pt x="141350" y="1524"/>
                  </a:lnTo>
                  <a:lnTo>
                    <a:pt x="137287" y="1142"/>
                  </a:lnTo>
                  <a:close/>
                </a:path>
                <a:path w="443229" h="97154">
                  <a:moveTo>
                    <a:pt x="153796" y="37210"/>
                  </a:moveTo>
                  <a:lnTo>
                    <a:pt x="143890" y="37210"/>
                  </a:lnTo>
                  <a:lnTo>
                    <a:pt x="143890" y="46481"/>
                  </a:lnTo>
                  <a:lnTo>
                    <a:pt x="153796" y="46481"/>
                  </a:lnTo>
                  <a:lnTo>
                    <a:pt x="153796" y="37210"/>
                  </a:lnTo>
                  <a:close/>
                </a:path>
                <a:path w="443229" h="97154">
                  <a:moveTo>
                    <a:pt x="143205" y="37337"/>
                  </a:moveTo>
                  <a:lnTo>
                    <a:pt x="121919" y="37337"/>
                  </a:lnTo>
                  <a:lnTo>
                    <a:pt x="123570" y="37718"/>
                  </a:lnTo>
                  <a:lnTo>
                    <a:pt x="128904" y="38100"/>
                  </a:lnTo>
                  <a:lnTo>
                    <a:pt x="136778" y="38100"/>
                  </a:lnTo>
                  <a:lnTo>
                    <a:pt x="140462" y="37845"/>
                  </a:lnTo>
                  <a:lnTo>
                    <a:pt x="143205" y="37337"/>
                  </a:lnTo>
                  <a:close/>
                </a:path>
                <a:path w="443229" h="97154">
                  <a:moveTo>
                    <a:pt x="159734" y="9525"/>
                  </a:moveTo>
                  <a:lnTo>
                    <a:pt x="135762" y="9525"/>
                  </a:lnTo>
                  <a:lnTo>
                    <a:pt x="138429" y="9778"/>
                  </a:lnTo>
                  <a:lnTo>
                    <a:pt x="140969" y="10159"/>
                  </a:lnTo>
                  <a:lnTo>
                    <a:pt x="153162" y="17271"/>
                  </a:lnTo>
                  <a:lnTo>
                    <a:pt x="153162" y="22097"/>
                  </a:lnTo>
                  <a:lnTo>
                    <a:pt x="140969" y="29082"/>
                  </a:lnTo>
                  <a:lnTo>
                    <a:pt x="138429" y="29590"/>
                  </a:lnTo>
                  <a:lnTo>
                    <a:pt x="135762" y="29717"/>
                  </a:lnTo>
                  <a:lnTo>
                    <a:pt x="159878" y="29717"/>
                  </a:lnTo>
                  <a:lnTo>
                    <a:pt x="160654" y="28701"/>
                  </a:lnTo>
                  <a:lnTo>
                    <a:pt x="162178" y="26415"/>
                  </a:lnTo>
                  <a:lnTo>
                    <a:pt x="163067" y="24002"/>
                  </a:lnTo>
                  <a:lnTo>
                    <a:pt x="163067" y="15620"/>
                  </a:lnTo>
                  <a:lnTo>
                    <a:pt x="162305" y="13207"/>
                  </a:lnTo>
                  <a:lnTo>
                    <a:pt x="160781" y="11049"/>
                  </a:lnTo>
                  <a:lnTo>
                    <a:pt x="159734" y="9525"/>
                  </a:lnTo>
                  <a:close/>
                </a:path>
                <a:path w="443229" h="97154">
                  <a:moveTo>
                    <a:pt x="402843" y="8381"/>
                  </a:moveTo>
                  <a:lnTo>
                    <a:pt x="359537" y="8381"/>
                  </a:lnTo>
                  <a:lnTo>
                    <a:pt x="359537" y="69341"/>
                  </a:lnTo>
                  <a:lnTo>
                    <a:pt x="380491" y="69341"/>
                  </a:lnTo>
                  <a:lnTo>
                    <a:pt x="387476" y="69087"/>
                  </a:lnTo>
                  <a:lnTo>
                    <a:pt x="393826" y="68579"/>
                  </a:lnTo>
                  <a:lnTo>
                    <a:pt x="400176" y="68199"/>
                  </a:lnTo>
                  <a:lnTo>
                    <a:pt x="406400" y="67437"/>
                  </a:lnTo>
                  <a:lnTo>
                    <a:pt x="412495" y="66293"/>
                  </a:lnTo>
                  <a:lnTo>
                    <a:pt x="411536" y="60451"/>
                  </a:lnTo>
                  <a:lnTo>
                    <a:pt x="369569" y="60451"/>
                  </a:lnTo>
                  <a:lnTo>
                    <a:pt x="369569" y="17271"/>
                  </a:lnTo>
                  <a:lnTo>
                    <a:pt x="402843" y="17271"/>
                  </a:lnTo>
                  <a:lnTo>
                    <a:pt x="402843" y="8381"/>
                  </a:lnTo>
                  <a:close/>
                </a:path>
                <a:path w="443229" h="97154">
                  <a:moveTo>
                    <a:pt x="411099" y="57784"/>
                  </a:moveTo>
                  <a:lnTo>
                    <a:pt x="405383" y="58674"/>
                  </a:lnTo>
                  <a:lnTo>
                    <a:pt x="399541" y="59435"/>
                  </a:lnTo>
                  <a:lnTo>
                    <a:pt x="393700" y="59816"/>
                  </a:lnTo>
                  <a:lnTo>
                    <a:pt x="387984" y="60325"/>
                  </a:lnTo>
                  <a:lnTo>
                    <a:pt x="381634" y="60451"/>
                  </a:lnTo>
                  <a:lnTo>
                    <a:pt x="411536" y="60451"/>
                  </a:lnTo>
                  <a:lnTo>
                    <a:pt x="411099" y="57784"/>
                  </a:lnTo>
                  <a:close/>
                </a:path>
                <a:path w="443229" h="97154">
                  <a:moveTo>
                    <a:pt x="284225" y="7746"/>
                  </a:moveTo>
                  <a:lnTo>
                    <a:pt x="273938" y="7746"/>
                  </a:lnTo>
                  <a:lnTo>
                    <a:pt x="273938" y="68833"/>
                  </a:lnTo>
                  <a:lnTo>
                    <a:pt x="300863" y="68833"/>
                  </a:lnTo>
                  <a:lnTo>
                    <a:pt x="306958" y="68579"/>
                  </a:lnTo>
                  <a:lnTo>
                    <a:pt x="309879" y="68325"/>
                  </a:lnTo>
                  <a:lnTo>
                    <a:pt x="312674" y="68199"/>
                  </a:lnTo>
                  <a:lnTo>
                    <a:pt x="315467" y="67944"/>
                  </a:lnTo>
                  <a:lnTo>
                    <a:pt x="320675" y="67182"/>
                  </a:lnTo>
                  <a:lnTo>
                    <a:pt x="323595" y="66801"/>
                  </a:lnTo>
                  <a:lnTo>
                    <a:pt x="326516" y="66166"/>
                  </a:lnTo>
                  <a:lnTo>
                    <a:pt x="325705" y="59943"/>
                  </a:lnTo>
                  <a:lnTo>
                    <a:pt x="284225" y="59943"/>
                  </a:lnTo>
                  <a:lnTo>
                    <a:pt x="284225" y="7746"/>
                  </a:lnTo>
                  <a:close/>
                </a:path>
                <a:path w="443229" h="97154">
                  <a:moveTo>
                    <a:pt x="325374" y="57403"/>
                  </a:moveTo>
                  <a:lnTo>
                    <a:pt x="320166" y="58419"/>
                  </a:lnTo>
                  <a:lnTo>
                    <a:pt x="314959" y="59054"/>
                  </a:lnTo>
                  <a:lnTo>
                    <a:pt x="304418" y="59816"/>
                  </a:lnTo>
                  <a:lnTo>
                    <a:pt x="298957" y="59943"/>
                  </a:lnTo>
                  <a:lnTo>
                    <a:pt x="325705" y="59943"/>
                  </a:lnTo>
                  <a:lnTo>
                    <a:pt x="325374" y="57403"/>
                  </a:lnTo>
                  <a:close/>
                </a:path>
                <a:path w="443229" h="97154">
                  <a:moveTo>
                    <a:pt x="34162" y="6730"/>
                  </a:moveTo>
                  <a:lnTo>
                    <a:pt x="24002" y="6730"/>
                  </a:lnTo>
                  <a:lnTo>
                    <a:pt x="23875" y="33019"/>
                  </a:lnTo>
                  <a:lnTo>
                    <a:pt x="23367" y="36067"/>
                  </a:lnTo>
                  <a:lnTo>
                    <a:pt x="22987" y="37591"/>
                  </a:lnTo>
                  <a:lnTo>
                    <a:pt x="22351" y="38988"/>
                  </a:lnTo>
                  <a:lnTo>
                    <a:pt x="21843" y="40512"/>
                  </a:lnTo>
                  <a:lnTo>
                    <a:pt x="0" y="64134"/>
                  </a:lnTo>
                  <a:lnTo>
                    <a:pt x="6603" y="70992"/>
                  </a:lnTo>
                  <a:lnTo>
                    <a:pt x="10159" y="67817"/>
                  </a:lnTo>
                  <a:lnTo>
                    <a:pt x="13207" y="64896"/>
                  </a:lnTo>
                  <a:lnTo>
                    <a:pt x="21081" y="57022"/>
                  </a:lnTo>
                  <a:lnTo>
                    <a:pt x="23113" y="54737"/>
                  </a:lnTo>
                  <a:lnTo>
                    <a:pt x="24764" y="52958"/>
                  </a:lnTo>
                  <a:lnTo>
                    <a:pt x="26034" y="51434"/>
                  </a:lnTo>
                  <a:lnTo>
                    <a:pt x="27050" y="50291"/>
                  </a:lnTo>
                  <a:lnTo>
                    <a:pt x="27939" y="49149"/>
                  </a:lnTo>
                  <a:lnTo>
                    <a:pt x="28631" y="47878"/>
                  </a:lnTo>
                  <a:lnTo>
                    <a:pt x="29082" y="46862"/>
                  </a:lnTo>
                  <a:lnTo>
                    <a:pt x="40669" y="46862"/>
                  </a:lnTo>
                  <a:lnTo>
                    <a:pt x="39496" y="45338"/>
                  </a:lnTo>
                  <a:lnTo>
                    <a:pt x="38480" y="43941"/>
                  </a:lnTo>
                  <a:lnTo>
                    <a:pt x="37337" y="42417"/>
                  </a:lnTo>
                  <a:lnTo>
                    <a:pt x="36575" y="41020"/>
                  </a:lnTo>
                  <a:lnTo>
                    <a:pt x="35940" y="39496"/>
                  </a:lnTo>
                  <a:lnTo>
                    <a:pt x="35305" y="38100"/>
                  </a:lnTo>
                  <a:lnTo>
                    <a:pt x="34925" y="36575"/>
                  </a:lnTo>
                  <a:lnTo>
                    <a:pt x="34670" y="34925"/>
                  </a:lnTo>
                  <a:lnTo>
                    <a:pt x="34289" y="33274"/>
                  </a:lnTo>
                  <a:lnTo>
                    <a:pt x="34162" y="6730"/>
                  </a:lnTo>
                  <a:close/>
                </a:path>
                <a:path w="443229" h="97154">
                  <a:moveTo>
                    <a:pt x="40669" y="46862"/>
                  </a:moveTo>
                  <a:lnTo>
                    <a:pt x="29209" y="46862"/>
                  </a:lnTo>
                  <a:lnTo>
                    <a:pt x="29590" y="47878"/>
                  </a:lnTo>
                  <a:lnTo>
                    <a:pt x="50800" y="70103"/>
                  </a:lnTo>
                  <a:lnTo>
                    <a:pt x="57403" y="63118"/>
                  </a:lnTo>
                  <a:lnTo>
                    <a:pt x="54355" y="60451"/>
                  </a:lnTo>
                  <a:lnTo>
                    <a:pt x="51562" y="57912"/>
                  </a:lnTo>
                  <a:lnTo>
                    <a:pt x="49275" y="55625"/>
                  </a:lnTo>
                  <a:lnTo>
                    <a:pt x="46862" y="53339"/>
                  </a:lnTo>
                  <a:lnTo>
                    <a:pt x="44576" y="51053"/>
                  </a:lnTo>
                  <a:lnTo>
                    <a:pt x="42417" y="48640"/>
                  </a:lnTo>
                  <a:lnTo>
                    <a:pt x="40766" y="46989"/>
                  </a:lnTo>
                  <a:close/>
                </a:path>
                <a:path w="443229" h="97154">
                  <a:moveTo>
                    <a:pt x="214756" y="34797"/>
                  </a:moveTo>
                  <a:lnTo>
                    <a:pt x="204724" y="34797"/>
                  </a:lnTo>
                  <a:lnTo>
                    <a:pt x="204724" y="44068"/>
                  </a:lnTo>
                  <a:lnTo>
                    <a:pt x="180212" y="44068"/>
                  </a:lnTo>
                  <a:lnTo>
                    <a:pt x="180212" y="52704"/>
                  </a:lnTo>
                  <a:lnTo>
                    <a:pt x="192277" y="52704"/>
                  </a:lnTo>
                  <a:lnTo>
                    <a:pt x="197865" y="52577"/>
                  </a:lnTo>
                  <a:lnTo>
                    <a:pt x="203326" y="52577"/>
                  </a:lnTo>
                  <a:lnTo>
                    <a:pt x="218566" y="52196"/>
                  </a:lnTo>
                  <a:lnTo>
                    <a:pt x="227837" y="51688"/>
                  </a:lnTo>
                  <a:lnTo>
                    <a:pt x="232409" y="51307"/>
                  </a:lnTo>
                  <a:lnTo>
                    <a:pt x="236854" y="51053"/>
                  </a:lnTo>
                  <a:lnTo>
                    <a:pt x="241173" y="50545"/>
                  </a:lnTo>
                  <a:lnTo>
                    <a:pt x="240561" y="43814"/>
                  </a:lnTo>
                  <a:lnTo>
                    <a:pt x="214756" y="43814"/>
                  </a:lnTo>
                  <a:lnTo>
                    <a:pt x="214756" y="34797"/>
                  </a:lnTo>
                  <a:close/>
                </a:path>
                <a:path w="443229" h="97154">
                  <a:moveTo>
                    <a:pt x="240411" y="42163"/>
                  </a:moveTo>
                  <a:lnTo>
                    <a:pt x="235584" y="42671"/>
                  </a:lnTo>
                  <a:lnTo>
                    <a:pt x="222884" y="43433"/>
                  </a:lnTo>
                  <a:lnTo>
                    <a:pt x="218820" y="43560"/>
                  </a:lnTo>
                  <a:lnTo>
                    <a:pt x="214756" y="43814"/>
                  </a:lnTo>
                  <a:lnTo>
                    <a:pt x="240561" y="43814"/>
                  </a:lnTo>
                  <a:lnTo>
                    <a:pt x="240411" y="42163"/>
                  </a:lnTo>
                  <a:close/>
                </a:path>
                <a:path w="443229" h="97154">
                  <a:moveTo>
                    <a:pt x="232282" y="3809"/>
                  </a:moveTo>
                  <a:lnTo>
                    <a:pt x="187325" y="3809"/>
                  </a:lnTo>
                  <a:lnTo>
                    <a:pt x="187325" y="34797"/>
                  </a:lnTo>
                  <a:lnTo>
                    <a:pt x="232663" y="34797"/>
                  </a:lnTo>
                  <a:lnTo>
                    <a:pt x="232663" y="26415"/>
                  </a:lnTo>
                  <a:lnTo>
                    <a:pt x="196850" y="26415"/>
                  </a:lnTo>
                  <a:lnTo>
                    <a:pt x="196850" y="12191"/>
                  </a:lnTo>
                  <a:lnTo>
                    <a:pt x="232282" y="12191"/>
                  </a:lnTo>
                  <a:lnTo>
                    <a:pt x="232282" y="3809"/>
                  </a:lnTo>
                  <a:close/>
                </a:path>
                <a:path w="443229" h="97154">
                  <a:moveTo>
                    <a:pt x="428498" y="0"/>
                  </a:moveTo>
                  <a:lnTo>
                    <a:pt x="418464" y="0"/>
                  </a:lnTo>
                  <a:lnTo>
                    <a:pt x="418464" y="94106"/>
                  </a:lnTo>
                  <a:lnTo>
                    <a:pt x="428498" y="94106"/>
                  </a:lnTo>
                  <a:lnTo>
                    <a:pt x="428498" y="42799"/>
                  </a:lnTo>
                  <a:lnTo>
                    <a:pt x="442975" y="42799"/>
                  </a:lnTo>
                  <a:lnTo>
                    <a:pt x="442975" y="33908"/>
                  </a:lnTo>
                  <a:lnTo>
                    <a:pt x="428498" y="33908"/>
                  </a:lnTo>
                  <a:lnTo>
                    <a:pt x="428498" y="0"/>
                  </a:lnTo>
                  <a:close/>
                </a:path>
                <a:path w="443229" h="97154">
                  <a:moveTo>
                    <a:pt x="344931" y="0"/>
                  </a:moveTo>
                  <a:lnTo>
                    <a:pt x="334771" y="0"/>
                  </a:lnTo>
                  <a:lnTo>
                    <a:pt x="334771" y="94106"/>
                  </a:lnTo>
                  <a:lnTo>
                    <a:pt x="344931" y="94106"/>
                  </a:lnTo>
                  <a:lnTo>
                    <a:pt x="344931" y="0"/>
                  </a:lnTo>
                  <a:close/>
                </a:path>
                <a:path w="443229" h="97154">
                  <a:moveTo>
                    <a:pt x="256666" y="0"/>
                  </a:moveTo>
                  <a:lnTo>
                    <a:pt x="246633" y="0"/>
                  </a:lnTo>
                  <a:lnTo>
                    <a:pt x="246633" y="53085"/>
                  </a:lnTo>
                  <a:lnTo>
                    <a:pt x="256666" y="53085"/>
                  </a:lnTo>
                  <a:lnTo>
                    <a:pt x="256666" y="0"/>
                  </a:lnTo>
                  <a:close/>
                </a:path>
                <a:path w="443229" h="97154">
                  <a:moveTo>
                    <a:pt x="74802" y="0"/>
                  </a:moveTo>
                  <a:lnTo>
                    <a:pt x="64769" y="0"/>
                  </a:lnTo>
                  <a:lnTo>
                    <a:pt x="64769" y="94106"/>
                  </a:lnTo>
                  <a:lnTo>
                    <a:pt x="74802" y="94106"/>
                  </a:lnTo>
                  <a:lnTo>
                    <a:pt x="74802" y="42799"/>
                  </a:lnTo>
                  <a:lnTo>
                    <a:pt x="89280" y="42799"/>
                  </a:lnTo>
                  <a:lnTo>
                    <a:pt x="89280" y="33908"/>
                  </a:lnTo>
                  <a:lnTo>
                    <a:pt x="74802" y="33908"/>
                  </a:lnTo>
                  <a:lnTo>
                    <a:pt x="74802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4" name="object 304"/>
            <p:cNvPicPr/>
            <p:nvPr/>
          </p:nvPicPr>
          <p:blipFill>
            <a:blip r:embed="rId71" cstate="print"/>
            <a:stretch>
              <a:fillRect/>
            </a:stretch>
          </p:blipFill>
          <p:spPr>
            <a:xfrm>
              <a:off x="5094223" y="6337172"/>
              <a:ext cx="472396" cy="105918"/>
            </a:xfrm>
            <a:prstGeom prst="rect">
              <a:avLst/>
            </a:prstGeom>
          </p:spPr>
        </p:pic>
        <p:sp>
          <p:nvSpPr>
            <p:cNvPr id="305" name="object 305"/>
            <p:cNvSpPr/>
            <p:nvPr/>
          </p:nvSpPr>
          <p:spPr>
            <a:xfrm>
              <a:off x="210439" y="6505125"/>
              <a:ext cx="33655" cy="8890"/>
            </a:xfrm>
            <a:custGeom>
              <a:avLst/>
              <a:gdLst/>
              <a:ahLst/>
              <a:cxnLst/>
              <a:rect l="l" t="t" r="r" b="b"/>
              <a:pathLst>
                <a:path w="33654" h="8890">
                  <a:moveTo>
                    <a:pt x="33286" y="0"/>
                  </a:moveTo>
                  <a:lnTo>
                    <a:pt x="0" y="0"/>
                  </a:lnTo>
                  <a:lnTo>
                    <a:pt x="0" y="8576"/>
                  </a:lnTo>
                  <a:lnTo>
                    <a:pt x="33286" y="8576"/>
                  </a:lnTo>
                  <a:lnTo>
                    <a:pt x="33286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6" name="object 306"/>
            <p:cNvSpPr/>
            <p:nvPr/>
          </p:nvSpPr>
          <p:spPr>
            <a:xfrm>
              <a:off x="210439" y="6505125"/>
              <a:ext cx="33655" cy="8890"/>
            </a:xfrm>
            <a:custGeom>
              <a:avLst/>
              <a:gdLst/>
              <a:ahLst/>
              <a:cxnLst/>
              <a:rect l="l" t="t" r="r" b="b"/>
              <a:pathLst>
                <a:path w="33654" h="8890">
                  <a:moveTo>
                    <a:pt x="0" y="8576"/>
                  </a:moveTo>
                  <a:lnTo>
                    <a:pt x="33286" y="8576"/>
                  </a:lnTo>
                  <a:lnTo>
                    <a:pt x="33286" y="0"/>
                  </a:lnTo>
                  <a:lnTo>
                    <a:pt x="0" y="0"/>
                  </a:lnTo>
                  <a:lnTo>
                    <a:pt x="0" y="8576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7" name="object 307"/>
            <p:cNvSpPr/>
            <p:nvPr/>
          </p:nvSpPr>
          <p:spPr>
            <a:xfrm>
              <a:off x="275031" y="6463664"/>
              <a:ext cx="527050" cy="97155"/>
            </a:xfrm>
            <a:custGeom>
              <a:avLst/>
              <a:gdLst/>
              <a:ahLst/>
              <a:cxnLst/>
              <a:rect l="l" t="t" r="r" b="b"/>
              <a:pathLst>
                <a:path w="527050" h="97154">
                  <a:moveTo>
                    <a:pt x="408203" y="56896"/>
                  </a:moveTo>
                  <a:lnTo>
                    <a:pt x="399211" y="56896"/>
                  </a:lnTo>
                  <a:lnTo>
                    <a:pt x="395185" y="57404"/>
                  </a:lnTo>
                  <a:lnTo>
                    <a:pt x="374815" y="72389"/>
                  </a:lnTo>
                  <a:lnTo>
                    <a:pt x="374815" y="81280"/>
                  </a:lnTo>
                  <a:lnTo>
                    <a:pt x="399211" y="96774"/>
                  </a:lnTo>
                  <a:lnTo>
                    <a:pt x="408203" y="96774"/>
                  </a:lnTo>
                  <a:lnTo>
                    <a:pt x="428777" y="88519"/>
                  </a:lnTo>
                  <a:lnTo>
                    <a:pt x="400773" y="88519"/>
                  </a:lnTo>
                  <a:lnTo>
                    <a:pt x="398145" y="88137"/>
                  </a:lnTo>
                  <a:lnTo>
                    <a:pt x="395795" y="87630"/>
                  </a:lnTo>
                  <a:lnTo>
                    <a:pt x="393446" y="86995"/>
                  </a:lnTo>
                  <a:lnTo>
                    <a:pt x="391452" y="86233"/>
                  </a:lnTo>
                  <a:lnTo>
                    <a:pt x="389813" y="85217"/>
                  </a:lnTo>
                  <a:lnTo>
                    <a:pt x="388188" y="84327"/>
                  </a:lnTo>
                  <a:lnTo>
                    <a:pt x="386930" y="83185"/>
                  </a:lnTo>
                  <a:lnTo>
                    <a:pt x="386041" y="81914"/>
                  </a:lnTo>
                  <a:lnTo>
                    <a:pt x="385152" y="80772"/>
                  </a:lnTo>
                  <a:lnTo>
                    <a:pt x="384708" y="79501"/>
                  </a:lnTo>
                  <a:lnTo>
                    <a:pt x="384708" y="74168"/>
                  </a:lnTo>
                  <a:lnTo>
                    <a:pt x="385152" y="72898"/>
                  </a:lnTo>
                  <a:lnTo>
                    <a:pt x="386041" y="71755"/>
                  </a:lnTo>
                  <a:lnTo>
                    <a:pt x="386930" y="70485"/>
                  </a:lnTo>
                  <a:lnTo>
                    <a:pt x="388188" y="69342"/>
                  </a:lnTo>
                  <a:lnTo>
                    <a:pt x="389813" y="68452"/>
                  </a:lnTo>
                  <a:lnTo>
                    <a:pt x="391452" y="67437"/>
                  </a:lnTo>
                  <a:lnTo>
                    <a:pt x="393446" y="66675"/>
                  </a:lnTo>
                  <a:lnTo>
                    <a:pt x="395795" y="66039"/>
                  </a:lnTo>
                  <a:lnTo>
                    <a:pt x="398145" y="65532"/>
                  </a:lnTo>
                  <a:lnTo>
                    <a:pt x="400773" y="65150"/>
                  </a:lnTo>
                  <a:lnTo>
                    <a:pt x="428777" y="65150"/>
                  </a:lnTo>
                  <a:lnTo>
                    <a:pt x="427380" y="63754"/>
                  </a:lnTo>
                  <a:lnTo>
                    <a:pt x="422414" y="60451"/>
                  </a:lnTo>
                  <a:lnTo>
                    <a:pt x="419379" y="59182"/>
                  </a:lnTo>
                  <a:lnTo>
                    <a:pt x="412229" y="57404"/>
                  </a:lnTo>
                  <a:lnTo>
                    <a:pt x="408203" y="56896"/>
                  </a:lnTo>
                  <a:close/>
                </a:path>
                <a:path w="527050" h="97154">
                  <a:moveTo>
                    <a:pt x="428777" y="65150"/>
                  </a:moveTo>
                  <a:lnTo>
                    <a:pt x="406628" y="65150"/>
                  </a:lnTo>
                  <a:lnTo>
                    <a:pt x="409270" y="65532"/>
                  </a:lnTo>
                  <a:lnTo>
                    <a:pt x="411619" y="66039"/>
                  </a:lnTo>
                  <a:lnTo>
                    <a:pt x="413969" y="66675"/>
                  </a:lnTo>
                  <a:lnTo>
                    <a:pt x="415963" y="67437"/>
                  </a:lnTo>
                  <a:lnTo>
                    <a:pt x="417588" y="68452"/>
                  </a:lnTo>
                  <a:lnTo>
                    <a:pt x="419227" y="69342"/>
                  </a:lnTo>
                  <a:lnTo>
                    <a:pt x="420484" y="70485"/>
                  </a:lnTo>
                  <a:lnTo>
                    <a:pt x="421373" y="71755"/>
                  </a:lnTo>
                  <a:lnTo>
                    <a:pt x="422262" y="72898"/>
                  </a:lnTo>
                  <a:lnTo>
                    <a:pt x="422694" y="74168"/>
                  </a:lnTo>
                  <a:lnTo>
                    <a:pt x="422694" y="79501"/>
                  </a:lnTo>
                  <a:lnTo>
                    <a:pt x="422262" y="80772"/>
                  </a:lnTo>
                  <a:lnTo>
                    <a:pt x="421373" y="81914"/>
                  </a:lnTo>
                  <a:lnTo>
                    <a:pt x="420484" y="83185"/>
                  </a:lnTo>
                  <a:lnTo>
                    <a:pt x="419227" y="84327"/>
                  </a:lnTo>
                  <a:lnTo>
                    <a:pt x="417588" y="85217"/>
                  </a:lnTo>
                  <a:lnTo>
                    <a:pt x="415963" y="86233"/>
                  </a:lnTo>
                  <a:lnTo>
                    <a:pt x="413969" y="86995"/>
                  </a:lnTo>
                  <a:lnTo>
                    <a:pt x="411619" y="87630"/>
                  </a:lnTo>
                  <a:lnTo>
                    <a:pt x="409270" y="88137"/>
                  </a:lnTo>
                  <a:lnTo>
                    <a:pt x="406628" y="88519"/>
                  </a:lnTo>
                  <a:lnTo>
                    <a:pt x="428777" y="88519"/>
                  </a:lnTo>
                  <a:lnTo>
                    <a:pt x="429285" y="88011"/>
                  </a:lnTo>
                  <a:lnTo>
                    <a:pt x="431939" y="83693"/>
                  </a:lnTo>
                  <a:lnTo>
                    <a:pt x="432600" y="81280"/>
                  </a:lnTo>
                  <a:lnTo>
                    <a:pt x="432600" y="72389"/>
                  </a:lnTo>
                  <a:lnTo>
                    <a:pt x="431939" y="69976"/>
                  </a:lnTo>
                  <a:lnTo>
                    <a:pt x="429285" y="65659"/>
                  </a:lnTo>
                  <a:lnTo>
                    <a:pt x="428777" y="65150"/>
                  </a:lnTo>
                  <a:close/>
                </a:path>
                <a:path w="527050" h="97154">
                  <a:moveTo>
                    <a:pt x="254495" y="59562"/>
                  </a:moveTo>
                  <a:lnTo>
                    <a:pt x="192506" y="59562"/>
                  </a:lnTo>
                  <a:lnTo>
                    <a:pt x="192506" y="68325"/>
                  </a:lnTo>
                  <a:lnTo>
                    <a:pt x="244386" y="68325"/>
                  </a:lnTo>
                  <a:lnTo>
                    <a:pt x="244386" y="94996"/>
                  </a:lnTo>
                  <a:lnTo>
                    <a:pt x="254495" y="94996"/>
                  </a:lnTo>
                  <a:lnTo>
                    <a:pt x="254495" y="59562"/>
                  </a:lnTo>
                  <a:close/>
                </a:path>
                <a:path w="527050" h="97154">
                  <a:moveTo>
                    <a:pt x="120256" y="63119"/>
                  </a:moveTo>
                  <a:lnTo>
                    <a:pt x="110147" y="63119"/>
                  </a:lnTo>
                  <a:lnTo>
                    <a:pt x="110147" y="93852"/>
                  </a:lnTo>
                  <a:lnTo>
                    <a:pt x="120256" y="93852"/>
                  </a:lnTo>
                  <a:lnTo>
                    <a:pt x="120256" y="63119"/>
                  </a:lnTo>
                  <a:close/>
                </a:path>
                <a:path w="527050" h="97154">
                  <a:moveTo>
                    <a:pt x="153035" y="63119"/>
                  </a:moveTo>
                  <a:lnTo>
                    <a:pt x="142925" y="63119"/>
                  </a:lnTo>
                  <a:lnTo>
                    <a:pt x="142925" y="93852"/>
                  </a:lnTo>
                  <a:lnTo>
                    <a:pt x="153035" y="93852"/>
                  </a:lnTo>
                  <a:lnTo>
                    <a:pt x="153035" y="63119"/>
                  </a:lnTo>
                  <a:close/>
                </a:path>
                <a:path w="527050" h="97154">
                  <a:moveTo>
                    <a:pt x="174777" y="54610"/>
                  </a:moveTo>
                  <a:lnTo>
                    <a:pt x="88392" y="54610"/>
                  </a:lnTo>
                  <a:lnTo>
                    <a:pt x="88392" y="63119"/>
                  </a:lnTo>
                  <a:lnTo>
                    <a:pt x="174777" y="63119"/>
                  </a:lnTo>
                  <a:lnTo>
                    <a:pt x="174777" y="54610"/>
                  </a:lnTo>
                  <a:close/>
                </a:path>
                <a:path w="527050" h="97154">
                  <a:moveTo>
                    <a:pt x="343801" y="52577"/>
                  </a:moveTo>
                  <a:lnTo>
                    <a:pt x="284988" y="52577"/>
                  </a:lnTo>
                  <a:lnTo>
                    <a:pt x="284988" y="60960"/>
                  </a:lnTo>
                  <a:lnTo>
                    <a:pt x="333895" y="60960"/>
                  </a:lnTo>
                  <a:lnTo>
                    <a:pt x="333895" y="69469"/>
                  </a:lnTo>
                  <a:lnTo>
                    <a:pt x="285496" y="69469"/>
                  </a:lnTo>
                  <a:lnTo>
                    <a:pt x="285496" y="94742"/>
                  </a:lnTo>
                  <a:lnTo>
                    <a:pt x="346456" y="94742"/>
                  </a:lnTo>
                  <a:lnTo>
                    <a:pt x="346456" y="86360"/>
                  </a:lnTo>
                  <a:lnTo>
                    <a:pt x="295402" y="86360"/>
                  </a:lnTo>
                  <a:lnTo>
                    <a:pt x="295402" y="77597"/>
                  </a:lnTo>
                  <a:lnTo>
                    <a:pt x="343801" y="77597"/>
                  </a:lnTo>
                  <a:lnTo>
                    <a:pt x="343801" y="52577"/>
                  </a:lnTo>
                  <a:close/>
                </a:path>
                <a:path w="527050" h="97154">
                  <a:moveTo>
                    <a:pt x="86385" y="72898"/>
                  </a:moveTo>
                  <a:lnTo>
                    <a:pt x="0" y="72898"/>
                  </a:lnTo>
                  <a:lnTo>
                    <a:pt x="0" y="81534"/>
                  </a:lnTo>
                  <a:lnTo>
                    <a:pt x="86385" y="81534"/>
                  </a:lnTo>
                  <a:lnTo>
                    <a:pt x="86385" y="72898"/>
                  </a:lnTo>
                  <a:close/>
                </a:path>
                <a:path w="527050" h="97154">
                  <a:moveTo>
                    <a:pt x="41351" y="38735"/>
                  </a:moveTo>
                  <a:lnTo>
                    <a:pt x="31254" y="38735"/>
                  </a:lnTo>
                  <a:lnTo>
                    <a:pt x="31254" y="72898"/>
                  </a:lnTo>
                  <a:lnTo>
                    <a:pt x="41351" y="72898"/>
                  </a:lnTo>
                  <a:lnTo>
                    <a:pt x="41351" y="38735"/>
                  </a:lnTo>
                  <a:close/>
                </a:path>
                <a:path w="527050" h="97154">
                  <a:moveTo>
                    <a:pt x="73723" y="8382"/>
                  </a:moveTo>
                  <a:lnTo>
                    <a:pt x="10617" y="8382"/>
                  </a:lnTo>
                  <a:lnTo>
                    <a:pt x="10617" y="17272"/>
                  </a:lnTo>
                  <a:lnTo>
                    <a:pt x="63614" y="17272"/>
                  </a:lnTo>
                  <a:lnTo>
                    <a:pt x="63614" y="30734"/>
                  </a:lnTo>
                  <a:lnTo>
                    <a:pt x="63335" y="36830"/>
                  </a:lnTo>
                  <a:lnTo>
                    <a:pt x="62255" y="48260"/>
                  </a:lnTo>
                  <a:lnTo>
                    <a:pt x="61366" y="54356"/>
                  </a:lnTo>
                  <a:lnTo>
                    <a:pt x="60147" y="60833"/>
                  </a:lnTo>
                  <a:lnTo>
                    <a:pt x="70256" y="61975"/>
                  </a:lnTo>
                  <a:lnTo>
                    <a:pt x="73611" y="30734"/>
                  </a:lnTo>
                  <a:lnTo>
                    <a:pt x="73723" y="8382"/>
                  </a:lnTo>
                  <a:close/>
                </a:path>
                <a:path w="527050" h="97154">
                  <a:moveTo>
                    <a:pt x="526821" y="72898"/>
                  </a:moveTo>
                  <a:lnTo>
                    <a:pt x="440436" y="72898"/>
                  </a:lnTo>
                  <a:lnTo>
                    <a:pt x="440436" y="81534"/>
                  </a:lnTo>
                  <a:lnTo>
                    <a:pt x="526821" y="81534"/>
                  </a:lnTo>
                  <a:lnTo>
                    <a:pt x="526821" y="72898"/>
                  </a:lnTo>
                  <a:close/>
                </a:path>
                <a:path w="527050" h="97154">
                  <a:moveTo>
                    <a:pt x="488632" y="55245"/>
                  </a:moveTo>
                  <a:lnTo>
                    <a:pt x="478523" y="55245"/>
                  </a:lnTo>
                  <a:lnTo>
                    <a:pt x="478523" y="72898"/>
                  </a:lnTo>
                  <a:lnTo>
                    <a:pt x="488632" y="72898"/>
                  </a:lnTo>
                  <a:lnTo>
                    <a:pt x="488632" y="55245"/>
                  </a:lnTo>
                  <a:close/>
                </a:path>
                <a:path w="527050" h="97154">
                  <a:moveTo>
                    <a:pt x="462597" y="6858"/>
                  </a:moveTo>
                  <a:lnTo>
                    <a:pt x="452589" y="6858"/>
                  </a:lnTo>
                  <a:lnTo>
                    <a:pt x="452589" y="55245"/>
                  </a:lnTo>
                  <a:lnTo>
                    <a:pt x="514667" y="55245"/>
                  </a:lnTo>
                  <a:lnTo>
                    <a:pt x="514667" y="46609"/>
                  </a:lnTo>
                  <a:lnTo>
                    <a:pt x="462597" y="46609"/>
                  </a:lnTo>
                  <a:lnTo>
                    <a:pt x="462597" y="31496"/>
                  </a:lnTo>
                  <a:lnTo>
                    <a:pt x="514667" y="31496"/>
                  </a:lnTo>
                  <a:lnTo>
                    <a:pt x="514667" y="22987"/>
                  </a:lnTo>
                  <a:lnTo>
                    <a:pt x="462597" y="22987"/>
                  </a:lnTo>
                  <a:lnTo>
                    <a:pt x="462597" y="6858"/>
                  </a:lnTo>
                  <a:close/>
                </a:path>
                <a:path w="527050" h="97154">
                  <a:moveTo>
                    <a:pt x="514667" y="31496"/>
                  </a:moveTo>
                  <a:lnTo>
                    <a:pt x="504659" y="31496"/>
                  </a:lnTo>
                  <a:lnTo>
                    <a:pt x="504659" y="46609"/>
                  </a:lnTo>
                  <a:lnTo>
                    <a:pt x="514667" y="46609"/>
                  </a:lnTo>
                  <a:lnTo>
                    <a:pt x="514667" y="31496"/>
                  </a:lnTo>
                  <a:close/>
                </a:path>
                <a:path w="527050" h="97154">
                  <a:moveTo>
                    <a:pt x="514667" y="6731"/>
                  </a:moveTo>
                  <a:lnTo>
                    <a:pt x="504659" y="6731"/>
                  </a:lnTo>
                  <a:lnTo>
                    <a:pt x="504659" y="22987"/>
                  </a:lnTo>
                  <a:lnTo>
                    <a:pt x="514667" y="22987"/>
                  </a:lnTo>
                  <a:lnTo>
                    <a:pt x="514667" y="6731"/>
                  </a:lnTo>
                  <a:close/>
                </a:path>
                <a:path w="527050" h="97154">
                  <a:moveTo>
                    <a:pt x="280695" y="2794"/>
                  </a:moveTo>
                  <a:lnTo>
                    <a:pt x="270789" y="2794"/>
                  </a:lnTo>
                  <a:lnTo>
                    <a:pt x="270789" y="44323"/>
                  </a:lnTo>
                  <a:lnTo>
                    <a:pt x="314807" y="44323"/>
                  </a:lnTo>
                  <a:lnTo>
                    <a:pt x="314807" y="35940"/>
                  </a:lnTo>
                  <a:lnTo>
                    <a:pt x="280695" y="35940"/>
                  </a:lnTo>
                  <a:lnTo>
                    <a:pt x="280695" y="24637"/>
                  </a:lnTo>
                  <a:lnTo>
                    <a:pt x="314807" y="24637"/>
                  </a:lnTo>
                  <a:lnTo>
                    <a:pt x="314807" y="16383"/>
                  </a:lnTo>
                  <a:lnTo>
                    <a:pt x="280695" y="16383"/>
                  </a:lnTo>
                  <a:lnTo>
                    <a:pt x="280695" y="2794"/>
                  </a:lnTo>
                  <a:close/>
                </a:path>
                <a:path w="527050" h="97154">
                  <a:moveTo>
                    <a:pt x="314807" y="24637"/>
                  </a:moveTo>
                  <a:lnTo>
                    <a:pt x="304901" y="24637"/>
                  </a:lnTo>
                  <a:lnTo>
                    <a:pt x="304901" y="35940"/>
                  </a:lnTo>
                  <a:lnTo>
                    <a:pt x="314807" y="35940"/>
                  </a:lnTo>
                  <a:lnTo>
                    <a:pt x="314807" y="24637"/>
                  </a:lnTo>
                  <a:close/>
                </a:path>
                <a:path w="527050" h="97154">
                  <a:moveTo>
                    <a:pt x="314807" y="2794"/>
                  </a:moveTo>
                  <a:lnTo>
                    <a:pt x="304901" y="2794"/>
                  </a:lnTo>
                  <a:lnTo>
                    <a:pt x="304901" y="16383"/>
                  </a:lnTo>
                  <a:lnTo>
                    <a:pt x="314807" y="16383"/>
                  </a:lnTo>
                  <a:lnTo>
                    <a:pt x="314807" y="2794"/>
                  </a:lnTo>
                  <a:close/>
                </a:path>
                <a:path w="527050" h="97154">
                  <a:moveTo>
                    <a:pt x="136347" y="1777"/>
                  </a:moveTo>
                  <a:lnTo>
                    <a:pt x="126758" y="1777"/>
                  </a:lnTo>
                  <a:lnTo>
                    <a:pt x="122402" y="2286"/>
                  </a:lnTo>
                  <a:lnTo>
                    <a:pt x="102184" y="13843"/>
                  </a:lnTo>
                  <a:lnTo>
                    <a:pt x="100685" y="16256"/>
                  </a:lnTo>
                  <a:lnTo>
                    <a:pt x="99970" y="18923"/>
                  </a:lnTo>
                  <a:lnTo>
                    <a:pt x="99936" y="28701"/>
                  </a:lnTo>
                  <a:lnTo>
                    <a:pt x="100685" y="31369"/>
                  </a:lnTo>
                  <a:lnTo>
                    <a:pt x="126758" y="45847"/>
                  </a:lnTo>
                  <a:lnTo>
                    <a:pt x="136347" y="45847"/>
                  </a:lnTo>
                  <a:lnTo>
                    <a:pt x="158832" y="37084"/>
                  </a:lnTo>
                  <a:lnTo>
                    <a:pt x="128320" y="37084"/>
                  </a:lnTo>
                  <a:lnTo>
                    <a:pt x="125336" y="36830"/>
                  </a:lnTo>
                  <a:lnTo>
                    <a:pt x="122656" y="36195"/>
                  </a:lnTo>
                  <a:lnTo>
                    <a:pt x="119964" y="35687"/>
                  </a:lnTo>
                  <a:lnTo>
                    <a:pt x="117678" y="34925"/>
                  </a:lnTo>
                  <a:lnTo>
                    <a:pt x="109842" y="27177"/>
                  </a:lnTo>
                  <a:lnTo>
                    <a:pt x="109842" y="20574"/>
                  </a:lnTo>
                  <a:lnTo>
                    <a:pt x="128320" y="10540"/>
                  </a:lnTo>
                  <a:lnTo>
                    <a:pt x="158746" y="10540"/>
                  </a:lnTo>
                  <a:lnTo>
                    <a:pt x="157365" y="9144"/>
                  </a:lnTo>
                  <a:lnTo>
                    <a:pt x="151853" y="5587"/>
                  </a:lnTo>
                  <a:lnTo>
                    <a:pt x="148513" y="4318"/>
                  </a:lnTo>
                  <a:lnTo>
                    <a:pt x="140690" y="2286"/>
                  </a:lnTo>
                  <a:lnTo>
                    <a:pt x="136347" y="1777"/>
                  </a:lnTo>
                  <a:close/>
                </a:path>
                <a:path w="527050" h="97154">
                  <a:moveTo>
                    <a:pt x="158746" y="10540"/>
                  </a:moveTo>
                  <a:lnTo>
                    <a:pt x="134848" y="10540"/>
                  </a:lnTo>
                  <a:lnTo>
                    <a:pt x="137833" y="10922"/>
                  </a:lnTo>
                  <a:lnTo>
                    <a:pt x="140525" y="11430"/>
                  </a:lnTo>
                  <a:lnTo>
                    <a:pt x="153339" y="20574"/>
                  </a:lnTo>
                  <a:lnTo>
                    <a:pt x="153339" y="27177"/>
                  </a:lnTo>
                  <a:lnTo>
                    <a:pt x="140525" y="36195"/>
                  </a:lnTo>
                  <a:lnTo>
                    <a:pt x="137833" y="36830"/>
                  </a:lnTo>
                  <a:lnTo>
                    <a:pt x="134848" y="37084"/>
                  </a:lnTo>
                  <a:lnTo>
                    <a:pt x="158832" y="37084"/>
                  </a:lnTo>
                  <a:lnTo>
                    <a:pt x="159499" y="36449"/>
                  </a:lnTo>
                  <a:lnTo>
                    <a:pt x="162496" y="31369"/>
                  </a:lnTo>
                  <a:lnTo>
                    <a:pt x="163245" y="28701"/>
                  </a:lnTo>
                  <a:lnTo>
                    <a:pt x="163211" y="18923"/>
                  </a:lnTo>
                  <a:lnTo>
                    <a:pt x="162496" y="16256"/>
                  </a:lnTo>
                  <a:lnTo>
                    <a:pt x="160997" y="13843"/>
                  </a:lnTo>
                  <a:lnTo>
                    <a:pt x="159499" y="11302"/>
                  </a:lnTo>
                  <a:lnTo>
                    <a:pt x="158746" y="10540"/>
                  </a:lnTo>
                  <a:close/>
                </a:path>
                <a:path w="527050" h="97154">
                  <a:moveTo>
                    <a:pt x="432193" y="0"/>
                  </a:moveTo>
                  <a:lnTo>
                    <a:pt x="422186" y="0"/>
                  </a:lnTo>
                  <a:lnTo>
                    <a:pt x="422186" y="22987"/>
                  </a:lnTo>
                  <a:lnTo>
                    <a:pt x="404825" y="22987"/>
                  </a:lnTo>
                  <a:lnTo>
                    <a:pt x="404825" y="31750"/>
                  </a:lnTo>
                  <a:lnTo>
                    <a:pt x="422186" y="31750"/>
                  </a:lnTo>
                  <a:lnTo>
                    <a:pt x="422186" y="55625"/>
                  </a:lnTo>
                  <a:lnTo>
                    <a:pt x="432193" y="55625"/>
                  </a:lnTo>
                  <a:lnTo>
                    <a:pt x="432193" y="0"/>
                  </a:lnTo>
                  <a:close/>
                </a:path>
                <a:path w="527050" h="97154">
                  <a:moveTo>
                    <a:pt x="388696" y="14477"/>
                  </a:moveTo>
                  <a:lnTo>
                    <a:pt x="378485" y="14477"/>
                  </a:lnTo>
                  <a:lnTo>
                    <a:pt x="378371" y="22098"/>
                  </a:lnTo>
                  <a:lnTo>
                    <a:pt x="377855" y="25146"/>
                  </a:lnTo>
                  <a:lnTo>
                    <a:pt x="377520" y="26415"/>
                  </a:lnTo>
                  <a:lnTo>
                    <a:pt x="376491" y="28956"/>
                  </a:lnTo>
                  <a:lnTo>
                    <a:pt x="375793" y="30099"/>
                  </a:lnTo>
                  <a:lnTo>
                    <a:pt x="374916" y="31242"/>
                  </a:lnTo>
                  <a:lnTo>
                    <a:pt x="374027" y="32512"/>
                  </a:lnTo>
                  <a:lnTo>
                    <a:pt x="355511" y="47625"/>
                  </a:lnTo>
                  <a:lnTo>
                    <a:pt x="361429" y="54863"/>
                  </a:lnTo>
                  <a:lnTo>
                    <a:pt x="364286" y="52959"/>
                  </a:lnTo>
                  <a:lnTo>
                    <a:pt x="367068" y="50926"/>
                  </a:lnTo>
                  <a:lnTo>
                    <a:pt x="372440" y="46609"/>
                  </a:lnTo>
                  <a:lnTo>
                    <a:pt x="374878" y="44704"/>
                  </a:lnTo>
                  <a:lnTo>
                    <a:pt x="377050" y="42799"/>
                  </a:lnTo>
                  <a:lnTo>
                    <a:pt x="378688" y="41401"/>
                  </a:lnTo>
                  <a:lnTo>
                    <a:pt x="380149" y="39877"/>
                  </a:lnTo>
                  <a:lnTo>
                    <a:pt x="382739" y="36830"/>
                  </a:lnTo>
                  <a:lnTo>
                    <a:pt x="383552" y="35687"/>
                  </a:lnTo>
                  <a:lnTo>
                    <a:pt x="383895" y="34798"/>
                  </a:lnTo>
                  <a:lnTo>
                    <a:pt x="396706" y="34798"/>
                  </a:lnTo>
                  <a:lnTo>
                    <a:pt x="396392" y="34544"/>
                  </a:lnTo>
                  <a:lnTo>
                    <a:pt x="394004" y="32258"/>
                  </a:lnTo>
                  <a:lnTo>
                    <a:pt x="392849" y="31242"/>
                  </a:lnTo>
                  <a:lnTo>
                    <a:pt x="391934" y="30352"/>
                  </a:lnTo>
                  <a:lnTo>
                    <a:pt x="390563" y="28321"/>
                  </a:lnTo>
                  <a:lnTo>
                    <a:pt x="390042" y="27305"/>
                  </a:lnTo>
                  <a:lnTo>
                    <a:pt x="389661" y="26162"/>
                  </a:lnTo>
                  <a:lnTo>
                    <a:pt x="389293" y="25146"/>
                  </a:lnTo>
                  <a:lnTo>
                    <a:pt x="389039" y="23875"/>
                  </a:lnTo>
                  <a:lnTo>
                    <a:pt x="388843" y="22098"/>
                  </a:lnTo>
                  <a:lnTo>
                    <a:pt x="388722" y="20447"/>
                  </a:lnTo>
                  <a:lnTo>
                    <a:pt x="388696" y="14477"/>
                  </a:lnTo>
                  <a:close/>
                </a:path>
                <a:path w="527050" h="97154">
                  <a:moveTo>
                    <a:pt x="396706" y="34798"/>
                  </a:moveTo>
                  <a:lnTo>
                    <a:pt x="383997" y="34798"/>
                  </a:lnTo>
                  <a:lnTo>
                    <a:pt x="384340" y="35560"/>
                  </a:lnTo>
                  <a:lnTo>
                    <a:pt x="385000" y="36449"/>
                  </a:lnTo>
                  <a:lnTo>
                    <a:pt x="385991" y="37337"/>
                  </a:lnTo>
                  <a:lnTo>
                    <a:pt x="386981" y="38354"/>
                  </a:lnTo>
                  <a:lnTo>
                    <a:pt x="404418" y="51943"/>
                  </a:lnTo>
                  <a:lnTo>
                    <a:pt x="410133" y="44576"/>
                  </a:lnTo>
                  <a:lnTo>
                    <a:pt x="404215" y="40639"/>
                  </a:lnTo>
                  <a:lnTo>
                    <a:pt x="398907" y="36575"/>
                  </a:lnTo>
                  <a:lnTo>
                    <a:pt x="396706" y="34798"/>
                  </a:lnTo>
                  <a:close/>
                </a:path>
                <a:path w="527050" h="97154">
                  <a:moveTo>
                    <a:pt x="407276" y="5714"/>
                  </a:moveTo>
                  <a:lnTo>
                    <a:pt x="358673" y="5714"/>
                  </a:lnTo>
                  <a:lnTo>
                    <a:pt x="358673" y="14477"/>
                  </a:lnTo>
                  <a:lnTo>
                    <a:pt x="407276" y="14477"/>
                  </a:lnTo>
                  <a:lnTo>
                    <a:pt x="407276" y="5714"/>
                  </a:lnTo>
                  <a:close/>
                </a:path>
                <a:path w="527050" h="97154">
                  <a:moveTo>
                    <a:pt x="210997" y="3810"/>
                  </a:moveTo>
                  <a:lnTo>
                    <a:pt x="200787" y="3810"/>
                  </a:lnTo>
                  <a:lnTo>
                    <a:pt x="200685" y="19558"/>
                  </a:lnTo>
                  <a:lnTo>
                    <a:pt x="200266" y="22479"/>
                  </a:lnTo>
                  <a:lnTo>
                    <a:pt x="185483" y="40132"/>
                  </a:lnTo>
                  <a:lnTo>
                    <a:pt x="183946" y="41401"/>
                  </a:lnTo>
                  <a:lnTo>
                    <a:pt x="182346" y="42799"/>
                  </a:lnTo>
                  <a:lnTo>
                    <a:pt x="179133" y="45338"/>
                  </a:lnTo>
                  <a:lnTo>
                    <a:pt x="177507" y="46482"/>
                  </a:lnTo>
                  <a:lnTo>
                    <a:pt x="183527" y="53721"/>
                  </a:lnTo>
                  <a:lnTo>
                    <a:pt x="186245" y="51435"/>
                  </a:lnTo>
                  <a:lnTo>
                    <a:pt x="189039" y="49149"/>
                  </a:lnTo>
                  <a:lnTo>
                    <a:pt x="191897" y="46862"/>
                  </a:lnTo>
                  <a:lnTo>
                    <a:pt x="194754" y="44450"/>
                  </a:lnTo>
                  <a:lnTo>
                    <a:pt x="197243" y="42290"/>
                  </a:lnTo>
                  <a:lnTo>
                    <a:pt x="199351" y="40259"/>
                  </a:lnTo>
                  <a:lnTo>
                    <a:pt x="200914" y="38862"/>
                  </a:lnTo>
                  <a:lnTo>
                    <a:pt x="202500" y="37211"/>
                  </a:lnTo>
                  <a:lnTo>
                    <a:pt x="205104" y="34289"/>
                  </a:lnTo>
                  <a:lnTo>
                    <a:pt x="205917" y="33020"/>
                  </a:lnTo>
                  <a:lnTo>
                    <a:pt x="206197" y="32131"/>
                  </a:lnTo>
                  <a:lnTo>
                    <a:pt x="218681" y="32131"/>
                  </a:lnTo>
                  <a:lnTo>
                    <a:pt x="211810" y="23495"/>
                  </a:lnTo>
                  <a:lnTo>
                    <a:pt x="211467" y="22479"/>
                  </a:lnTo>
                  <a:lnTo>
                    <a:pt x="211251" y="21336"/>
                  </a:lnTo>
                  <a:lnTo>
                    <a:pt x="211109" y="19558"/>
                  </a:lnTo>
                  <a:lnTo>
                    <a:pt x="210997" y="3810"/>
                  </a:lnTo>
                  <a:close/>
                </a:path>
                <a:path w="527050" h="97154">
                  <a:moveTo>
                    <a:pt x="218681" y="32131"/>
                  </a:moveTo>
                  <a:lnTo>
                    <a:pt x="206298" y="32131"/>
                  </a:lnTo>
                  <a:lnTo>
                    <a:pt x="206641" y="32893"/>
                  </a:lnTo>
                  <a:lnTo>
                    <a:pt x="227228" y="50546"/>
                  </a:lnTo>
                  <a:lnTo>
                    <a:pt x="233146" y="43561"/>
                  </a:lnTo>
                  <a:lnTo>
                    <a:pt x="230085" y="41401"/>
                  </a:lnTo>
                  <a:lnTo>
                    <a:pt x="227114" y="39115"/>
                  </a:lnTo>
                  <a:lnTo>
                    <a:pt x="224218" y="36702"/>
                  </a:lnTo>
                  <a:lnTo>
                    <a:pt x="221322" y="34417"/>
                  </a:lnTo>
                  <a:lnTo>
                    <a:pt x="218681" y="32131"/>
                  </a:lnTo>
                  <a:close/>
                </a:path>
                <a:path w="527050" h="97154">
                  <a:moveTo>
                    <a:pt x="343801" y="0"/>
                  </a:moveTo>
                  <a:lnTo>
                    <a:pt x="333895" y="0"/>
                  </a:lnTo>
                  <a:lnTo>
                    <a:pt x="333895" y="11684"/>
                  </a:lnTo>
                  <a:lnTo>
                    <a:pt x="319189" y="11684"/>
                  </a:lnTo>
                  <a:lnTo>
                    <a:pt x="319189" y="20320"/>
                  </a:lnTo>
                  <a:lnTo>
                    <a:pt x="333895" y="20320"/>
                  </a:lnTo>
                  <a:lnTo>
                    <a:pt x="333895" y="29210"/>
                  </a:lnTo>
                  <a:lnTo>
                    <a:pt x="319189" y="29210"/>
                  </a:lnTo>
                  <a:lnTo>
                    <a:pt x="319189" y="37973"/>
                  </a:lnTo>
                  <a:lnTo>
                    <a:pt x="333895" y="37973"/>
                  </a:lnTo>
                  <a:lnTo>
                    <a:pt x="333895" y="47625"/>
                  </a:lnTo>
                  <a:lnTo>
                    <a:pt x="343801" y="47625"/>
                  </a:lnTo>
                  <a:lnTo>
                    <a:pt x="343801" y="0"/>
                  </a:lnTo>
                  <a:close/>
                </a:path>
                <a:path w="527050" h="97154">
                  <a:moveTo>
                    <a:pt x="254495" y="0"/>
                  </a:moveTo>
                  <a:lnTo>
                    <a:pt x="244487" y="0"/>
                  </a:lnTo>
                  <a:lnTo>
                    <a:pt x="244487" y="54737"/>
                  </a:lnTo>
                  <a:lnTo>
                    <a:pt x="254495" y="54737"/>
                  </a:lnTo>
                  <a:lnTo>
                    <a:pt x="254495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8" name="object 308"/>
            <p:cNvSpPr/>
            <p:nvPr/>
          </p:nvSpPr>
          <p:spPr>
            <a:xfrm>
              <a:off x="275031" y="6463664"/>
              <a:ext cx="527050" cy="97155"/>
            </a:xfrm>
            <a:custGeom>
              <a:avLst/>
              <a:gdLst/>
              <a:ahLst/>
              <a:cxnLst/>
              <a:rect l="l" t="t" r="r" b="b"/>
              <a:pathLst>
                <a:path w="527050" h="97154">
                  <a:moveTo>
                    <a:pt x="403707" y="65150"/>
                  </a:moveTo>
                  <a:lnTo>
                    <a:pt x="400773" y="65150"/>
                  </a:lnTo>
                  <a:lnTo>
                    <a:pt x="398145" y="65532"/>
                  </a:lnTo>
                  <a:lnTo>
                    <a:pt x="395795" y="66039"/>
                  </a:lnTo>
                  <a:lnTo>
                    <a:pt x="393446" y="66675"/>
                  </a:lnTo>
                  <a:lnTo>
                    <a:pt x="391452" y="67437"/>
                  </a:lnTo>
                  <a:lnTo>
                    <a:pt x="389813" y="68452"/>
                  </a:lnTo>
                  <a:lnTo>
                    <a:pt x="388188" y="69342"/>
                  </a:lnTo>
                  <a:lnTo>
                    <a:pt x="386930" y="70485"/>
                  </a:lnTo>
                  <a:lnTo>
                    <a:pt x="386041" y="71755"/>
                  </a:lnTo>
                  <a:lnTo>
                    <a:pt x="385152" y="72898"/>
                  </a:lnTo>
                  <a:lnTo>
                    <a:pt x="384708" y="74168"/>
                  </a:lnTo>
                  <a:lnTo>
                    <a:pt x="384708" y="75437"/>
                  </a:lnTo>
                  <a:lnTo>
                    <a:pt x="384708" y="78232"/>
                  </a:lnTo>
                  <a:lnTo>
                    <a:pt x="384708" y="79501"/>
                  </a:lnTo>
                  <a:lnTo>
                    <a:pt x="385152" y="80772"/>
                  </a:lnTo>
                  <a:lnTo>
                    <a:pt x="386041" y="81914"/>
                  </a:lnTo>
                  <a:lnTo>
                    <a:pt x="386930" y="83185"/>
                  </a:lnTo>
                  <a:lnTo>
                    <a:pt x="388188" y="84327"/>
                  </a:lnTo>
                  <a:lnTo>
                    <a:pt x="389813" y="85217"/>
                  </a:lnTo>
                  <a:lnTo>
                    <a:pt x="391452" y="86233"/>
                  </a:lnTo>
                  <a:lnTo>
                    <a:pt x="393446" y="86995"/>
                  </a:lnTo>
                  <a:lnTo>
                    <a:pt x="395795" y="87630"/>
                  </a:lnTo>
                  <a:lnTo>
                    <a:pt x="398145" y="88137"/>
                  </a:lnTo>
                  <a:lnTo>
                    <a:pt x="400773" y="88519"/>
                  </a:lnTo>
                  <a:lnTo>
                    <a:pt x="403707" y="88519"/>
                  </a:lnTo>
                  <a:lnTo>
                    <a:pt x="406628" y="88519"/>
                  </a:lnTo>
                  <a:lnTo>
                    <a:pt x="417588" y="85217"/>
                  </a:lnTo>
                  <a:lnTo>
                    <a:pt x="419227" y="84327"/>
                  </a:lnTo>
                  <a:lnTo>
                    <a:pt x="420484" y="83185"/>
                  </a:lnTo>
                  <a:lnTo>
                    <a:pt x="421373" y="81914"/>
                  </a:lnTo>
                  <a:lnTo>
                    <a:pt x="422262" y="80772"/>
                  </a:lnTo>
                  <a:lnTo>
                    <a:pt x="422694" y="79501"/>
                  </a:lnTo>
                  <a:lnTo>
                    <a:pt x="422694" y="78232"/>
                  </a:lnTo>
                  <a:lnTo>
                    <a:pt x="422694" y="75437"/>
                  </a:lnTo>
                  <a:lnTo>
                    <a:pt x="422694" y="74168"/>
                  </a:lnTo>
                  <a:lnTo>
                    <a:pt x="422262" y="72898"/>
                  </a:lnTo>
                  <a:lnTo>
                    <a:pt x="421373" y="71755"/>
                  </a:lnTo>
                  <a:lnTo>
                    <a:pt x="420484" y="70485"/>
                  </a:lnTo>
                  <a:lnTo>
                    <a:pt x="419227" y="69342"/>
                  </a:lnTo>
                  <a:lnTo>
                    <a:pt x="417588" y="68452"/>
                  </a:lnTo>
                  <a:lnTo>
                    <a:pt x="415963" y="67437"/>
                  </a:lnTo>
                  <a:lnTo>
                    <a:pt x="413969" y="66675"/>
                  </a:lnTo>
                  <a:lnTo>
                    <a:pt x="411619" y="66039"/>
                  </a:lnTo>
                  <a:lnTo>
                    <a:pt x="409270" y="65532"/>
                  </a:lnTo>
                  <a:lnTo>
                    <a:pt x="406628" y="65150"/>
                  </a:lnTo>
                  <a:lnTo>
                    <a:pt x="403707" y="65150"/>
                  </a:lnTo>
                  <a:close/>
                </a:path>
                <a:path w="527050" h="97154">
                  <a:moveTo>
                    <a:pt x="192506" y="59562"/>
                  </a:moveTo>
                  <a:lnTo>
                    <a:pt x="254495" y="59562"/>
                  </a:lnTo>
                  <a:lnTo>
                    <a:pt x="254495" y="94996"/>
                  </a:lnTo>
                  <a:lnTo>
                    <a:pt x="244386" y="94996"/>
                  </a:lnTo>
                  <a:lnTo>
                    <a:pt x="244386" y="68325"/>
                  </a:lnTo>
                  <a:lnTo>
                    <a:pt x="192506" y="68325"/>
                  </a:lnTo>
                  <a:lnTo>
                    <a:pt x="192506" y="59562"/>
                  </a:lnTo>
                  <a:close/>
                </a:path>
                <a:path w="527050" h="97154">
                  <a:moveTo>
                    <a:pt x="403707" y="56896"/>
                  </a:moveTo>
                  <a:lnTo>
                    <a:pt x="408203" y="56896"/>
                  </a:lnTo>
                  <a:lnTo>
                    <a:pt x="412229" y="57404"/>
                  </a:lnTo>
                  <a:lnTo>
                    <a:pt x="415810" y="58293"/>
                  </a:lnTo>
                  <a:lnTo>
                    <a:pt x="419379" y="59182"/>
                  </a:lnTo>
                  <a:lnTo>
                    <a:pt x="422414" y="60451"/>
                  </a:lnTo>
                  <a:lnTo>
                    <a:pt x="424891" y="62102"/>
                  </a:lnTo>
                  <a:lnTo>
                    <a:pt x="427380" y="63754"/>
                  </a:lnTo>
                  <a:lnTo>
                    <a:pt x="429285" y="65659"/>
                  </a:lnTo>
                  <a:lnTo>
                    <a:pt x="430606" y="67818"/>
                  </a:lnTo>
                  <a:lnTo>
                    <a:pt x="431939" y="69976"/>
                  </a:lnTo>
                  <a:lnTo>
                    <a:pt x="432600" y="72389"/>
                  </a:lnTo>
                  <a:lnTo>
                    <a:pt x="432600" y="74802"/>
                  </a:lnTo>
                  <a:lnTo>
                    <a:pt x="432600" y="78867"/>
                  </a:lnTo>
                  <a:lnTo>
                    <a:pt x="432600" y="81280"/>
                  </a:lnTo>
                  <a:lnTo>
                    <a:pt x="431939" y="83693"/>
                  </a:lnTo>
                  <a:lnTo>
                    <a:pt x="430606" y="85851"/>
                  </a:lnTo>
                  <a:lnTo>
                    <a:pt x="429285" y="88011"/>
                  </a:lnTo>
                  <a:lnTo>
                    <a:pt x="427380" y="89915"/>
                  </a:lnTo>
                  <a:lnTo>
                    <a:pt x="424891" y="91567"/>
                  </a:lnTo>
                  <a:lnTo>
                    <a:pt x="422414" y="93218"/>
                  </a:lnTo>
                  <a:lnTo>
                    <a:pt x="419379" y="94487"/>
                  </a:lnTo>
                  <a:lnTo>
                    <a:pt x="415810" y="95376"/>
                  </a:lnTo>
                  <a:lnTo>
                    <a:pt x="412229" y="96265"/>
                  </a:lnTo>
                  <a:lnTo>
                    <a:pt x="408203" y="96774"/>
                  </a:lnTo>
                  <a:lnTo>
                    <a:pt x="403707" y="96774"/>
                  </a:lnTo>
                  <a:lnTo>
                    <a:pt x="399211" y="96774"/>
                  </a:lnTo>
                  <a:lnTo>
                    <a:pt x="382524" y="91567"/>
                  </a:lnTo>
                  <a:lnTo>
                    <a:pt x="380034" y="89915"/>
                  </a:lnTo>
                  <a:lnTo>
                    <a:pt x="378129" y="88011"/>
                  </a:lnTo>
                  <a:lnTo>
                    <a:pt x="376796" y="85851"/>
                  </a:lnTo>
                  <a:lnTo>
                    <a:pt x="375475" y="83693"/>
                  </a:lnTo>
                  <a:lnTo>
                    <a:pt x="374815" y="81280"/>
                  </a:lnTo>
                  <a:lnTo>
                    <a:pt x="374815" y="78867"/>
                  </a:lnTo>
                  <a:lnTo>
                    <a:pt x="374815" y="74802"/>
                  </a:lnTo>
                  <a:lnTo>
                    <a:pt x="374815" y="72389"/>
                  </a:lnTo>
                  <a:lnTo>
                    <a:pt x="375475" y="69976"/>
                  </a:lnTo>
                  <a:lnTo>
                    <a:pt x="376796" y="67818"/>
                  </a:lnTo>
                  <a:lnTo>
                    <a:pt x="378129" y="65659"/>
                  </a:lnTo>
                  <a:lnTo>
                    <a:pt x="380034" y="63754"/>
                  </a:lnTo>
                  <a:lnTo>
                    <a:pt x="382524" y="62102"/>
                  </a:lnTo>
                  <a:lnTo>
                    <a:pt x="385000" y="60451"/>
                  </a:lnTo>
                  <a:lnTo>
                    <a:pt x="388035" y="59182"/>
                  </a:lnTo>
                  <a:lnTo>
                    <a:pt x="391604" y="58293"/>
                  </a:lnTo>
                  <a:lnTo>
                    <a:pt x="395185" y="57404"/>
                  </a:lnTo>
                  <a:lnTo>
                    <a:pt x="399211" y="56896"/>
                  </a:lnTo>
                  <a:lnTo>
                    <a:pt x="403707" y="56896"/>
                  </a:lnTo>
                  <a:close/>
                </a:path>
                <a:path w="527050" h="97154">
                  <a:moveTo>
                    <a:pt x="88392" y="54610"/>
                  </a:moveTo>
                  <a:lnTo>
                    <a:pt x="174777" y="54610"/>
                  </a:lnTo>
                  <a:lnTo>
                    <a:pt x="174777" y="63119"/>
                  </a:lnTo>
                  <a:lnTo>
                    <a:pt x="153035" y="63119"/>
                  </a:lnTo>
                  <a:lnTo>
                    <a:pt x="153035" y="93852"/>
                  </a:lnTo>
                  <a:lnTo>
                    <a:pt x="142925" y="93852"/>
                  </a:lnTo>
                  <a:lnTo>
                    <a:pt x="142925" y="63119"/>
                  </a:lnTo>
                  <a:lnTo>
                    <a:pt x="120256" y="63119"/>
                  </a:lnTo>
                  <a:lnTo>
                    <a:pt x="120256" y="93852"/>
                  </a:lnTo>
                  <a:lnTo>
                    <a:pt x="110147" y="93852"/>
                  </a:lnTo>
                  <a:lnTo>
                    <a:pt x="110147" y="63119"/>
                  </a:lnTo>
                  <a:lnTo>
                    <a:pt x="88392" y="63119"/>
                  </a:lnTo>
                  <a:lnTo>
                    <a:pt x="88392" y="54610"/>
                  </a:lnTo>
                  <a:close/>
                </a:path>
                <a:path w="527050" h="97154">
                  <a:moveTo>
                    <a:pt x="284988" y="52577"/>
                  </a:moveTo>
                  <a:lnTo>
                    <a:pt x="343801" y="52577"/>
                  </a:lnTo>
                  <a:lnTo>
                    <a:pt x="343801" y="77597"/>
                  </a:lnTo>
                  <a:lnTo>
                    <a:pt x="295402" y="77597"/>
                  </a:lnTo>
                  <a:lnTo>
                    <a:pt x="295402" y="86360"/>
                  </a:lnTo>
                  <a:lnTo>
                    <a:pt x="346456" y="86360"/>
                  </a:lnTo>
                  <a:lnTo>
                    <a:pt x="346456" y="94742"/>
                  </a:lnTo>
                  <a:lnTo>
                    <a:pt x="285496" y="94742"/>
                  </a:lnTo>
                  <a:lnTo>
                    <a:pt x="285496" y="69469"/>
                  </a:lnTo>
                  <a:lnTo>
                    <a:pt x="333895" y="69469"/>
                  </a:lnTo>
                  <a:lnTo>
                    <a:pt x="333895" y="60960"/>
                  </a:lnTo>
                  <a:lnTo>
                    <a:pt x="284988" y="60960"/>
                  </a:lnTo>
                  <a:lnTo>
                    <a:pt x="284988" y="52577"/>
                  </a:lnTo>
                  <a:close/>
                </a:path>
                <a:path w="527050" h="97154">
                  <a:moveTo>
                    <a:pt x="31254" y="38735"/>
                  </a:moveTo>
                  <a:lnTo>
                    <a:pt x="41351" y="38735"/>
                  </a:lnTo>
                  <a:lnTo>
                    <a:pt x="41351" y="72898"/>
                  </a:lnTo>
                  <a:lnTo>
                    <a:pt x="86385" y="72898"/>
                  </a:lnTo>
                  <a:lnTo>
                    <a:pt x="86385" y="81534"/>
                  </a:lnTo>
                  <a:lnTo>
                    <a:pt x="0" y="81534"/>
                  </a:lnTo>
                  <a:lnTo>
                    <a:pt x="0" y="72898"/>
                  </a:lnTo>
                  <a:lnTo>
                    <a:pt x="31254" y="72898"/>
                  </a:lnTo>
                  <a:lnTo>
                    <a:pt x="31254" y="38735"/>
                  </a:lnTo>
                  <a:close/>
                </a:path>
                <a:path w="527050" h="97154">
                  <a:moveTo>
                    <a:pt x="462597" y="31496"/>
                  </a:moveTo>
                  <a:lnTo>
                    <a:pt x="462597" y="46609"/>
                  </a:lnTo>
                  <a:lnTo>
                    <a:pt x="504659" y="46609"/>
                  </a:lnTo>
                  <a:lnTo>
                    <a:pt x="504659" y="31496"/>
                  </a:lnTo>
                  <a:lnTo>
                    <a:pt x="462597" y="31496"/>
                  </a:lnTo>
                  <a:close/>
                </a:path>
                <a:path w="527050" h="97154">
                  <a:moveTo>
                    <a:pt x="280695" y="24637"/>
                  </a:moveTo>
                  <a:lnTo>
                    <a:pt x="280695" y="35940"/>
                  </a:lnTo>
                  <a:lnTo>
                    <a:pt x="304901" y="35940"/>
                  </a:lnTo>
                  <a:lnTo>
                    <a:pt x="304901" y="24637"/>
                  </a:lnTo>
                  <a:lnTo>
                    <a:pt x="280695" y="24637"/>
                  </a:lnTo>
                  <a:close/>
                </a:path>
                <a:path w="527050" h="97154">
                  <a:moveTo>
                    <a:pt x="131584" y="10540"/>
                  </a:moveTo>
                  <a:lnTo>
                    <a:pt x="128320" y="10540"/>
                  </a:lnTo>
                  <a:lnTo>
                    <a:pt x="125336" y="10922"/>
                  </a:lnTo>
                  <a:lnTo>
                    <a:pt x="122656" y="11430"/>
                  </a:lnTo>
                  <a:lnTo>
                    <a:pt x="119964" y="12064"/>
                  </a:lnTo>
                  <a:lnTo>
                    <a:pt x="117678" y="12826"/>
                  </a:lnTo>
                  <a:lnTo>
                    <a:pt x="115811" y="13843"/>
                  </a:lnTo>
                  <a:lnTo>
                    <a:pt x="113944" y="14859"/>
                  </a:lnTo>
                  <a:lnTo>
                    <a:pt x="112471" y="16129"/>
                  </a:lnTo>
                  <a:lnTo>
                    <a:pt x="111417" y="17525"/>
                  </a:lnTo>
                  <a:lnTo>
                    <a:pt x="110363" y="18923"/>
                  </a:lnTo>
                  <a:lnTo>
                    <a:pt x="109842" y="20574"/>
                  </a:lnTo>
                  <a:lnTo>
                    <a:pt x="109842" y="22225"/>
                  </a:lnTo>
                  <a:lnTo>
                    <a:pt x="109842" y="25526"/>
                  </a:lnTo>
                  <a:lnTo>
                    <a:pt x="109842" y="27177"/>
                  </a:lnTo>
                  <a:lnTo>
                    <a:pt x="110363" y="28701"/>
                  </a:lnTo>
                  <a:lnTo>
                    <a:pt x="122656" y="36195"/>
                  </a:lnTo>
                  <a:lnTo>
                    <a:pt x="125336" y="36830"/>
                  </a:lnTo>
                  <a:lnTo>
                    <a:pt x="128320" y="37084"/>
                  </a:lnTo>
                  <a:lnTo>
                    <a:pt x="131584" y="37084"/>
                  </a:lnTo>
                  <a:lnTo>
                    <a:pt x="134848" y="37084"/>
                  </a:lnTo>
                  <a:lnTo>
                    <a:pt x="137833" y="36830"/>
                  </a:lnTo>
                  <a:lnTo>
                    <a:pt x="140525" y="36195"/>
                  </a:lnTo>
                  <a:lnTo>
                    <a:pt x="143205" y="35687"/>
                  </a:lnTo>
                  <a:lnTo>
                    <a:pt x="145491" y="34925"/>
                  </a:lnTo>
                  <a:lnTo>
                    <a:pt x="147358" y="33909"/>
                  </a:lnTo>
                  <a:lnTo>
                    <a:pt x="149237" y="32893"/>
                  </a:lnTo>
                  <a:lnTo>
                    <a:pt x="150698" y="31623"/>
                  </a:lnTo>
                  <a:lnTo>
                    <a:pt x="151752" y="30225"/>
                  </a:lnTo>
                  <a:lnTo>
                    <a:pt x="152806" y="28701"/>
                  </a:lnTo>
                  <a:lnTo>
                    <a:pt x="153339" y="27177"/>
                  </a:lnTo>
                  <a:lnTo>
                    <a:pt x="153339" y="25526"/>
                  </a:lnTo>
                  <a:lnTo>
                    <a:pt x="153339" y="22225"/>
                  </a:lnTo>
                  <a:lnTo>
                    <a:pt x="153339" y="20574"/>
                  </a:lnTo>
                  <a:lnTo>
                    <a:pt x="152806" y="18923"/>
                  </a:lnTo>
                  <a:lnTo>
                    <a:pt x="151752" y="17525"/>
                  </a:lnTo>
                  <a:lnTo>
                    <a:pt x="150698" y="16129"/>
                  </a:lnTo>
                  <a:lnTo>
                    <a:pt x="149237" y="14859"/>
                  </a:lnTo>
                  <a:lnTo>
                    <a:pt x="147358" y="13843"/>
                  </a:lnTo>
                  <a:lnTo>
                    <a:pt x="145491" y="12826"/>
                  </a:lnTo>
                  <a:lnTo>
                    <a:pt x="143205" y="12064"/>
                  </a:lnTo>
                  <a:lnTo>
                    <a:pt x="140525" y="11430"/>
                  </a:lnTo>
                  <a:lnTo>
                    <a:pt x="137833" y="10922"/>
                  </a:lnTo>
                  <a:lnTo>
                    <a:pt x="134848" y="10540"/>
                  </a:lnTo>
                  <a:lnTo>
                    <a:pt x="131584" y="10540"/>
                  </a:lnTo>
                  <a:close/>
                </a:path>
                <a:path w="527050" h="97154">
                  <a:moveTo>
                    <a:pt x="10617" y="8382"/>
                  </a:moveTo>
                  <a:lnTo>
                    <a:pt x="73723" y="8382"/>
                  </a:lnTo>
                  <a:lnTo>
                    <a:pt x="73723" y="20827"/>
                  </a:lnTo>
                  <a:lnTo>
                    <a:pt x="73723" y="25400"/>
                  </a:lnTo>
                  <a:lnTo>
                    <a:pt x="73660" y="29463"/>
                  </a:lnTo>
                  <a:lnTo>
                    <a:pt x="73520" y="33147"/>
                  </a:lnTo>
                  <a:lnTo>
                    <a:pt x="73380" y="36830"/>
                  </a:lnTo>
                  <a:lnTo>
                    <a:pt x="70256" y="61975"/>
                  </a:lnTo>
                  <a:lnTo>
                    <a:pt x="60147" y="60833"/>
                  </a:lnTo>
                  <a:lnTo>
                    <a:pt x="61366" y="54356"/>
                  </a:lnTo>
                  <a:lnTo>
                    <a:pt x="62255" y="48260"/>
                  </a:lnTo>
                  <a:lnTo>
                    <a:pt x="62801" y="42545"/>
                  </a:lnTo>
                  <a:lnTo>
                    <a:pt x="63347" y="36702"/>
                  </a:lnTo>
                  <a:lnTo>
                    <a:pt x="63614" y="30734"/>
                  </a:lnTo>
                  <a:lnTo>
                    <a:pt x="63614" y="24384"/>
                  </a:lnTo>
                  <a:lnTo>
                    <a:pt x="63614" y="17272"/>
                  </a:lnTo>
                  <a:lnTo>
                    <a:pt x="10617" y="17272"/>
                  </a:lnTo>
                  <a:lnTo>
                    <a:pt x="10617" y="8382"/>
                  </a:lnTo>
                  <a:close/>
                </a:path>
                <a:path w="527050" h="97154">
                  <a:moveTo>
                    <a:pt x="504659" y="6731"/>
                  </a:moveTo>
                  <a:lnTo>
                    <a:pt x="514667" y="6731"/>
                  </a:lnTo>
                  <a:lnTo>
                    <a:pt x="514667" y="55245"/>
                  </a:lnTo>
                  <a:lnTo>
                    <a:pt x="488632" y="55245"/>
                  </a:lnTo>
                  <a:lnTo>
                    <a:pt x="488632" y="72898"/>
                  </a:lnTo>
                  <a:lnTo>
                    <a:pt x="526821" y="72898"/>
                  </a:lnTo>
                  <a:lnTo>
                    <a:pt x="526821" y="81534"/>
                  </a:lnTo>
                  <a:lnTo>
                    <a:pt x="440436" y="81534"/>
                  </a:lnTo>
                  <a:lnTo>
                    <a:pt x="440436" y="72898"/>
                  </a:lnTo>
                  <a:lnTo>
                    <a:pt x="478523" y="72898"/>
                  </a:lnTo>
                  <a:lnTo>
                    <a:pt x="478523" y="55245"/>
                  </a:lnTo>
                  <a:lnTo>
                    <a:pt x="452589" y="55245"/>
                  </a:lnTo>
                  <a:lnTo>
                    <a:pt x="452589" y="6858"/>
                  </a:lnTo>
                  <a:lnTo>
                    <a:pt x="462597" y="6858"/>
                  </a:lnTo>
                  <a:lnTo>
                    <a:pt x="462597" y="22987"/>
                  </a:lnTo>
                  <a:lnTo>
                    <a:pt x="504659" y="22987"/>
                  </a:lnTo>
                  <a:lnTo>
                    <a:pt x="504659" y="6731"/>
                  </a:lnTo>
                  <a:close/>
                </a:path>
                <a:path w="527050" h="97154">
                  <a:moveTo>
                    <a:pt x="358673" y="5714"/>
                  </a:moveTo>
                  <a:lnTo>
                    <a:pt x="407276" y="5714"/>
                  </a:lnTo>
                  <a:lnTo>
                    <a:pt x="407276" y="14477"/>
                  </a:lnTo>
                  <a:lnTo>
                    <a:pt x="388696" y="14477"/>
                  </a:lnTo>
                  <a:lnTo>
                    <a:pt x="388696" y="18287"/>
                  </a:lnTo>
                  <a:lnTo>
                    <a:pt x="388696" y="19812"/>
                  </a:lnTo>
                  <a:lnTo>
                    <a:pt x="388759" y="21336"/>
                  </a:lnTo>
                  <a:lnTo>
                    <a:pt x="388899" y="22606"/>
                  </a:lnTo>
                  <a:lnTo>
                    <a:pt x="389039" y="23875"/>
                  </a:lnTo>
                  <a:lnTo>
                    <a:pt x="389293" y="25146"/>
                  </a:lnTo>
                  <a:lnTo>
                    <a:pt x="389661" y="26162"/>
                  </a:lnTo>
                  <a:lnTo>
                    <a:pt x="390042" y="27305"/>
                  </a:lnTo>
                  <a:lnTo>
                    <a:pt x="390563" y="28321"/>
                  </a:lnTo>
                  <a:lnTo>
                    <a:pt x="391248" y="29337"/>
                  </a:lnTo>
                  <a:lnTo>
                    <a:pt x="391934" y="30352"/>
                  </a:lnTo>
                  <a:lnTo>
                    <a:pt x="392849" y="31242"/>
                  </a:lnTo>
                  <a:lnTo>
                    <a:pt x="394004" y="32258"/>
                  </a:lnTo>
                  <a:lnTo>
                    <a:pt x="396392" y="34544"/>
                  </a:lnTo>
                  <a:lnTo>
                    <a:pt x="410133" y="44576"/>
                  </a:lnTo>
                  <a:lnTo>
                    <a:pt x="404418" y="51943"/>
                  </a:lnTo>
                  <a:lnTo>
                    <a:pt x="389813" y="40767"/>
                  </a:lnTo>
                  <a:lnTo>
                    <a:pt x="388251" y="39497"/>
                  </a:lnTo>
                  <a:lnTo>
                    <a:pt x="386981" y="38354"/>
                  </a:lnTo>
                  <a:lnTo>
                    <a:pt x="385991" y="37337"/>
                  </a:lnTo>
                  <a:lnTo>
                    <a:pt x="385000" y="36449"/>
                  </a:lnTo>
                  <a:lnTo>
                    <a:pt x="384340" y="35560"/>
                  </a:lnTo>
                  <a:lnTo>
                    <a:pt x="383997" y="34798"/>
                  </a:lnTo>
                  <a:lnTo>
                    <a:pt x="377050" y="42799"/>
                  </a:lnTo>
                  <a:lnTo>
                    <a:pt x="374878" y="44704"/>
                  </a:lnTo>
                  <a:lnTo>
                    <a:pt x="372440" y="46609"/>
                  </a:lnTo>
                  <a:lnTo>
                    <a:pt x="369760" y="48768"/>
                  </a:lnTo>
                  <a:lnTo>
                    <a:pt x="367068" y="50926"/>
                  </a:lnTo>
                  <a:lnTo>
                    <a:pt x="364286" y="52959"/>
                  </a:lnTo>
                  <a:lnTo>
                    <a:pt x="361429" y="54863"/>
                  </a:lnTo>
                  <a:lnTo>
                    <a:pt x="355511" y="47625"/>
                  </a:lnTo>
                  <a:lnTo>
                    <a:pt x="358775" y="45338"/>
                  </a:lnTo>
                  <a:lnTo>
                    <a:pt x="361848" y="43052"/>
                  </a:lnTo>
                  <a:lnTo>
                    <a:pt x="374916" y="31242"/>
                  </a:lnTo>
                  <a:lnTo>
                    <a:pt x="375793" y="30099"/>
                  </a:lnTo>
                  <a:lnTo>
                    <a:pt x="376491" y="28956"/>
                  </a:lnTo>
                  <a:lnTo>
                    <a:pt x="376999" y="27686"/>
                  </a:lnTo>
                  <a:lnTo>
                    <a:pt x="377520" y="26415"/>
                  </a:lnTo>
                  <a:lnTo>
                    <a:pt x="377888" y="25019"/>
                  </a:lnTo>
                  <a:lnTo>
                    <a:pt x="378129" y="23622"/>
                  </a:lnTo>
                  <a:lnTo>
                    <a:pt x="378371" y="22098"/>
                  </a:lnTo>
                  <a:lnTo>
                    <a:pt x="378485" y="20447"/>
                  </a:lnTo>
                  <a:lnTo>
                    <a:pt x="378485" y="18669"/>
                  </a:lnTo>
                  <a:lnTo>
                    <a:pt x="378485" y="14477"/>
                  </a:lnTo>
                  <a:lnTo>
                    <a:pt x="358673" y="14477"/>
                  </a:lnTo>
                  <a:lnTo>
                    <a:pt x="358673" y="5714"/>
                  </a:lnTo>
                  <a:close/>
                </a:path>
                <a:path w="527050" h="97154">
                  <a:moveTo>
                    <a:pt x="200787" y="3810"/>
                  </a:moveTo>
                  <a:lnTo>
                    <a:pt x="210997" y="3810"/>
                  </a:lnTo>
                  <a:lnTo>
                    <a:pt x="210997" y="15748"/>
                  </a:lnTo>
                  <a:lnTo>
                    <a:pt x="210997" y="17399"/>
                  </a:lnTo>
                  <a:lnTo>
                    <a:pt x="211810" y="23495"/>
                  </a:lnTo>
                  <a:lnTo>
                    <a:pt x="212153" y="24637"/>
                  </a:lnTo>
                  <a:lnTo>
                    <a:pt x="224218" y="36702"/>
                  </a:lnTo>
                  <a:lnTo>
                    <a:pt x="227114" y="39115"/>
                  </a:lnTo>
                  <a:lnTo>
                    <a:pt x="230085" y="41401"/>
                  </a:lnTo>
                  <a:lnTo>
                    <a:pt x="233146" y="43561"/>
                  </a:lnTo>
                  <a:lnTo>
                    <a:pt x="227228" y="50546"/>
                  </a:lnTo>
                  <a:lnTo>
                    <a:pt x="224574" y="48640"/>
                  </a:lnTo>
                  <a:lnTo>
                    <a:pt x="222008" y="46609"/>
                  </a:lnTo>
                  <a:lnTo>
                    <a:pt x="219519" y="44576"/>
                  </a:lnTo>
                  <a:lnTo>
                    <a:pt x="217030" y="42545"/>
                  </a:lnTo>
                  <a:lnTo>
                    <a:pt x="214566" y="40512"/>
                  </a:lnTo>
                  <a:lnTo>
                    <a:pt x="212115" y="38481"/>
                  </a:lnTo>
                  <a:lnTo>
                    <a:pt x="210553" y="37211"/>
                  </a:lnTo>
                  <a:lnTo>
                    <a:pt x="206298" y="32131"/>
                  </a:lnTo>
                  <a:lnTo>
                    <a:pt x="205917" y="33020"/>
                  </a:lnTo>
                  <a:lnTo>
                    <a:pt x="205104" y="34289"/>
                  </a:lnTo>
                  <a:lnTo>
                    <a:pt x="203746" y="35813"/>
                  </a:lnTo>
                  <a:lnTo>
                    <a:pt x="202387" y="37337"/>
                  </a:lnTo>
                  <a:lnTo>
                    <a:pt x="200914" y="38862"/>
                  </a:lnTo>
                  <a:lnTo>
                    <a:pt x="199351" y="40259"/>
                  </a:lnTo>
                  <a:lnTo>
                    <a:pt x="197243" y="42290"/>
                  </a:lnTo>
                  <a:lnTo>
                    <a:pt x="194754" y="44450"/>
                  </a:lnTo>
                  <a:lnTo>
                    <a:pt x="191897" y="46862"/>
                  </a:lnTo>
                  <a:lnTo>
                    <a:pt x="189039" y="49149"/>
                  </a:lnTo>
                  <a:lnTo>
                    <a:pt x="186245" y="51435"/>
                  </a:lnTo>
                  <a:lnTo>
                    <a:pt x="183527" y="53721"/>
                  </a:lnTo>
                  <a:lnTo>
                    <a:pt x="177507" y="46482"/>
                  </a:lnTo>
                  <a:lnTo>
                    <a:pt x="179133" y="45338"/>
                  </a:lnTo>
                  <a:lnTo>
                    <a:pt x="180746" y="44069"/>
                  </a:lnTo>
                  <a:lnTo>
                    <a:pt x="182346" y="42799"/>
                  </a:lnTo>
                  <a:lnTo>
                    <a:pt x="183946" y="41401"/>
                  </a:lnTo>
                  <a:lnTo>
                    <a:pt x="185483" y="40132"/>
                  </a:lnTo>
                  <a:lnTo>
                    <a:pt x="186944" y="38988"/>
                  </a:lnTo>
                  <a:lnTo>
                    <a:pt x="188417" y="37719"/>
                  </a:lnTo>
                  <a:lnTo>
                    <a:pt x="189750" y="36575"/>
                  </a:lnTo>
                  <a:lnTo>
                    <a:pt x="190982" y="35433"/>
                  </a:lnTo>
                  <a:lnTo>
                    <a:pt x="192201" y="34289"/>
                  </a:lnTo>
                  <a:lnTo>
                    <a:pt x="193255" y="33274"/>
                  </a:lnTo>
                  <a:lnTo>
                    <a:pt x="194144" y="32385"/>
                  </a:lnTo>
                  <a:lnTo>
                    <a:pt x="195440" y="31114"/>
                  </a:lnTo>
                  <a:lnTo>
                    <a:pt x="196507" y="29845"/>
                  </a:lnTo>
                  <a:lnTo>
                    <a:pt x="197358" y="28701"/>
                  </a:lnTo>
                  <a:lnTo>
                    <a:pt x="198208" y="27559"/>
                  </a:lnTo>
                  <a:lnTo>
                    <a:pt x="200482" y="20955"/>
                  </a:lnTo>
                  <a:lnTo>
                    <a:pt x="200685" y="19558"/>
                  </a:lnTo>
                  <a:lnTo>
                    <a:pt x="200787" y="17907"/>
                  </a:lnTo>
                  <a:lnTo>
                    <a:pt x="200787" y="16129"/>
                  </a:lnTo>
                  <a:lnTo>
                    <a:pt x="200787" y="3810"/>
                  </a:lnTo>
                  <a:close/>
                </a:path>
                <a:path w="527050" h="97154">
                  <a:moveTo>
                    <a:pt x="270789" y="2794"/>
                  </a:moveTo>
                  <a:lnTo>
                    <a:pt x="280695" y="2794"/>
                  </a:lnTo>
                  <a:lnTo>
                    <a:pt x="280695" y="16383"/>
                  </a:lnTo>
                  <a:lnTo>
                    <a:pt x="304901" y="16383"/>
                  </a:lnTo>
                  <a:lnTo>
                    <a:pt x="304901" y="2794"/>
                  </a:lnTo>
                  <a:lnTo>
                    <a:pt x="314807" y="2794"/>
                  </a:lnTo>
                  <a:lnTo>
                    <a:pt x="314807" y="44323"/>
                  </a:lnTo>
                  <a:lnTo>
                    <a:pt x="270789" y="44323"/>
                  </a:lnTo>
                  <a:lnTo>
                    <a:pt x="270789" y="2794"/>
                  </a:lnTo>
                  <a:close/>
                </a:path>
                <a:path w="527050" h="97154">
                  <a:moveTo>
                    <a:pt x="131584" y="1777"/>
                  </a:moveTo>
                  <a:lnTo>
                    <a:pt x="136347" y="1777"/>
                  </a:lnTo>
                  <a:lnTo>
                    <a:pt x="140690" y="2286"/>
                  </a:lnTo>
                  <a:lnTo>
                    <a:pt x="160997" y="13843"/>
                  </a:lnTo>
                  <a:lnTo>
                    <a:pt x="162496" y="16256"/>
                  </a:lnTo>
                  <a:lnTo>
                    <a:pt x="163245" y="19050"/>
                  </a:lnTo>
                  <a:lnTo>
                    <a:pt x="163245" y="21971"/>
                  </a:lnTo>
                  <a:lnTo>
                    <a:pt x="163245" y="25654"/>
                  </a:lnTo>
                  <a:lnTo>
                    <a:pt x="163245" y="28701"/>
                  </a:lnTo>
                  <a:lnTo>
                    <a:pt x="162496" y="31369"/>
                  </a:lnTo>
                  <a:lnTo>
                    <a:pt x="160997" y="33909"/>
                  </a:lnTo>
                  <a:lnTo>
                    <a:pt x="159499" y="36449"/>
                  </a:lnTo>
                  <a:lnTo>
                    <a:pt x="157365" y="38481"/>
                  </a:lnTo>
                  <a:lnTo>
                    <a:pt x="154609" y="40259"/>
                  </a:lnTo>
                  <a:lnTo>
                    <a:pt x="151853" y="42037"/>
                  </a:lnTo>
                  <a:lnTo>
                    <a:pt x="148513" y="43434"/>
                  </a:lnTo>
                  <a:lnTo>
                    <a:pt x="144602" y="44450"/>
                  </a:lnTo>
                  <a:lnTo>
                    <a:pt x="140690" y="45465"/>
                  </a:lnTo>
                  <a:lnTo>
                    <a:pt x="136347" y="45847"/>
                  </a:lnTo>
                  <a:lnTo>
                    <a:pt x="131584" y="45847"/>
                  </a:lnTo>
                  <a:lnTo>
                    <a:pt x="126758" y="45847"/>
                  </a:lnTo>
                  <a:lnTo>
                    <a:pt x="108559" y="40259"/>
                  </a:lnTo>
                  <a:lnTo>
                    <a:pt x="105803" y="38481"/>
                  </a:lnTo>
                  <a:lnTo>
                    <a:pt x="103682" y="36449"/>
                  </a:lnTo>
                  <a:lnTo>
                    <a:pt x="102184" y="33909"/>
                  </a:lnTo>
                  <a:lnTo>
                    <a:pt x="100685" y="31369"/>
                  </a:lnTo>
                  <a:lnTo>
                    <a:pt x="99936" y="28701"/>
                  </a:lnTo>
                  <a:lnTo>
                    <a:pt x="99936" y="25654"/>
                  </a:lnTo>
                  <a:lnTo>
                    <a:pt x="99936" y="21971"/>
                  </a:lnTo>
                  <a:lnTo>
                    <a:pt x="99936" y="19050"/>
                  </a:lnTo>
                  <a:lnTo>
                    <a:pt x="100685" y="16256"/>
                  </a:lnTo>
                  <a:lnTo>
                    <a:pt x="102184" y="13843"/>
                  </a:lnTo>
                  <a:lnTo>
                    <a:pt x="103682" y="11302"/>
                  </a:lnTo>
                  <a:lnTo>
                    <a:pt x="126758" y="1777"/>
                  </a:lnTo>
                  <a:lnTo>
                    <a:pt x="131584" y="1777"/>
                  </a:lnTo>
                  <a:close/>
                </a:path>
                <a:path w="527050" h="97154">
                  <a:moveTo>
                    <a:pt x="422186" y="0"/>
                  </a:moveTo>
                  <a:lnTo>
                    <a:pt x="432193" y="0"/>
                  </a:lnTo>
                  <a:lnTo>
                    <a:pt x="432193" y="55625"/>
                  </a:lnTo>
                  <a:lnTo>
                    <a:pt x="422186" y="55625"/>
                  </a:lnTo>
                  <a:lnTo>
                    <a:pt x="422186" y="31750"/>
                  </a:lnTo>
                  <a:lnTo>
                    <a:pt x="404825" y="31750"/>
                  </a:lnTo>
                  <a:lnTo>
                    <a:pt x="404825" y="22987"/>
                  </a:lnTo>
                  <a:lnTo>
                    <a:pt x="422186" y="22987"/>
                  </a:lnTo>
                  <a:lnTo>
                    <a:pt x="422186" y="0"/>
                  </a:lnTo>
                  <a:close/>
                </a:path>
                <a:path w="527050" h="97154">
                  <a:moveTo>
                    <a:pt x="333895" y="0"/>
                  </a:moveTo>
                  <a:lnTo>
                    <a:pt x="343801" y="0"/>
                  </a:lnTo>
                  <a:lnTo>
                    <a:pt x="343801" y="47625"/>
                  </a:lnTo>
                  <a:lnTo>
                    <a:pt x="333895" y="47625"/>
                  </a:lnTo>
                  <a:lnTo>
                    <a:pt x="333895" y="37973"/>
                  </a:lnTo>
                  <a:lnTo>
                    <a:pt x="319189" y="37973"/>
                  </a:lnTo>
                  <a:lnTo>
                    <a:pt x="319189" y="29210"/>
                  </a:lnTo>
                  <a:lnTo>
                    <a:pt x="333895" y="29210"/>
                  </a:lnTo>
                  <a:lnTo>
                    <a:pt x="333895" y="20320"/>
                  </a:lnTo>
                  <a:lnTo>
                    <a:pt x="319189" y="20320"/>
                  </a:lnTo>
                  <a:lnTo>
                    <a:pt x="319189" y="11684"/>
                  </a:lnTo>
                  <a:lnTo>
                    <a:pt x="333895" y="11684"/>
                  </a:lnTo>
                  <a:lnTo>
                    <a:pt x="333895" y="0"/>
                  </a:lnTo>
                  <a:close/>
                </a:path>
                <a:path w="527050" h="97154">
                  <a:moveTo>
                    <a:pt x="244487" y="0"/>
                  </a:moveTo>
                  <a:lnTo>
                    <a:pt x="254495" y="0"/>
                  </a:lnTo>
                  <a:lnTo>
                    <a:pt x="254495" y="54737"/>
                  </a:lnTo>
                  <a:lnTo>
                    <a:pt x="244487" y="54737"/>
                  </a:lnTo>
                  <a:lnTo>
                    <a:pt x="244487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9" name="object 309"/>
            <p:cNvSpPr/>
            <p:nvPr/>
          </p:nvSpPr>
          <p:spPr>
            <a:xfrm>
              <a:off x="810806" y="6465188"/>
              <a:ext cx="24765" cy="95885"/>
            </a:xfrm>
            <a:custGeom>
              <a:avLst/>
              <a:gdLst/>
              <a:ahLst/>
              <a:cxnLst/>
              <a:rect l="l" t="t" r="r" b="b"/>
              <a:pathLst>
                <a:path w="24765" h="95884">
                  <a:moveTo>
                    <a:pt x="24409" y="0"/>
                  </a:moveTo>
                  <a:lnTo>
                    <a:pt x="15011" y="0"/>
                  </a:lnTo>
                  <a:lnTo>
                    <a:pt x="9906" y="6096"/>
                  </a:lnTo>
                  <a:lnTo>
                    <a:pt x="0" y="45720"/>
                  </a:lnTo>
                  <a:lnTo>
                    <a:pt x="228" y="56501"/>
                  </a:lnTo>
                  <a:lnTo>
                    <a:pt x="15011" y="95631"/>
                  </a:lnTo>
                  <a:lnTo>
                    <a:pt x="24409" y="95631"/>
                  </a:lnTo>
                  <a:lnTo>
                    <a:pt x="19164" y="88391"/>
                  </a:lnTo>
                  <a:lnTo>
                    <a:pt x="15519" y="81025"/>
                  </a:lnTo>
                  <a:lnTo>
                    <a:pt x="11429" y="65786"/>
                  </a:lnTo>
                  <a:lnTo>
                    <a:pt x="10413" y="58038"/>
                  </a:lnTo>
                  <a:lnTo>
                    <a:pt x="10413" y="36957"/>
                  </a:lnTo>
                  <a:lnTo>
                    <a:pt x="11493" y="29083"/>
                  </a:lnTo>
                  <a:lnTo>
                    <a:pt x="15773" y="14097"/>
                  </a:lnTo>
                  <a:lnTo>
                    <a:pt x="19367" y="6858"/>
                  </a:lnTo>
                  <a:lnTo>
                    <a:pt x="24409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0" name="object 310"/>
            <p:cNvSpPr/>
            <p:nvPr/>
          </p:nvSpPr>
          <p:spPr>
            <a:xfrm>
              <a:off x="810806" y="6465188"/>
              <a:ext cx="24765" cy="95885"/>
            </a:xfrm>
            <a:custGeom>
              <a:avLst/>
              <a:gdLst/>
              <a:ahLst/>
              <a:cxnLst/>
              <a:rect l="l" t="t" r="r" b="b"/>
              <a:pathLst>
                <a:path w="24765" h="95884">
                  <a:moveTo>
                    <a:pt x="15011" y="0"/>
                  </a:moveTo>
                  <a:lnTo>
                    <a:pt x="24409" y="0"/>
                  </a:lnTo>
                  <a:lnTo>
                    <a:pt x="19367" y="6858"/>
                  </a:lnTo>
                  <a:lnTo>
                    <a:pt x="15773" y="14097"/>
                  </a:lnTo>
                  <a:lnTo>
                    <a:pt x="13627" y="21589"/>
                  </a:lnTo>
                  <a:lnTo>
                    <a:pt x="11493" y="29083"/>
                  </a:lnTo>
                  <a:lnTo>
                    <a:pt x="10413" y="36957"/>
                  </a:lnTo>
                  <a:lnTo>
                    <a:pt x="10413" y="45212"/>
                  </a:lnTo>
                  <a:lnTo>
                    <a:pt x="10413" y="50291"/>
                  </a:lnTo>
                  <a:lnTo>
                    <a:pt x="10413" y="58038"/>
                  </a:lnTo>
                  <a:lnTo>
                    <a:pt x="11429" y="65786"/>
                  </a:lnTo>
                  <a:lnTo>
                    <a:pt x="13474" y="73406"/>
                  </a:lnTo>
                  <a:lnTo>
                    <a:pt x="15519" y="81025"/>
                  </a:lnTo>
                  <a:lnTo>
                    <a:pt x="19164" y="88391"/>
                  </a:lnTo>
                  <a:lnTo>
                    <a:pt x="24409" y="95631"/>
                  </a:lnTo>
                  <a:lnTo>
                    <a:pt x="15011" y="95631"/>
                  </a:lnTo>
                  <a:lnTo>
                    <a:pt x="228" y="56501"/>
                  </a:lnTo>
                  <a:lnTo>
                    <a:pt x="0" y="49784"/>
                  </a:lnTo>
                  <a:lnTo>
                    <a:pt x="0" y="45720"/>
                  </a:lnTo>
                  <a:lnTo>
                    <a:pt x="9906" y="6096"/>
                  </a:lnTo>
                  <a:lnTo>
                    <a:pt x="15011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1" name="object 311"/>
            <p:cNvSpPr/>
            <p:nvPr/>
          </p:nvSpPr>
          <p:spPr>
            <a:xfrm>
              <a:off x="837387" y="6462648"/>
              <a:ext cx="523875" cy="97790"/>
            </a:xfrm>
            <a:custGeom>
              <a:avLst/>
              <a:gdLst/>
              <a:ahLst/>
              <a:cxnLst/>
              <a:rect l="l" t="t" r="r" b="b"/>
              <a:pathLst>
                <a:path w="523875" h="97790">
                  <a:moveTo>
                    <a:pt x="222948" y="60451"/>
                  </a:moveTo>
                  <a:lnTo>
                    <a:pt x="213956" y="60451"/>
                  </a:lnTo>
                  <a:lnTo>
                    <a:pt x="209892" y="60833"/>
                  </a:lnTo>
                  <a:lnTo>
                    <a:pt x="206247" y="61722"/>
                  </a:lnTo>
                  <a:lnTo>
                    <a:pt x="202615" y="62484"/>
                  </a:lnTo>
                  <a:lnTo>
                    <a:pt x="191084" y="70612"/>
                  </a:lnTo>
                  <a:lnTo>
                    <a:pt x="189725" y="72643"/>
                  </a:lnTo>
                  <a:lnTo>
                    <a:pt x="189052" y="74929"/>
                  </a:lnTo>
                  <a:lnTo>
                    <a:pt x="189052" y="83185"/>
                  </a:lnTo>
                  <a:lnTo>
                    <a:pt x="213956" y="97789"/>
                  </a:lnTo>
                  <a:lnTo>
                    <a:pt x="222948" y="97789"/>
                  </a:lnTo>
                  <a:lnTo>
                    <a:pt x="244462" y="89535"/>
                  </a:lnTo>
                  <a:lnTo>
                    <a:pt x="215595" y="89535"/>
                  </a:lnTo>
                  <a:lnTo>
                    <a:pt x="212978" y="89280"/>
                  </a:lnTo>
                  <a:lnTo>
                    <a:pt x="199059" y="81406"/>
                  </a:lnTo>
                  <a:lnTo>
                    <a:pt x="199059" y="76708"/>
                  </a:lnTo>
                  <a:lnTo>
                    <a:pt x="199529" y="75564"/>
                  </a:lnTo>
                  <a:lnTo>
                    <a:pt x="201434" y="73278"/>
                  </a:lnTo>
                  <a:lnTo>
                    <a:pt x="202768" y="72262"/>
                  </a:lnTo>
                  <a:lnTo>
                    <a:pt x="204469" y="71500"/>
                  </a:lnTo>
                  <a:lnTo>
                    <a:pt x="206171" y="70612"/>
                  </a:lnTo>
                  <a:lnTo>
                    <a:pt x="208216" y="69976"/>
                  </a:lnTo>
                  <a:lnTo>
                    <a:pt x="212978" y="68961"/>
                  </a:lnTo>
                  <a:lnTo>
                    <a:pt x="215595" y="68706"/>
                  </a:lnTo>
                  <a:lnTo>
                    <a:pt x="244460" y="68706"/>
                  </a:lnTo>
                  <a:lnTo>
                    <a:pt x="242404" y="66801"/>
                  </a:lnTo>
                  <a:lnTo>
                    <a:pt x="237299" y="63753"/>
                  </a:lnTo>
                  <a:lnTo>
                    <a:pt x="234213" y="62484"/>
                  </a:lnTo>
                  <a:lnTo>
                    <a:pt x="230606" y="61722"/>
                  </a:lnTo>
                  <a:lnTo>
                    <a:pt x="226999" y="60833"/>
                  </a:lnTo>
                  <a:lnTo>
                    <a:pt x="222948" y="60451"/>
                  </a:lnTo>
                  <a:close/>
                </a:path>
                <a:path w="523875" h="97790">
                  <a:moveTo>
                    <a:pt x="244460" y="68706"/>
                  </a:moveTo>
                  <a:lnTo>
                    <a:pt x="221310" y="68706"/>
                  </a:lnTo>
                  <a:lnTo>
                    <a:pt x="223939" y="68961"/>
                  </a:lnTo>
                  <a:lnTo>
                    <a:pt x="228701" y="69976"/>
                  </a:lnTo>
                  <a:lnTo>
                    <a:pt x="230746" y="70612"/>
                  </a:lnTo>
                  <a:lnTo>
                    <a:pt x="232448" y="71500"/>
                  </a:lnTo>
                  <a:lnTo>
                    <a:pt x="234149" y="72262"/>
                  </a:lnTo>
                  <a:lnTo>
                    <a:pt x="235470" y="73278"/>
                  </a:lnTo>
                  <a:lnTo>
                    <a:pt x="237375" y="75564"/>
                  </a:lnTo>
                  <a:lnTo>
                    <a:pt x="237858" y="76708"/>
                  </a:lnTo>
                  <a:lnTo>
                    <a:pt x="237858" y="81406"/>
                  </a:lnTo>
                  <a:lnTo>
                    <a:pt x="221310" y="89535"/>
                  </a:lnTo>
                  <a:lnTo>
                    <a:pt x="244462" y="89535"/>
                  </a:lnTo>
                  <a:lnTo>
                    <a:pt x="247180" y="85471"/>
                  </a:lnTo>
                  <a:lnTo>
                    <a:pt x="247865" y="83185"/>
                  </a:lnTo>
                  <a:lnTo>
                    <a:pt x="247865" y="74929"/>
                  </a:lnTo>
                  <a:lnTo>
                    <a:pt x="247167" y="72643"/>
                  </a:lnTo>
                  <a:lnTo>
                    <a:pt x="244460" y="68706"/>
                  </a:lnTo>
                  <a:close/>
                </a:path>
                <a:path w="523875" h="97790">
                  <a:moveTo>
                    <a:pt x="336461" y="66801"/>
                  </a:moveTo>
                  <a:lnTo>
                    <a:pt x="273265" y="66801"/>
                  </a:lnTo>
                  <a:lnTo>
                    <a:pt x="273265" y="75311"/>
                  </a:lnTo>
                  <a:lnTo>
                    <a:pt x="326351" y="75311"/>
                  </a:lnTo>
                  <a:lnTo>
                    <a:pt x="326351" y="96265"/>
                  </a:lnTo>
                  <a:lnTo>
                    <a:pt x="336461" y="96265"/>
                  </a:lnTo>
                  <a:lnTo>
                    <a:pt x="336461" y="66801"/>
                  </a:lnTo>
                  <a:close/>
                </a:path>
                <a:path w="523875" h="97790">
                  <a:moveTo>
                    <a:pt x="380441" y="63500"/>
                  </a:moveTo>
                  <a:lnTo>
                    <a:pt x="370331" y="63500"/>
                  </a:lnTo>
                  <a:lnTo>
                    <a:pt x="370331" y="94106"/>
                  </a:lnTo>
                  <a:lnTo>
                    <a:pt x="431088" y="94106"/>
                  </a:lnTo>
                  <a:lnTo>
                    <a:pt x="431088" y="85343"/>
                  </a:lnTo>
                  <a:lnTo>
                    <a:pt x="380441" y="85343"/>
                  </a:lnTo>
                  <a:lnTo>
                    <a:pt x="380441" y="63500"/>
                  </a:lnTo>
                  <a:close/>
                </a:path>
                <a:path w="523875" h="97790">
                  <a:moveTo>
                    <a:pt x="429145" y="33400"/>
                  </a:moveTo>
                  <a:lnTo>
                    <a:pt x="419138" y="33400"/>
                  </a:lnTo>
                  <a:lnTo>
                    <a:pt x="419138" y="68199"/>
                  </a:lnTo>
                  <a:lnTo>
                    <a:pt x="429145" y="68199"/>
                  </a:lnTo>
                  <a:lnTo>
                    <a:pt x="429145" y="33400"/>
                  </a:lnTo>
                  <a:close/>
                </a:path>
                <a:path w="523875" h="97790">
                  <a:moveTo>
                    <a:pt x="366039" y="5334"/>
                  </a:moveTo>
                  <a:lnTo>
                    <a:pt x="356133" y="5334"/>
                  </a:lnTo>
                  <a:lnTo>
                    <a:pt x="356133" y="53086"/>
                  </a:lnTo>
                  <a:lnTo>
                    <a:pt x="400659" y="53086"/>
                  </a:lnTo>
                  <a:lnTo>
                    <a:pt x="400659" y="44576"/>
                  </a:lnTo>
                  <a:lnTo>
                    <a:pt x="366039" y="44576"/>
                  </a:lnTo>
                  <a:lnTo>
                    <a:pt x="366039" y="30479"/>
                  </a:lnTo>
                  <a:lnTo>
                    <a:pt x="429145" y="30479"/>
                  </a:lnTo>
                  <a:lnTo>
                    <a:pt x="429145" y="24891"/>
                  </a:lnTo>
                  <a:lnTo>
                    <a:pt x="400659" y="24891"/>
                  </a:lnTo>
                  <a:lnTo>
                    <a:pt x="400659" y="21971"/>
                  </a:lnTo>
                  <a:lnTo>
                    <a:pt x="366039" y="21971"/>
                  </a:lnTo>
                  <a:lnTo>
                    <a:pt x="366039" y="5334"/>
                  </a:lnTo>
                  <a:close/>
                </a:path>
                <a:path w="523875" h="97790">
                  <a:moveTo>
                    <a:pt x="429145" y="30479"/>
                  </a:moveTo>
                  <a:lnTo>
                    <a:pt x="390753" y="30479"/>
                  </a:lnTo>
                  <a:lnTo>
                    <a:pt x="390753" y="44576"/>
                  </a:lnTo>
                  <a:lnTo>
                    <a:pt x="400659" y="44576"/>
                  </a:lnTo>
                  <a:lnTo>
                    <a:pt x="400659" y="33400"/>
                  </a:lnTo>
                  <a:lnTo>
                    <a:pt x="429145" y="33400"/>
                  </a:lnTo>
                  <a:lnTo>
                    <a:pt x="429145" y="30479"/>
                  </a:lnTo>
                  <a:close/>
                </a:path>
                <a:path w="523875" h="97790">
                  <a:moveTo>
                    <a:pt x="429145" y="1015"/>
                  </a:moveTo>
                  <a:lnTo>
                    <a:pt x="419138" y="1015"/>
                  </a:lnTo>
                  <a:lnTo>
                    <a:pt x="419138" y="24891"/>
                  </a:lnTo>
                  <a:lnTo>
                    <a:pt x="429145" y="24891"/>
                  </a:lnTo>
                  <a:lnTo>
                    <a:pt x="429145" y="1015"/>
                  </a:lnTo>
                  <a:close/>
                </a:path>
                <a:path w="523875" h="97790">
                  <a:moveTo>
                    <a:pt x="400659" y="5334"/>
                  </a:moveTo>
                  <a:lnTo>
                    <a:pt x="390753" y="5334"/>
                  </a:lnTo>
                  <a:lnTo>
                    <a:pt x="390753" y="21971"/>
                  </a:lnTo>
                  <a:lnTo>
                    <a:pt x="400659" y="21971"/>
                  </a:lnTo>
                  <a:lnTo>
                    <a:pt x="400659" y="5334"/>
                  </a:lnTo>
                  <a:close/>
                </a:path>
                <a:path w="523875" h="97790">
                  <a:moveTo>
                    <a:pt x="117703" y="62864"/>
                  </a:moveTo>
                  <a:lnTo>
                    <a:pt x="107594" y="62864"/>
                  </a:lnTo>
                  <a:lnTo>
                    <a:pt x="107594" y="94106"/>
                  </a:lnTo>
                  <a:lnTo>
                    <a:pt x="168351" y="94106"/>
                  </a:lnTo>
                  <a:lnTo>
                    <a:pt x="168351" y="85343"/>
                  </a:lnTo>
                  <a:lnTo>
                    <a:pt x="117703" y="85343"/>
                  </a:lnTo>
                  <a:lnTo>
                    <a:pt x="117703" y="62864"/>
                  </a:lnTo>
                  <a:close/>
                </a:path>
                <a:path w="523875" h="97790">
                  <a:moveTo>
                    <a:pt x="166408" y="1015"/>
                  </a:moveTo>
                  <a:lnTo>
                    <a:pt x="156400" y="1015"/>
                  </a:lnTo>
                  <a:lnTo>
                    <a:pt x="156400" y="68199"/>
                  </a:lnTo>
                  <a:lnTo>
                    <a:pt x="166408" y="68199"/>
                  </a:lnTo>
                  <a:lnTo>
                    <a:pt x="166408" y="1015"/>
                  </a:lnTo>
                  <a:close/>
                </a:path>
                <a:path w="523875" h="97790">
                  <a:moveTo>
                    <a:pt x="137515" y="6730"/>
                  </a:moveTo>
                  <a:lnTo>
                    <a:pt x="94526" y="6730"/>
                  </a:lnTo>
                  <a:lnTo>
                    <a:pt x="94526" y="51942"/>
                  </a:lnTo>
                  <a:lnTo>
                    <a:pt x="137515" y="51942"/>
                  </a:lnTo>
                  <a:lnTo>
                    <a:pt x="137515" y="43306"/>
                  </a:lnTo>
                  <a:lnTo>
                    <a:pt x="104432" y="43306"/>
                  </a:lnTo>
                  <a:lnTo>
                    <a:pt x="104432" y="15239"/>
                  </a:lnTo>
                  <a:lnTo>
                    <a:pt x="137515" y="15239"/>
                  </a:lnTo>
                  <a:lnTo>
                    <a:pt x="137515" y="6730"/>
                  </a:lnTo>
                  <a:close/>
                </a:path>
                <a:path w="523875" h="97790">
                  <a:moveTo>
                    <a:pt x="137515" y="15239"/>
                  </a:moveTo>
                  <a:lnTo>
                    <a:pt x="127609" y="15239"/>
                  </a:lnTo>
                  <a:lnTo>
                    <a:pt x="127609" y="43306"/>
                  </a:lnTo>
                  <a:lnTo>
                    <a:pt x="137515" y="43306"/>
                  </a:lnTo>
                  <a:lnTo>
                    <a:pt x="137515" y="15239"/>
                  </a:lnTo>
                  <a:close/>
                </a:path>
                <a:path w="523875" h="97790">
                  <a:moveTo>
                    <a:pt x="48298" y="62864"/>
                  </a:moveTo>
                  <a:lnTo>
                    <a:pt x="38087" y="62864"/>
                  </a:lnTo>
                  <a:lnTo>
                    <a:pt x="38087" y="95123"/>
                  </a:lnTo>
                  <a:lnTo>
                    <a:pt x="48298" y="95123"/>
                  </a:lnTo>
                  <a:lnTo>
                    <a:pt x="48298" y="62864"/>
                  </a:lnTo>
                  <a:close/>
                </a:path>
                <a:path w="523875" h="97790">
                  <a:moveTo>
                    <a:pt x="86385" y="54228"/>
                  </a:moveTo>
                  <a:lnTo>
                    <a:pt x="0" y="54228"/>
                  </a:lnTo>
                  <a:lnTo>
                    <a:pt x="0" y="62864"/>
                  </a:lnTo>
                  <a:lnTo>
                    <a:pt x="86385" y="62864"/>
                  </a:lnTo>
                  <a:lnTo>
                    <a:pt x="86385" y="54228"/>
                  </a:lnTo>
                  <a:close/>
                </a:path>
                <a:path w="523875" h="97790">
                  <a:moveTo>
                    <a:pt x="261645" y="44703"/>
                  </a:moveTo>
                  <a:lnTo>
                    <a:pt x="175259" y="44703"/>
                  </a:lnTo>
                  <a:lnTo>
                    <a:pt x="175259" y="53212"/>
                  </a:lnTo>
                  <a:lnTo>
                    <a:pt x="261645" y="53212"/>
                  </a:lnTo>
                  <a:lnTo>
                    <a:pt x="261645" y="44703"/>
                  </a:lnTo>
                  <a:close/>
                </a:path>
                <a:path w="523875" h="97790">
                  <a:moveTo>
                    <a:pt x="523798" y="73913"/>
                  </a:moveTo>
                  <a:lnTo>
                    <a:pt x="437438" y="73913"/>
                  </a:lnTo>
                  <a:lnTo>
                    <a:pt x="437438" y="82550"/>
                  </a:lnTo>
                  <a:lnTo>
                    <a:pt x="523798" y="82550"/>
                  </a:lnTo>
                  <a:lnTo>
                    <a:pt x="523798" y="73913"/>
                  </a:lnTo>
                  <a:close/>
                </a:path>
                <a:path w="523875" h="97790">
                  <a:moveTo>
                    <a:pt x="485063" y="25018"/>
                  </a:moveTo>
                  <a:lnTo>
                    <a:pt x="476173" y="25018"/>
                  </a:lnTo>
                  <a:lnTo>
                    <a:pt x="472236" y="25526"/>
                  </a:lnTo>
                  <a:lnTo>
                    <a:pt x="451916" y="39750"/>
                  </a:lnTo>
                  <a:lnTo>
                    <a:pt x="451916" y="47878"/>
                  </a:lnTo>
                  <a:lnTo>
                    <a:pt x="452424" y="49911"/>
                  </a:lnTo>
                  <a:lnTo>
                    <a:pt x="453567" y="51815"/>
                  </a:lnTo>
                  <a:lnTo>
                    <a:pt x="454583" y="53848"/>
                  </a:lnTo>
                  <a:lnTo>
                    <a:pt x="456107" y="55499"/>
                  </a:lnTo>
                  <a:lnTo>
                    <a:pt x="460171" y="58547"/>
                  </a:lnTo>
                  <a:lnTo>
                    <a:pt x="462584" y="59816"/>
                  </a:lnTo>
                  <a:lnTo>
                    <a:pt x="465632" y="60705"/>
                  </a:lnTo>
                  <a:lnTo>
                    <a:pt x="468553" y="61722"/>
                  </a:lnTo>
                  <a:lnTo>
                    <a:pt x="471855" y="62356"/>
                  </a:lnTo>
                  <a:lnTo>
                    <a:pt x="475538" y="62611"/>
                  </a:lnTo>
                  <a:lnTo>
                    <a:pt x="475538" y="73913"/>
                  </a:lnTo>
                  <a:lnTo>
                    <a:pt x="485698" y="73913"/>
                  </a:lnTo>
                  <a:lnTo>
                    <a:pt x="485698" y="62611"/>
                  </a:lnTo>
                  <a:lnTo>
                    <a:pt x="489381" y="62356"/>
                  </a:lnTo>
                  <a:lnTo>
                    <a:pt x="492683" y="61722"/>
                  </a:lnTo>
                  <a:lnTo>
                    <a:pt x="495604" y="60705"/>
                  </a:lnTo>
                  <a:lnTo>
                    <a:pt x="498398" y="59816"/>
                  </a:lnTo>
                  <a:lnTo>
                    <a:pt x="500938" y="58547"/>
                  </a:lnTo>
                  <a:lnTo>
                    <a:pt x="505002" y="55499"/>
                  </a:lnTo>
                  <a:lnTo>
                    <a:pt x="505706" y="54737"/>
                  </a:lnTo>
                  <a:lnTo>
                    <a:pt x="477443" y="54737"/>
                  </a:lnTo>
                  <a:lnTo>
                    <a:pt x="474649" y="54355"/>
                  </a:lnTo>
                  <a:lnTo>
                    <a:pt x="461822" y="46227"/>
                  </a:lnTo>
                  <a:lnTo>
                    <a:pt x="461822" y="41783"/>
                  </a:lnTo>
                  <a:lnTo>
                    <a:pt x="472236" y="34162"/>
                  </a:lnTo>
                  <a:lnTo>
                    <a:pt x="474649" y="33527"/>
                  </a:lnTo>
                  <a:lnTo>
                    <a:pt x="477443" y="33274"/>
                  </a:lnTo>
                  <a:lnTo>
                    <a:pt x="506018" y="33274"/>
                  </a:lnTo>
                  <a:lnTo>
                    <a:pt x="504113" y="31496"/>
                  </a:lnTo>
                  <a:lnTo>
                    <a:pt x="499033" y="28448"/>
                  </a:lnTo>
                  <a:lnTo>
                    <a:pt x="496112" y="27177"/>
                  </a:lnTo>
                  <a:lnTo>
                    <a:pt x="492556" y="26288"/>
                  </a:lnTo>
                  <a:lnTo>
                    <a:pt x="489000" y="25526"/>
                  </a:lnTo>
                  <a:lnTo>
                    <a:pt x="485063" y="25018"/>
                  </a:lnTo>
                  <a:close/>
                </a:path>
                <a:path w="523875" h="97790">
                  <a:moveTo>
                    <a:pt x="506018" y="33274"/>
                  </a:moveTo>
                  <a:lnTo>
                    <a:pt x="483793" y="33274"/>
                  </a:lnTo>
                  <a:lnTo>
                    <a:pt x="486587" y="33527"/>
                  </a:lnTo>
                  <a:lnTo>
                    <a:pt x="489000" y="34162"/>
                  </a:lnTo>
                  <a:lnTo>
                    <a:pt x="499414" y="41783"/>
                  </a:lnTo>
                  <a:lnTo>
                    <a:pt x="499414" y="46227"/>
                  </a:lnTo>
                  <a:lnTo>
                    <a:pt x="483793" y="54737"/>
                  </a:lnTo>
                  <a:lnTo>
                    <a:pt x="505706" y="54737"/>
                  </a:lnTo>
                  <a:lnTo>
                    <a:pt x="506526" y="53848"/>
                  </a:lnTo>
                  <a:lnTo>
                    <a:pt x="507669" y="51815"/>
                  </a:lnTo>
                  <a:lnTo>
                    <a:pt x="508685" y="49911"/>
                  </a:lnTo>
                  <a:lnTo>
                    <a:pt x="509320" y="47878"/>
                  </a:lnTo>
                  <a:lnTo>
                    <a:pt x="509320" y="39750"/>
                  </a:lnTo>
                  <a:lnTo>
                    <a:pt x="508558" y="37464"/>
                  </a:lnTo>
                  <a:lnTo>
                    <a:pt x="507288" y="35433"/>
                  </a:lnTo>
                  <a:lnTo>
                    <a:pt x="506018" y="33274"/>
                  </a:lnTo>
                  <a:close/>
                </a:path>
                <a:path w="523875" h="97790">
                  <a:moveTo>
                    <a:pt x="48298" y="14986"/>
                  </a:moveTo>
                  <a:lnTo>
                    <a:pt x="38188" y="14986"/>
                  </a:lnTo>
                  <a:lnTo>
                    <a:pt x="38074" y="17399"/>
                  </a:lnTo>
                  <a:lnTo>
                    <a:pt x="37591" y="19812"/>
                  </a:lnTo>
                  <a:lnTo>
                    <a:pt x="28587" y="28828"/>
                  </a:lnTo>
                  <a:lnTo>
                    <a:pt x="25323" y="30606"/>
                  </a:lnTo>
                  <a:lnTo>
                    <a:pt x="21856" y="32385"/>
                  </a:lnTo>
                  <a:lnTo>
                    <a:pt x="14503" y="35687"/>
                  </a:lnTo>
                  <a:lnTo>
                    <a:pt x="10756" y="37211"/>
                  </a:lnTo>
                  <a:lnTo>
                    <a:pt x="6946" y="38608"/>
                  </a:lnTo>
                  <a:lnTo>
                    <a:pt x="10934" y="46862"/>
                  </a:lnTo>
                  <a:lnTo>
                    <a:pt x="31864" y="37464"/>
                  </a:lnTo>
                  <a:lnTo>
                    <a:pt x="35267" y="35813"/>
                  </a:lnTo>
                  <a:lnTo>
                    <a:pt x="43192" y="29210"/>
                  </a:lnTo>
                  <a:lnTo>
                    <a:pt x="58497" y="29210"/>
                  </a:lnTo>
                  <a:lnTo>
                    <a:pt x="57797" y="28828"/>
                  </a:lnTo>
                  <a:lnTo>
                    <a:pt x="55752" y="27812"/>
                  </a:lnTo>
                  <a:lnTo>
                    <a:pt x="54101" y="26670"/>
                  </a:lnTo>
                  <a:lnTo>
                    <a:pt x="48425" y="17399"/>
                  </a:lnTo>
                  <a:lnTo>
                    <a:pt x="48298" y="14986"/>
                  </a:lnTo>
                  <a:close/>
                </a:path>
                <a:path w="523875" h="97790">
                  <a:moveTo>
                    <a:pt x="58497" y="29210"/>
                  </a:moveTo>
                  <a:lnTo>
                    <a:pt x="43294" y="29210"/>
                  </a:lnTo>
                  <a:lnTo>
                    <a:pt x="43903" y="30352"/>
                  </a:lnTo>
                  <a:lnTo>
                    <a:pt x="57416" y="38735"/>
                  </a:lnTo>
                  <a:lnTo>
                    <a:pt x="67411" y="43561"/>
                  </a:lnTo>
                  <a:lnTo>
                    <a:pt x="71272" y="45212"/>
                  </a:lnTo>
                  <a:lnTo>
                    <a:pt x="75564" y="46862"/>
                  </a:lnTo>
                  <a:lnTo>
                    <a:pt x="79438" y="38608"/>
                  </a:lnTo>
                  <a:lnTo>
                    <a:pt x="75628" y="37211"/>
                  </a:lnTo>
                  <a:lnTo>
                    <a:pt x="71881" y="35687"/>
                  </a:lnTo>
                  <a:lnTo>
                    <a:pt x="64541" y="32385"/>
                  </a:lnTo>
                  <a:lnTo>
                    <a:pt x="61061" y="30606"/>
                  </a:lnTo>
                  <a:lnTo>
                    <a:pt x="58497" y="29210"/>
                  </a:lnTo>
                  <a:close/>
                </a:path>
                <a:path w="523875" h="97790">
                  <a:moveTo>
                    <a:pt x="75463" y="6350"/>
                  </a:moveTo>
                  <a:lnTo>
                    <a:pt x="11137" y="6350"/>
                  </a:lnTo>
                  <a:lnTo>
                    <a:pt x="11137" y="14986"/>
                  </a:lnTo>
                  <a:lnTo>
                    <a:pt x="75463" y="14986"/>
                  </a:lnTo>
                  <a:lnTo>
                    <a:pt x="75463" y="6350"/>
                  </a:lnTo>
                  <a:close/>
                </a:path>
                <a:path w="523875" h="97790">
                  <a:moveTo>
                    <a:pt x="248373" y="4445"/>
                  </a:moveTo>
                  <a:lnTo>
                    <a:pt x="188023" y="4445"/>
                  </a:lnTo>
                  <a:lnTo>
                    <a:pt x="188023" y="36575"/>
                  </a:lnTo>
                  <a:lnTo>
                    <a:pt x="248983" y="36575"/>
                  </a:lnTo>
                  <a:lnTo>
                    <a:pt x="248983" y="28066"/>
                  </a:lnTo>
                  <a:lnTo>
                    <a:pt x="198031" y="28066"/>
                  </a:lnTo>
                  <a:lnTo>
                    <a:pt x="198031" y="13080"/>
                  </a:lnTo>
                  <a:lnTo>
                    <a:pt x="248373" y="13080"/>
                  </a:lnTo>
                  <a:lnTo>
                    <a:pt x="248373" y="4445"/>
                  </a:lnTo>
                  <a:close/>
                </a:path>
                <a:path w="523875" h="97790">
                  <a:moveTo>
                    <a:pt x="348513" y="51308"/>
                  </a:moveTo>
                  <a:lnTo>
                    <a:pt x="262127" y="51308"/>
                  </a:lnTo>
                  <a:lnTo>
                    <a:pt x="262127" y="59689"/>
                  </a:lnTo>
                  <a:lnTo>
                    <a:pt x="348513" y="59689"/>
                  </a:lnTo>
                  <a:lnTo>
                    <a:pt x="348513" y="51308"/>
                  </a:lnTo>
                  <a:close/>
                </a:path>
                <a:path w="523875" h="97790">
                  <a:moveTo>
                    <a:pt x="310426" y="43561"/>
                  </a:moveTo>
                  <a:lnTo>
                    <a:pt x="300215" y="43561"/>
                  </a:lnTo>
                  <a:lnTo>
                    <a:pt x="300215" y="51308"/>
                  </a:lnTo>
                  <a:lnTo>
                    <a:pt x="310426" y="51308"/>
                  </a:lnTo>
                  <a:lnTo>
                    <a:pt x="310426" y="43561"/>
                  </a:lnTo>
                  <a:close/>
                </a:path>
                <a:path w="523875" h="97790">
                  <a:moveTo>
                    <a:pt x="335546" y="4190"/>
                  </a:moveTo>
                  <a:lnTo>
                    <a:pt x="274078" y="4190"/>
                  </a:lnTo>
                  <a:lnTo>
                    <a:pt x="274078" y="12446"/>
                  </a:lnTo>
                  <a:lnTo>
                    <a:pt x="325640" y="12446"/>
                  </a:lnTo>
                  <a:lnTo>
                    <a:pt x="325640" y="19812"/>
                  </a:lnTo>
                  <a:lnTo>
                    <a:pt x="274586" y="19812"/>
                  </a:lnTo>
                  <a:lnTo>
                    <a:pt x="274586" y="43561"/>
                  </a:lnTo>
                  <a:lnTo>
                    <a:pt x="337388" y="43561"/>
                  </a:lnTo>
                  <a:lnTo>
                    <a:pt x="337388" y="35305"/>
                  </a:lnTo>
                  <a:lnTo>
                    <a:pt x="284492" y="35305"/>
                  </a:lnTo>
                  <a:lnTo>
                    <a:pt x="284492" y="27812"/>
                  </a:lnTo>
                  <a:lnTo>
                    <a:pt x="335546" y="27812"/>
                  </a:lnTo>
                  <a:lnTo>
                    <a:pt x="335546" y="4190"/>
                  </a:lnTo>
                  <a:close/>
                </a:path>
                <a:path w="523875" h="97790">
                  <a:moveTo>
                    <a:pt x="515670" y="11811"/>
                  </a:moveTo>
                  <a:lnTo>
                    <a:pt x="445439" y="11811"/>
                  </a:lnTo>
                  <a:lnTo>
                    <a:pt x="445439" y="20320"/>
                  </a:lnTo>
                  <a:lnTo>
                    <a:pt x="515670" y="20320"/>
                  </a:lnTo>
                  <a:lnTo>
                    <a:pt x="515670" y="11811"/>
                  </a:lnTo>
                  <a:close/>
                </a:path>
                <a:path w="523875" h="97790">
                  <a:moveTo>
                    <a:pt x="485825" y="0"/>
                  </a:moveTo>
                  <a:lnTo>
                    <a:pt x="475411" y="0"/>
                  </a:lnTo>
                  <a:lnTo>
                    <a:pt x="475411" y="11811"/>
                  </a:lnTo>
                  <a:lnTo>
                    <a:pt x="485825" y="11811"/>
                  </a:lnTo>
                  <a:lnTo>
                    <a:pt x="485825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2" name="object 312"/>
            <p:cNvSpPr/>
            <p:nvPr/>
          </p:nvSpPr>
          <p:spPr>
            <a:xfrm>
              <a:off x="837387" y="6462648"/>
              <a:ext cx="523875" cy="97790"/>
            </a:xfrm>
            <a:custGeom>
              <a:avLst/>
              <a:gdLst/>
              <a:ahLst/>
              <a:cxnLst/>
              <a:rect l="l" t="t" r="r" b="b"/>
              <a:pathLst>
                <a:path w="523875" h="97790">
                  <a:moveTo>
                    <a:pt x="218452" y="68706"/>
                  </a:moveTo>
                  <a:lnTo>
                    <a:pt x="215595" y="68706"/>
                  </a:lnTo>
                  <a:lnTo>
                    <a:pt x="212978" y="68961"/>
                  </a:lnTo>
                  <a:lnTo>
                    <a:pt x="210591" y="69468"/>
                  </a:lnTo>
                  <a:lnTo>
                    <a:pt x="208216" y="69976"/>
                  </a:lnTo>
                  <a:lnTo>
                    <a:pt x="206171" y="70612"/>
                  </a:lnTo>
                  <a:lnTo>
                    <a:pt x="204469" y="71500"/>
                  </a:lnTo>
                  <a:lnTo>
                    <a:pt x="202768" y="72262"/>
                  </a:lnTo>
                  <a:lnTo>
                    <a:pt x="201434" y="73278"/>
                  </a:lnTo>
                  <a:lnTo>
                    <a:pt x="200482" y="74422"/>
                  </a:lnTo>
                  <a:lnTo>
                    <a:pt x="199529" y="75564"/>
                  </a:lnTo>
                  <a:lnTo>
                    <a:pt x="199059" y="76708"/>
                  </a:lnTo>
                  <a:lnTo>
                    <a:pt x="199059" y="77977"/>
                  </a:lnTo>
                  <a:lnTo>
                    <a:pt x="199059" y="80263"/>
                  </a:lnTo>
                  <a:lnTo>
                    <a:pt x="199059" y="81406"/>
                  </a:lnTo>
                  <a:lnTo>
                    <a:pt x="199529" y="82550"/>
                  </a:lnTo>
                  <a:lnTo>
                    <a:pt x="200482" y="83692"/>
                  </a:lnTo>
                  <a:lnTo>
                    <a:pt x="201434" y="84836"/>
                  </a:lnTo>
                  <a:lnTo>
                    <a:pt x="215595" y="89535"/>
                  </a:lnTo>
                  <a:lnTo>
                    <a:pt x="218452" y="89535"/>
                  </a:lnTo>
                  <a:lnTo>
                    <a:pt x="221310" y="89535"/>
                  </a:lnTo>
                  <a:lnTo>
                    <a:pt x="223939" y="89280"/>
                  </a:lnTo>
                  <a:lnTo>
                    <a:pt x="226313" y="88773"/>
                  </a:lnTo>
                  <a:lnTo>
                    <a:pt x="228701" y="88264"/>
                  </a:lnTo>
                  <a:lnTo>
                    <a:pt x="236423" y="83692"/>
                  </a:lnTo>
                  <a:lnTo>
                    <a:pt x="237375" y="82550"/>
                  </a:lnTo>
                  <a:lnTo>
                    <a:pt x="237858" y="81406"/>
                  </a:lnTo>
                  <a:lnTo>
                    <a:pt x="237858" y="80263"/>
                  </a:lnTo>
                  <a:lnTo>
                    <a:pt x="237858" y="77977"/>
                  </a:lnTo>
                  <a:lnTo>
                    <a:pt x="237858" y="76708"/>
                  </a:lnTo>
                  <a:lnTo>
                    <a:pt x="237375" y="75564"/>
                  </a:lnTo>
                  <a:lnTo>
                    <a:pt x="236423" y="74422"/>
                  </a:lnTo>
                  <a:lnTo>
                    <a:pt x="235470" y="73278"/>
                  </a:lnTo>
                  <a:lnTo>
                    <a:pt x="234149" y="72262"/>
                  </a:lnTo>
                  <a:lnTo>
                    <a:pt x="232448" y="71500"/>
                  </a:lnTo>
                  <a:lnTo>
                    <a:pt x="230746" y="70612"/>
                  </a:lnTo>
                  <a:lnTo>
                    <a:pt x="228701" y="69976"/>
                  </a:lnTo>
                  <a:lnTo>
                    <a:pt x="226313" y="69468"/>
                  </a:lnTo>
                  <a:lnTo>
                    <a:pt x="223939" y="68961"/>
                  </a:lnTo>
                  <a:lnTo>
                    <a:pt x="221310" y="68706"/>
                  </a:lnTo>
                  <a:lnTo>
                    <a:pt x="218452" y="68706"/>
                  </a:lnTo>
                  <a:close/>
                </a:path>
                <a:path w="523875" h="97790">
                  <a:moveTo>
                    <a:pt x="273265" y="66801"/>
                  </a:moveTo>
                  <a:lnTo>
                    <a:pt x="336461" y="66801"/>
                  </a:lnTo>
                  <a:lnTo>
                    <a:pt x="336461" y="96265"/>
                  </a:lnTo>
                  <a:lnTo>
                    <a:pt x="326351" y="96265"/>
                  </a:lnTo>
                  <a:lnTo>
                    <a:pt x="326351" y="75311"/>
                  </a:lnTo>
                  <a:lnTo>
                    <a:pt x="273265" y="75311"/>
                  </a:lnTo>
                  <a:lnTo>
                    <a:pt x="273265" y="66801"/>
                  </a:lnTo>
                  <a:close/>
                </a:path>
                <a:path w="523875" h="97790">
                  <a:moveTo>
                    <a:pt x="370331" y="63500"/>
                  </a:moveTo>
                  <a:lnTo>
                    <a:pt x="380441" y="63500"/>
                  </a:lnTo>
                  <a:lnTo>
                    <a:pt x="380441" y="85343"/>
                  </a:lnTo>
                  <a:lnTo>
                    <a:pt x="431088" y="85343"/>
                  </a:lnTo>
                  <a:lnTo>
                    <a:pt x="431088" y="94106"/>
                  </a:lnTo>
                  <a:lnTo>
                    <a:pt x="370331" y="94106"/>
                  </a:lnTo>
                  <a:lnTo>
                    <a:pt x="370331" y="63500"/>
                  </a:lnTo>
                  <a:close/>
                </a:path>
                <a:path w="523875" h="97790">
                  <a:moveTo>
                    <a:pt x="107594" y="62864"/>
                  </a:moveTo>
                  <a:lnTo>
                    <a:pt x="117703" y="62864"/>
                  </a:lnTo>
                  <a:lnTo>
                    <a:pt x="117703" y="85343"/>
                  </a:lnTo>
                  <a:lnTo>
                    <a:pt x="168351" y="85343"/>
                  </a:lnTo>
                  <a:lnTo>
                    <a:pt x="168351" y="94106"/>
                  </a:lnTo>
                  <a:lnTo>
                    <a:pt x="107594" y="94106"/>
                  </a:lnTo>
                  <a:lnTo>
                    <a:pt x="107594" y="62864"/>
                  </a:lnTo>
                  <a:close/>
                </a:path>
                <a:path w="523875" h="97790">
                  <a:moveTo>
                    <a:pt x="218452" y="60451"/>
                  </a:moveTo>
                  <a:lnTo>
                    <a:pt x="222948" y="60451"/>
                  </a:lnTo>
                  <a:lnTo>
                    <a:pt x="226999" y="60833"/>
                  </a:lnTo>
                  <a:lnTo>
                    <a:pt x="230606" y="61722"/>
                  </a:lnTo>
                  <a:lnTo>
                    <a:pt x="234213" y="62484"/>
                  </a:lnTo>
                  <a:lnTo>
                    <a:pt x="245770" y="70612"/>
                  </a:lnTo>
                  <a:lnTo>
                    <a:pt x="247167" y="72643"/>
                  </a:lnTo>
                  <a:lnTo>
                    <a:pt x="247865" y="74929"/>
                  </a:lnTo>
                  <a:lnTo>
                    <a:pt x="247865" y="77342"/>
                  </a:lnTo>
                  <a:lnTo>
                    <a:pt x="247865" y="80772"/>
                  </a:lnTo>
                  <a:lnTo>
                    <a:pt x="247865" y="83185"/>
                  </a:lnTo>
                  <a:lnTo>
                    <a:pt x="247180" y="85471"/>
                  </a:lnTo>
                  <a:lnTo>
                    <a:pt x="245821" y="87502"/>
                  </a:lnTo>
                  <a:lnTo>
                    <a:pt x="244462" y="89535"/>
                  </a:lnTo>
                  <a:lnTo>
                    <a:pt x="242506" y="91312"/>
                  </a:lnTo>
                  <a:lnTo>
                    <a:pt x="239953" y="92837"/>
                  </a:lnTo>
                  <a:lnTo>
                    <a:pt x="237401" y="94361"/>
                  </a:lnTo>
                  <a:lnTo>
                    <a:pt x="234302" y="95503"/>
                  </a:lnTo>
                  <a:lnTo>
                    <a:pt x="230657" y="96392"/>
                  </a:lnTo>
                  <a:lnTo>
                    <a:pt x="227012" y="97281"/>
                  </a:lnTo>
                  <a:lnTo>
                    <a:pt x="222948" y="97789"/>
                  </a:lnTo>
                  <a:lnTo>
                    <a:pt x="218452" y="97789"/>
                  </a:lnTo>
                  <a:lnTo>
                    <a:pt x="213956" y="97789"/>
                  </a:lnTo>
                  <a:lnTo>
                    <a:pt x="189052" y="83185"/>
                  </a:lnTo>
                  <a:lnTo>
                    <a:pt x="189052" y="80772"/>
                  </a:lnTo>
                  <a:lnTo>
                    <a:pt x="189052" y="77342"/>
                  </a:lnTo>
                  <a:lnTo>
                    <a:pt x="189052" y="74929"/>
                  </a:lnTo>
                  <a:lnTo>
                    <a:pt x="189725" y="72643"/>
                  </a:lnTo>
                  <a:lnTo>
                    <a:pt x="191084" y="70612"/>
                  </a:lnTo>
                  <a:lnTo>
                    <a:pt x="192455" y="68452"/>
                  </a:lnTo>
                  <a:lnTo>
                    <a:pt x="206247" y="61722"/>
                  </a:lnTo>
                  <a:lnTo>
                    <a:pt x="209892" y="60833"/>
                  </a:lnTo>
                  <a:lnTo>
                    <a:pt x="213956" y="60451"/>
                  </a:lnTo>
                  <a:lnTo>
                    <a:pt x="218452" y="60451"/>
                  </a:lnTo>
                  <a:close/>
                </a:path>
                <a:path w="523875" h="97790">
                  <a:moveTo>
                    <a:pt x="0" y="54228"/>
                  </a:moveTo>
                  <a:lnTo>
                    <a:pt x="86385" y="54228"/>
                  </a:lnTo>
                  <a:lnTo>
                    <a:pt x="86385" y="62864"/>
                  </a:lnTo>
                  <a:lnTo>
                    <a:pt x="48298" y="62864"/>
                  </a:lnTo>
                  <a:lnTo>
                    <a:pt x="48298" y="95123"/>
                  </a:lnTo>
                  <a:lnTo>
                    <a:pt x="38087" y="95123"/>
                  </a:lnTo>
                  <a:lnTo>
                    <a:pt x="38087" y="62864"/>
                  </a:lnTo>
                  <a:lnTo>
                    <a:pt x="0" y="62864"/>
                  </a:lnTo>
                  <a:lnTo>
                    <a:pt x="0" y="54228"/>
                  </a:lnTo>
                  <a:close/>
                </a:path>
                <a:path w="523875" h="97790">
                  <a:moveTo>
                    <a:pt x="175259" y="44703"/>
                  </a:moveTo>
                  <a:lnTo>
                    <a:pt x="261645" y="44703"/>
                  </a:lnTo>
                  <a:lnTo>
                    <a:pt x="261645" y="53212"/>
                  </a:lnTo>
                  <a:lnTo>
                    <a:pt x="175259" y="53212"/>
                  </a:lnTo>
                  <a:lnTo>
                    <a:pt x="175259" y="44703"/>
                  </a:lnTo>
                  <a:close/>
                </a:path>
                <a:path w="523875" h="97790">
                  <a:moveTo>
                    <a:pt x="480618" y="33274"/>
                  </a:moveTo>
                  <a:lnTo>
                    <a:pt x="477443" y="33274"/>
                  </a:lnTo>
                  <a:lnTo>
                    <a:pt x="474649" y="33527"/>
                  </a:lnTo>
                  <a:lnTo>
                    <a:pt x="472236" y="34162"/>
                  </a:lnTo>
                  <a:lnTo>
                    <a:pt x="469823" y="34671"/>
                  </a:lnTo>
                  <a:lnTo>
                    <a:pt x="462965" y="39497"/>
                  </a:lnTo>
                  <a:lnTo>
                    <a:pt x="462203" y="40639"/>
                  </a:lnTo>
                  <a:lnTo>
                    <a:pt x="461822" y="41783"/>
                  </a:lnTo>
                  <a:lnTo>
                    <a:pt x="461822" y="42799"/>
                  </a:lnTo>
                  <a:lnTo>
                    <a:pt x="461822" y="45085"/>
                  </a:lnTo>
                  <a:lnTo>
                    <a:pt x="461822" y="46227"/>
                  </a:lnTo>
                  <a:lnTo>
                    <a:pt x="462203" y="47371"/>
                  </a:lnTo>
                  <a:lnTo>
                    <a:pt x="462965" y="48513"/>
                  </a:lnTo>
                  <a:lnTo>
                    <a:pt x="463727" y="49656"/>
                  </a:lnTo>
                  <a:lnTo>
                    <a:pt x="477443" y="54737"/>
                  </a:lnTo>
                  <a:lnTo>
                    <a:pt x="480618" y="54737"/>
                  </a:lnTo>
                  <a:lnTo>
                    <a:pt x="483793" y="54737"/>
                  </a:lnTo>
                  <a:lnTo>
                    <a:pt x="498271" y="48513"/>
                  </a:lnTo>
                  <a:lnTo>
                    <a:pt x="499033" y="47371"/>
                  </a:lnTo>
                  <a:lnTo>
                    <a:pt x="499414" y="46227"/>
                  </a:lnTo>
                  <a:lnTo>
                    <a:pt x="499414" y="45085"/>
                  </a:lnTo>
                  <a:lnTo>
                    <a:pt x="499414" y="42799"/>
                  </a:lnTo>
                  <a:lnTo>
                    <a:pt x="499414" y="41783"/>
                  </a:lnTo>
                  <a:lnTo>
                    <a:pt x="499033" y="40639"/>
                  </a:lnTo>
                  <a:lnTo>
                    <a:pt x="498271" y="39497"/>
                  </a:lnTo>
                  <a:lnTo>
                    <a:pt x="497509" y="38353"/>
                  </a:lnTo>
                  <a:lnTo>
                    <a:pt x="489000" y="34162"/>
                  </a:lnTo>
                  <a:lnTo>
                    <a:pt x="486587" y="33527"/>
                  </a:lnTo>
                  <a:lnTo>
                    <a:pt x="483793" y="33274"/>
                  </a:lnTo>
                  <a:lnTo>
                    <a:pt x="480618" y="33274"/>
                  </a:lnTo>
                  <a:close/>
                </a:path>
                <a:path w="523875" h="97790">
                  <a:moveTo>
                    <a:pt x="366039" y="30479"/>
                  </a:moveTo>
                  <a:lnTo>
                    <a:pt x="366039" y="44576"/>
                  </a:lnTo>
                  <a:lnTo>
                    <a:pt x="390753" y="44576"/>
                  </a:lnTo>
                  <a:lnTo>
                    <a:pt x="390753" y="30479"/>
                  </a:lnTo>
                  <a:lnTo>
                    <a:pt x="366039" y="30479"/>
                  </a:lnTo>
                  <a:close/>
                </a:path>
                <a:path w="523875" h="97790">
                  <a:moveTo>
                    <a:pt x="480618" y="25018"/>
                  </a:moveTo>
                  <a:lnTo>
                    <a:pt x="485063" y="25018"/>
                  </a:lnTo>
                  <a:lnTo>
                    <a:pt x="489000" y="25526"/>
                  </a:lnTo>
                  <a:lnTo>
                    <a:pt x="507288" y="35433"/>
                  </a:lnTo>
                  <a:lnTo>
                    <a:pt x="508558" y="37464"/>
                  </a:lnTo>
                  <a:lnTo>
                    <a:pt x="509320" y="39750"/>
                  </a:lnTo>
                  <a:lnTo>
                    <a:pt x="509320" y="42290"/>
                  </a:lnTo>
                  <a:lnTo>
                    <a:pt x="509320" y="45592"/>
                  </a:lnTo>
                  <a:lnTo>
                    <a:pt x="509320" y="47878"/>
                  </a:lnTo>
                  <a:lnTo>
                    <a:pt x="508685" y="49911"/>
                  </a:lnTo>
                  <a:lnTo>
                    <a:pt x="495604" y="60705"/>
                  </a:lnTo>
                  <a:lnTo>
                    <a:pt x="492683" y="61722"/>
                  </a:lnTo>
                  <a:lnTo>
                    <a:pt x="489381" y="62356"/>
                  </a:lnTo>
                  <a:lnTo>
                    <a:pt x="485698" y="62611"/>
                  </a:lnTo>
                  <a:lnTo>
                    <a:pt x="485698" y="73913"/>
                  </a:lnTo>
                  <a:lnTo>
                    <a:pt x="523798" y="73913"/>
                  </a:lnTo>
                  <a:lnTo>
                    <a:pt x="523798" y="82550"/>
                  </a:lnTo>
                  <a:lnTo>
                    <a:pt x="437438" y="82550"/>
                  </a:lnTo>
                  <a:lnTo>
                    <a:pt x="437438" y="73913"/>
                  </a:lnTo>
                  <a:lnTo>
                    <a:pt x="475538" y="73913"/>
                  </a:lnTo>
                  <a:lnTo>
                    <a:pt x="475538" y="62611"/>
                  </a:lnTo>
                  <a:lnTo>
                    <a:pt x="471855" y="62356"/>
                  </a:lnTo>
                  <a:lnTo>
                    <a:pt x="468553" y="61722"/>
                  </a:lnTo>
                  <a:lnTo>
                    <a:pt x="465632" y="60705"/>
                  </a:lnTo>
                  <a:lnTo>
                    <a:pt x="462584" y="59816"/>
                  </a:lnTo>
                  <a:lnTo>
                    <a:pt x="460171" y="58547"/>
                  </a:lnTo>
                  <a:lnTo>
                    <a:pt x="458139" y="57023"/>
                  </a:lnTo>
                  <a:lnTo>
                    <a:pt x="456107" y="55499"/>
                  </a:lnTo>
                  <a:lnTo>
                    <a:pt x="454583" y="53848"/>
                  </a:lnTo>
                  <a:lnTo>
                    <a:pt x="453567" y="51815"/>
                  </a:lnTo>
                  <a:lnTo>
                    <a:pt x="452424" y="49911"/>
                  </a:lnTo>
                  <a:lnTo>
                    <a:pt x="451916" y="47878"/>
                  </a:lnTo>
                  <a:lnTo>
                    <a:pt x="451916" y="45592"/>
                  </a:lnTo>
                  <a:lnTo>
                    <a:pt x="451916" y="42290"/>
                  </a:lnTo>
                  <a:lnTo>
                    <a:pt x="451916" y="39750"/>
                  </a:lnTo>
                  <a:lnTo>
                    <a:pt x="452551" y="37464"/>
                  </a:lnTo>
                  <a:lnTo>
                    <a:pt x="476173" y="25018"/>
                  </a:lnTo>
                  <a:lnTo>
                    <a:pt x="480618" y="25018"/>
                  </a:lnTo>
                  <a:close/>
                </a:path>
                <a:path w="523875" h="97790">
                  <a:moveTo>
                    <a:pt x="104432" y="15239"/>
                  </a:moveTo>
                  <a:lnTo>
                    <a:pt x="104432" y="43306"/>
                  </a:lnTo>
                  <a:lnTo>
                    <a:pt x="127609" y="43306"/>
                  </a:lnTo>
                  <a:lnTo>
                    <a:pt x="127609" y="15239"/>
                  </a:lnTo>
                  <a:lnTo>
                    <a:pt x="104432" y="15239"/>
                  </a:lnTo>
                  <a:close/>
                </a:path>
                <a:path w="523875" h="97790">
                  <a:moveTo>
                    <a:pt x="94526" y="6730"/>
                  </a:moveTo>
                  <a:lnTo>
                    <a:pt x="137515" y="6730"/>
                  </a:lnTo>
                  <a:lnTo>
                    <a:pt x="137515" y="51942"/>
                  </a:lnTo>
                  <a:lnTo>
                    <a:pt x="94526" y="51942"/>
                  </a:lnTo>
                  <a:lnTo>
                    <a:pt x="94526" y="6730"/>
                  </a:lnTo>
                  <a:close/>
                </a:path>
                <a:path w="523875" h="97790">
                  <a:moveTo>
                    <a:pt x="11137" y="6350"/>
                  </a:moveTo>
                  <a:lnTo>
                    <a:pt x="75463" y="6350"/>
                  </a:lnTo>
                  <a:lnTo>
                    <a:pt x="75463" y="14986"/>
                  </a:lnTo>
                  <a:lnTo>
                    <a:pt x="48298" y="14986"/>
                  </a:lnTo>
                  <a:lnTo>
                    <a:pt x="48298" y="16128"/>
                  </a:lnTo>
                  <a:lnTo>
                    <a:pt x="48425" y="17399"/>
                  </a:lnTo>
                  <a:lnTo>
                    <a:pt x="48653" y="18541"/>
                  </a:lnTo>
                  <a:lnTo>
                    <a:pt x="48894" y="19812"/>
                  </a:lnTo>
                  <a:lnTo>
                    <a:pt x="52844" y="25526"/>
                  </a:lnTo>
                  <a:lnTo>
                    <a:pt x="54101" y="26670"/>
                  </a:lnTo>
                  <a:lnTo>
                    <a:pt x="55752" y="27812"/>
                  </a:lnTo>
                  <a:lnTo>
                    <a:pt x="57797" y="28828"/>
                  </a:lnTo>
                  <a:lnTo>
                    <a:pt x="61061" y="30606"/>
                  </a:lnTo>
                  <a:lnTo>
                    <a:pt x="64541" y="32385"/>
                  </a:lnTo>
                  <a:lnTo>
                    <a:pt x="68211" y="34036"/>
                  </a:lnTo>
                  <a:lnTo>
                    <a:pt x="71881" y="35687"/>
                  </a:lnTo>
                  <a:lnTo>
                    <a:pt x="75628" y="37211"/>
                  </a:lnTo>
                  <a:lnTo>
                    <a:pt x="79438" y="38608"/>
                  </a:lnTo>
                  <a:lnTo>
                    <a:pt x="75564" y="46862"/>
                  </a:lnTo>
                  <a:lnTo>
                    <a:pt x="57416" y="38735"/>
                  </a:lnTo>
                  <a:lnTo>
                    <a:pt x="54635" y="37464"/>
                  </a:lnTo>
                  <a:lnTo>
                    <a:pt x="51231" y="35687"/>
                  </a:lnTo>
                  <a:lnTo>
                    <a:pt x="48640" y="34162"/>
                  </a:lnTo>
                  <a:lnTo>
                    <a:pt x="46875" y="32892"/>
                  </a:lnTo>
                  <a:lnTo>
                    <a:pt x="45097" y="31623"/>
                  </a:lnTo>
                  <a:lnTo>
                    <a:pt x="43903" y="30352"/>
                  </a:lnTo>
                  <a:lnTo>
                    <a:pt x="43294" y="29210"/>
                  </a:lnTo>
                  <a:lnTo>
                    <a:pt x="31864" y="37464"/>
                  </a:lnTo>
                  <a:lnTo>
                    <a:pt x="29070" y="38862"/>
                  </a:lnTo>
                  <a:lnTo>
                    <a:pt x="25958" y="40386"/>
                  </a:lnTo>
                  <a:lnTo>
                    <a:pt x="22517" y="42037"/>
                  </a:lnTo>
                  <a:lnTo>
                    <a:pt x="19075" y="43687"/>
                  </a:lnTo>
                  <a:lnTo>
                    <a:pt x="15214" y="45338"/>
                  </a:lnTo>
                  <a:lnTo>
                    <a:pt x="10934" y="46862"/>
                  </a:lnTo>
                  <a:lnTo>
                    <a:pt x="6946" y="38608"/>
                  </a:lnTo>
                  <a:lnTo>
                    <a:pt x="10756" y="37211"/>
                  </a:lnTo>
                  <a:lnTo>
                    <a:pt x="14503" y="35687"/>
                  </a:lnTo>
                  <a:lnTo>
                    <a:pt x="18173" y="34036"/>
                  </a:lnTo>
                  <a:lnTo>
                    <a:pt x="21856" y="32385"/>
                  </a:lnTo>
                  <a:lnTo>
                    <a:pt x="25323" y="30606"/>
                  </a:lnTo>
                  <a:lnTo>
                    <a:pt x="28587" y="28828"/>
                  </a:lnTo>
                  <a:lnTo>
                    <a:pt x="30632" y="27812"/>
                  </a:lnTo>
                  <a:lnTo>
                    <a:pt x="32283" y="26670"/>
                  </a:lnTo>
                  <a:lnTo>
                    <a:pt x="33540" y="25526"/>
                  </a:lnTo>
                  <a:lnTo>
                    <a:pt x="34810" y="24384"/>
                  </a:lnTo>
                  <a:lnTo>
                    <a:pt x="35775" y="23240"/>
                  </a:lnTo>
                  <a:lnTo>
                    <a:pt x="36461" y="22098"/>
                  </a:lnTo>
                  <a:lnTo>
                    <a:pt x="37134" y="20954"/>
                  </a:lnTo>
                  <a:lnTo>
                    <a:pt x="37591" y="19812"/>
                  </a:lnTo>
                  <a:lnTo>
                    <a:pt x="37833" y="18541"/>
                  </a:lnTo>
                  <a:lnTo>
                    <a:pt x="38074" y="17399"/>
                  </a:lnTo>
                  <a:lnTo>
                    <a:pt x="38188" y="16128"/>
                  </a:lnTo>
                  <a:lnTo>
                    <a:pt x="38188" y="14986"/>
                  </a:lnTo>
                  <a:lnTo>
                    <a:pt x="11137" y="14986"/>
                  </a:lnTo>
                  <a:lnTo>
                    <a:pt x="11137" y="6350"/>
                  </a:lnTo>
                  <a:close/>
                </a:path>
                <a:path w="523875" h="97790">
                  <a:moveTo>
                    <a:pt x="188023" y="4445"/>
                  </a:moveTo>
                  <a:lnTo>
                    <a:pt x="248373" y="4445"/>
                  </a:lnTo>
                  <a:lnTo>
                    <a:pt x="248373" y="13080"/>
                  </a:lnTo>
                  <a:lnTo>
                    <a:pt x="198031" y="13080"/>
                  </a:lnTo>
                  <a:lnTo>
                    <a:pt x="198031" y="28066"/>
                  </a:lnTo>
                  <a:lnTo>
                    <a:pt x="248983" y="28066"/>
                  </a:lnTo>
                  <a:lnTo>
                    <a:pt x="248983" y="36575"/>
                  </a:lnTo>
                  <a:lnTo>
                    <a:pt x="188023" y="36575"/>
                  </a:lnTo>
                  <a:lnTo>
                    <a:pt x="188023" y="4445"/>
                  </a:lnTo>
                  <a:close/>
                </a:path>
                <a:path w="523875" h="97790">
                  <a:moveTo>
                    <a:pt x="274078" y="4190"/>
                  </a:moveTo>
                  <a:lnTo>
                    <a:pt x="335546" y="4190"/>
                  </a:lnTo>
                  <a:lnTo>
                    <a:pt x="335546" y="27812"/>
                  </a:lnTo>
                  <a:lnTo>
                    <a:pt x="284492" y="27812"/>
                  </a:lnTo>
                  <a:lnTo>
                    <a:pt x="284492" y="35305"/>
                  </a:lnTo>
                  <a:lnTo>
                    <a:pt x="337388" y="35305"/>
                  </a:lnTo>
                  <a:lnTo>
                    <a:pt x="337388" y="43561"/>
                  </a:lnTo>
                  <a:lnTo>
                    <a:pt x="310426" y="43561"/>
                  </a:lnTo>
                  <a:lnTo>
                    <a:pt x="310426" y="51308"/>
                  </a:lnTo>
                  <a:lnTo>
                    <a:pt x="348513" y="51308"/>
                  </a:lnTo>
                  <a:lnTo>
                    <a:pt x="348513" y="59689"/>
                  </a:lnTo>
                  <a:lnTo>
                    <a:pt x="262127" y="59689"/>
                  </a:lnTo>
                  <a:lnTo>
                    <a:pt x="262127" y="51308"/>
                  </a:lnTo>
                  <a:lnTo>
                    <a:pt x="300215" y="51308"/>
                  </a:lnTo>
                  <a:lnTo>
                    <a:pt x="300215" y="43561"/>
                  </a:lnTo>
                  <a:lnTo>
                    <a:pt x="274586" y="43561"/>
                  </a:lnTo>
                  <a:lnTo>
                    <a:pt x="274586" y="19812"/>
                  </a:lnTo>
                  <a:lnTo>
                    <a:pt x="325640" y="19812"/>
                  </a:lnTo>
                  <a:lnTo>
                    <a:pt x="325640" y="12446"/>
                  </a:lnTo>
                  <a:lnTo>
                    <a:pt x="274078" y="12446"/>
                  </a:lnTo>
                  <a:lnTo>
                    <a:pt x="274078" y="4190"/>
                  </a:lnTo>
                  <a:close/>
                </a:path>
                <a:path w="523875" h="97790">
                  <a:moveTo>
                    <a:pt x="419138" y="1015"/>
                  </a:moveTo>
                  <a:lnTo>
                    <a:pt x="429145" y="1015"/>
                  </a:lnTo>
                  <a:lnTo>
                    <a:pt x="429145" y="68199"/>
                  </a:lnTo>
                  <a:lnTo>
                    <a:pt x="419138" y="68199"/>
                  </a:lnTo>
                  <a:lnTo>
                    <a:pt x="419138" y="33400"/>
                  </a:lnTo>
                  <a:lnTo>
                    <a:pt x="400659" y="33400"/>
                  </a:lnTo>
                  <a:lnTo>
                    <a:pt x="400659" y="53086"/>
                  </a:lnTo>
                  <a:lnTo>
                    <a:pt x="356133" y="53086"/>
                  </a:lnTo>
                  <a:lnTo>
                    <a:pt x="356133" y="5334"/>
                  </a:lnTo>
                  <a:lnTo>
                    <a:pt x="366039" y="5334"/>
                  </a:lnTo>
                  <a:lnTo>
                    <a:pt x="366039" y="21971"/>
                  </a:lnTo>
                  <a:lnTo>
                    <a:pt x="390753" y="21971"/>
                  </a:lnTo>
                  <a:lnTo>
                    <a:pt x="390753" y="5334"/>
                  </a:lnTo>
                  <a:lnTo>
                    <a:pt x="400659" y="5334"/>
                  </a:lnTo>
                  <a:lnTo>
                    <a:pt x="400659" y="24891"/>
                  </a:lnTo>
                  <a:lnTo>
                    <a:pt x="419138" y="24891"/>
                  </a:lnTo>
                  <a:lnTo>
                    <a:pt x="419138" y="1015"/>
                  </a:lnTo>
                  <a:close/>
                </a:path>
                <a:path w="523875" h="97790">
                  <a:moveTo>
                    <a:pt x="156400" y="1015"/>
                  </a:moveTo>
                  <a:lnTo>
                    <a:pt x="166408" y="1015"/>
                  </a:lnTo>
                  <a:lnTo>
                    <a:pt x="166408" y="68199"/>
                  </a:lnTo>
                  <a:lnTo>
                    <a:pt x="156400" y="68199"/>
                  </a:lnTo>
                  <a:lnTo>
                    <a:pt x="156400" y="1015"/>
                  </a:lnTo>
                  <a:close/>
                </a:path>
                <a:path w="523875" h="97790">
                  <a:moveTo>
                    <a:pt x="475411" y="0"/>
                  </a:moveTo>
                  <a:lnTo>
                    <a:pt x="485825" y="0"/>
                  </a:lnTo>
                  <a:lnTo>
                    <a:pt x="485825" y="11811"/>
                  </a:lnTo>
                  <a:lnTo>
                    <a:pt x="515670" y="11811"/>
                  </a:lnTo>
                  <a:lnTo>
                    <a:pt x="515670" y="20320"/>
                  </a:lnTo>
                  <a:lnTo>
                    <a:pt x="445439" y="20320"/>
                  </a:lnTo>
                  <a:lnTo>
                    <a:pt x="445439" y="11811"/>
                  </a:lnTo>
                  <a:lnTo>
                    <a:pt x="475411" y="11811"/>
                  </a:lnTo>
                  <a:lnTo>
                    <a:pt x="475411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3" name="object 313"/>
            <p:cNvSpPr/>
            <p:nvPr/>
          </p:nvSpPr>
          <p:spPr>
            <a:xfrm>
              <a:off x="1363217" y="6465188"/>
              <a:ext cx="24765" cy="95885"/>
            </a:xfrm>
            <a:custGeom>
              <a:avLst/>
              <a:gdLst/>
              <a:ahLst/>
              <a:cxnLst/>
              <a:rect l="l" t="t" r="r" b="b"/>
              <a:pathLst>
                <a:path w="24765" h="95884">
                  <a:moveTo>
                    <a:pt x="9397" y="0"/>
                  </a:moveTo>
                  <a:lnTo>
                    <a:pt x="0" y="0"/>
                  </a:lnTo>
                  <a:lnTo>
                    <a:pt x="5079" y="6858"/>
                  </a:lnTo>
                  <a:lnTo>
                    <a:pt x="8635" y="14097"/>
                  </a:lnTo>
                  <a:lnTo>
                    <a:pt x="12953" y="29083"/>
                  </a:lnTo>
                  <a:lnTo>
                    <a:pt x="14096" y="36957"/>
                  </a:lnTo>
                  <a:lnTo>
                    <a:pt x="14096" y="58038"/>
                  </a:lnTo>
                  <a:lnTo>
                    <a:pt x="13081" y="65786"/>
                  </a:lnTo>
                  <a:lnTo>
                    <a:pt x="8890" y="81025"/>
                  </a:lnTo>
                  <a:lnTo>
                    <a:pt x="5334" y="88391"/>
                  </a:lnTo>
                  <a:lnTo>
                    <a:pt x="0" y="95631"/>
                  </a:lnTo>
                  <a:lnTo>
                    <a:pt x="9397" y="95631"/>
                  </a:lnTo>
                  <a:lnTo>
                    <a:pt x="24274" y="56501"/>
                  </a:lnTo>
                  <a:lnTo>
                    <a:pt x="24510" y="49784"/>
                  </a:lnTo>
                  <a:lnTo>
                    <a:pt x="24274" y="39004"/>
                  </a:lnTo>
                  <a:lnTo>
                    <a:pt x="14604" y="6096"/>
                  </a:lnTo>
                  <a:lnTo>
                    <a:pt x="9397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4" name="object 314"/>
            <p:cNvSpPr/>
            <p:nvPr/>
          </p:nvSpPr>
          <p:spPr>
            <a:xfrm>
              <a:off x="1363217" y="6465188"/>
              <a:ext cx="24765" cy="95885"/>
            </a:xfrm>
            <a:custGeom>
              <a:avLst/>
              <a:gdLst/>
              <a:ahLst/>
              <a:cxnLst/>
              <a:rect l="l" t="t" r="r" b="b"/>
              <a:pathLst>
                <a:path w="24765" h="95884">
                  <a:moveTo>
                    <a:pt x="0" y="0"/>
                  </a:moveTo>
                  <a:lnTo>
                    <a:pt x="9397" y="0"/>
                  </a:lnTo>
                  <a:lnTo>
                    <a:pt x="14604" y="6096"/>
                  </a:lnTo>
                  <a:lnTo>
                    <a:pt x="24510" y="45720"/>
                  </a:lnTo>
                  <a:lnTo>
                    <a:pt x="24510" y="49784"/>
                  </a:lnTo>
                  <a:lnTo>
                    <a:pt x="14604" y="89535"/>
                  </a:lnTo>
                  <a:lnTo>
                    <a:pt x="9397" y="95631"/>
                  </a:lnTo>
                  <a:lnTo>
                    <a:pt x="0" y="95631"/>
                  </a:lnTo>
                  <a:lnTo>
                    <a:pt x="5334" y="88391"/>
                  </a:lnTo>
                  <a:lnTo>
                    <a:pt x="8890" y="81025"/>
                  </a:lnTo>
                  <a:lnTo>
                    <a:pt x="11048" y="73406"/>
                  </a:lnTo>
                  <a:lnTo>
                    <a:pt x="13081" y="65786"/>
                  </a:lnTo>
                  <a:lnTo>
                    <a:pt x="14096" y="58038"/>
                  </a:lnTo>
                  <a:lnTo>
                    <a:pt x="14096" y="50291"/>
                  </a:lnTo>
                  <a:lnTo>
                    <a:pt x="14096" y="45212"/>
                  </a:lnTo>
                  <a:lnTo>
                    <a:pt x="14096" y="36957"/>
                  </a:lnTo>
                  <a:lnTo>
                    <a:pt x="12953" y="29083"/>
                  </a:lnTo>
                  <a:lnTo>
                    <a:pt x="10794" y="21589"/>
                  </a:lnTo>
                  <a:lnTo>
                    <a:pt x="8635" y="14097"/>
                  </a:lnTo>
                  <a:lnTo>
                    <a:pt x="5079" y="6858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5" name="object 315"/>
            <p:cNvSpPr/>
            <p:nvPr/>
          </p:nvSpPr>
          <p:spPr>
            <a:xfrm>
              <a:off x="1396746" y="6467347"/>
              <a:ext cx="86360" cy="89535"/>
            </a:xfrm>
            <a:custGeom>
              <a:avLst/>
              <a:gdLst/>
              <a:ahLst/>
              <a:cxnLst/>
              <a:rect l="l" t="t" r="r" b="b"/>
              <a:pathLst>
                <a:path w="86359" h="89534">
                  <a:moveTo>
                    <a:pt x="22478" y="60960"/>
                  </a:moveTo>
                  <a:lnTo>
                    <a:pt x="12445" y="60960"/>
                  </a:lnTo>
                  <a:lnTo>
                    <a:pt x="12445" y="89407"/>
                  </a:lnTo>
                  <a:lnTo>
                    <a:pt x="75691" y="89407"/>
                  </a:lnTo>
                  <a:lnTo>
                    <a:pt x="75691" y="80644"/>
                  </a:lnTo>
                  <a:lnTo>
                    <a:pt x="22478" y="80644"/>
                  </a:lnTo>
                  <a:lnTo>
                    <a:pt x="22478" y="60960"/>
                  </a:lnTo>
                  <a:close/>
                </a:path>
                <a:path w="86359" h="89534">
                  <a:moveTo>
                    <a:pt x="86359" y="43814"/>
                  </a:moveTo>
                  <a:lnTo>
                    <a:pt x="0" y="43814"/>
                  </a:lnTo>
                  <a:lnTo>
                    <a:pt x="0" y="52450"/>
                  </a:lnTo>
                  <a:lnTo>
                    <a:pt x="86359" y="52450"/>
                  </a:lnTo>
                  <a:lnTo>
                    <a:pt x="86359" y="43814"/>
                  </a:lnTo>
                  <a:close/>
                </a:path>
                <a:path w="86359" h="89534">
                  <a:moveTo>
                    <a:pt x="22987" y="0"/>
                  </a:moveTo>
                  <a:lnTo>
                    <a:pt x="13081" y="0"/>
                  </a:lnTo>
                  <a:lnTo>
                    <a:pt x="13081" y="33019"/>
                  </a:lnTo>
                  <a:lnTo>
                    <a:pt x="74040" y="33019"/>
                  </a:lnTo>
                  <a:lnTo>
                    <a:pt x="74040" y="24511"/>
                  </a:lnTo>
                  <a:lnTo>
                    <a:pt x="22987" y="24511"/>
                  </a:lnTo>
                  <a:lnTo>
                    <a:pt x="22987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6" name="object 316"/>
            <p:cNvSpPr/>
            <p:nvPr/>
          </p:nvSpPr>
          <p:spPr>
            <a:xfrm>
              <a:off x="1396746" y="6467347"/>
              <a:ext cx="86360" cy="89535"/>
            </a:xfrm>
            <a:custGeom>
              <a:avLst/>
              <a:gdLst/>
              <a:ahLst/>
              <a:cxnLst/>
              <a:rect l="l" t="t" r="r" b="b"/>
              <a:pathLst>
                <a:path w="86359" h="89534">
                  <a:moveTo>
                    <a:pt x="12445" y="60960"/>
                  </a:moveTo>
                  <a:lnTo>
                    <a:pt x="22478" y="60960"/>
                  </a:lnTo>
                  <a:lnTo>
                    <a:pt x="22478" y="80644"/>
                  </a:lnTo>
                  <a:lnTo>
                    <a:pt x="75691" y="80644"/>
                  </a:lnTo>
                  <a:lnTo>
                    <a:pt x="75691" y="89407"/>
                  </a:lnTo>
                  <a:lnTo>
                    <a:pt x="12445" y="89407"/>
                  </a:lnTo>
                  <a:lnTo>
                    <a:pt x="12445" y="60960"/>
                  </a:lnTo>
                  <a:close/>
                </a:path>
                <a:path w="86359" h="89534">
                  <a:moveTo>
                    <a:pt x="0" y="43814"/>
                  </a:moveTo>
                  <a:lnTo>
                    <a:pt x="86359" y="43814"/>
                  </a:lnTo>
                  <a:lnTo>
                    <a:pt x="86359" y="52450"/>
                  </a:lnTo>
                  <a:lnTo>
                    <a:pt x="0" y="52450"/>
                  </a:lnTo>
                  <a:lnTo>
                    <a:pt x="0" y="43814"/>
                  </a:lnTo>
                  <a:close/>
                </a:path>
                <a:path w="86359" h="89534">
                  <a:moveTo>
                    <a:pt x="13081" y="0"/>
                  </a:moveTo>
                  <a:lnTo>
                    <a:pt x="22987" y="0"/>
                  </a:lnTo>
                  <a:lnTo>
                    <a:pt x="22987" y="24511"/>
                  </a:lnTo>
                  <a:lnTo>
                    <a:pt x="74040" y="24511"/>
                  </a:lnTo>
                  <a:lnTo>
                    <a:pt x="74040" y="33019"/>
                  </a:lnTo>
                  <a:lnTo>
                    <a:pt x="13081" y="33019"/>
                  </a:lnTo>
                  <a:lnTo>
                    <a:pt x="13081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7" name="object 317"/>
            <p:cNvSpPr/>
            <p:nvPr/>
          </p:nvSpPr>
          <p:spPr>
            <a:xfrm>
              <a:off x="1508886" y="6463664"/>
              <a:ext cx="259715" cy="94615"/>
            </a:xfrm>
            <a:custGeom>
              <a:avLst/>
              <a:gdLst/>
              <a:ahLst/>
              <a:cxnLst/>
              <a:rect l="l" t="t" r="r" b="b"/>
              <a:pathLst>
                <a:path w="259714" h="94615">
                  <a:moveTo>
                    <a:pt x="246887" y="58293"/>
                  </a:moveTo>
                  <a:lnTo>
                    <a:pt x="185165" y="58293"/>
                  </a:lnTo>
                  <a:lnTo>
                    <a:pt x="185165" y="93980"/>
                  </a:lnTo>
                  <a:lnTo>
                    <a:pt x="246887" y="93980"/>
                  </a:lnTo>
                  <a:lnTo>
                    <a:pt x="246887" y="85471"/>
                  </a:lnTo>
                  <a:lnTo>
                    <a:pt x="195199" y="85471"/>
                  </a:lnTo>
                  <a:lnTo>
                    <a:pt x="195199" y="66675"/>
                  </a:lnTo>
                  <a:lnTo>
                    <a:pt x="246887" y="66675"/>
                  </a:lnTo>
                  <a:lnTo>
                    <a:pt x="246887" y="58293"/>
                  </a:lnTo>
                  <a:close/>
                </a:path>
                <a:path w="259714" h="94615">
                  <a:moveTo>
                    <a:pt x="246887" y="66675"/>
                  </a:moveTo>
                  <a:lnTo>
                    <a:pt x="236855" y="66675"/>
                  </a:lnTo>
                  <a:lnTo>
                    <a:pt x="236855" y="85471"/>
                  </a:lnTo>
                  <a:lnTo>
                    <a:pt x="246887" y="85471"/>
                  </a:lnTo>
                  <a:lnTo>
                    <a:pt x="246887" y="66675"/>
                  </a:lnTo>
                  <a:close/>
                </a:path>
                <a:path w="259714" h="94615">
                  <a:moveTo>
                    <a:pt x="132714" y="64135"/>
                  </a:moveTo>
                  <a:lnTo>
                    <a:pt x="122555" y="64135"/>
                  </a:lnTo>
                  <a:lnTo>
                    <a:pt x="122555" y="94107"/>
                  </a:lnTo>
                  <a:lnTo>
                    <a:pt x="132714" y="94107"/>
                  </a:lnTo>
                  <a:lnTo>
                    <a:pt x="132714" y="64135"/>
                  </a:lnTo>
                  <a:close/>
                </a:path>
                <a:path w="259714" h="94615">
                  <a:moveTo>
                    <a:pt x="170814" y="55625"/>
                  </a:moveTo>
                  <a:lnTo>
                    <a:pt x="84454" y="55625"/>
                  </a:lnTo>
                  <a:lnTo>
                    <a:pt x="84454" y="64135"/>
                  </a:lnTo>
                  <a:lnTo>
                    <a:pt x="170814" y="64135"/>
                  </a:lnTo>
                  <a:lnTo>
                    <a:pt x="170814" y="55625"/>
                  </a:lnTo>
                  <a:close/>
                </a:path>
                <a:path w="259714" h="94615">
                  <a:moveTo>
                    <a:pt x="106679" y="3683"/>
                  </a:moveTo>
                  <a:lnTo>
                    <a:pt x="96647" y="3683"/>
                  </a:lnTo>
                  <a:lnTo>
                    <a:pt x="96647" y="45338"/>
                  </a:lnTo>
                  <a:lnTo>
                    <a:pt x="158495" y="45338"/>
                  </a:lnTo>
                  <a:lnTo>
                    <a:pt x="158495" y="36575"/>
                  </a:lnTo>
                  <a:lnTo>
                    <a:pt x="106679" y="36575"/>
                  </a:lnTo>
                  <a:lnTo>
                    <a:pt x="106679" y="25019"/>
                  </a:lnTo>
                  <a:lnTo>
                    <a:pt x="158495" y="25019"/>
                  </a:lnTo>
                  <a:lnTo>
                    <a:pt x="158495" y="16510"/>
                  </a:lnTo>
                  <a:lnTo>
                    <a:pt x="106679" y="16510"/>
                  </a:lnTo>
                  <a:lnTo>
                    <a:pt x="106679" y="3683"/>
                  </a:lnTo>
                  <a:close/>
                </a:path>
                <a:path w="259714" h="94615">
                  <a:moveTo>
                    <a:pt x="158495" y="25019"/>
                  </a:moveTo>
                  <a:lnTo>
                    <a:pt x="148589" y="25019"/>
                  </a:lnTo>
                  <a:lnTo>
                    <a:pt x="148589" y="36575"/>
                  </a:lnTo>
                  <a:lnTo>
                    <a:pt x="158495" y="36575"/>
                  </a:lnTo>
                  <a:lnTo>
                    <a:pt x="158495" y="25019"/>
                  </a:lnTo>
                  <a:close/>
                </a:path>
                <a:path w="259714" h="94615">
                  <a:moveTo>
                    <a:pt x="158495" y="3556"/>
                  </a:moveTo>
                  <a:lnTo>
                    <a:pt x="148589" y="3556"/>
                  </a:lnTo>
                  <a:lnTo>
                    <a:pt x="148589" y="16510"/>
                  </a:lnTo>
                  <a:lnTo>
                    <a:pt x="158495" y="16510"/>
                  </a:lnTo>
                  <a:lnTo>
                    <a:pt x="158495" y="3556"/>
                  </a:lnTo>
                  <a:close/>
                </a:path>
                <a:path w="259714" h="94615">
                  <a:moveTo>
                    <a:pt x="44068" y="8636"/>
                  </a:moveTo>
                  <a:lnTo>
                    <a:pt x="1778" y="8636"/>
                  </a:lnTo>
                  <a:lnTo>
                    <a:pt x="1778" y="17272"/>
                  </a:lnTo>
                  <a:lnTo>
                    <a:pt x="34035" y="17272"/>
                  </a:lnTo>
                  <a:lnTo>
                    <a:pt x="33997" y="29718"/>
                  </a:lnTo>
                  <a:lnTo>
                    <a:pt x="33781" y="33274"/>
                  </a:lnTo>
                  <a:lnTo>
                    <a:pt x="33528" y="35179"/>
                  </a:lnTo>
                  <a:lnTo>
                    <a:pt x="33146" y="37084"/>
                  </a:lnTo>
                  <a:lnTo>
                    <a:pt x="32384" y="38862"/>
                  </a:lnTo>
                  <a:lnTo>
                    <a:pt x="31750" y="40767"/>
                  </a:lnTo>
                  <a:lnTo>
                    <a:pt x="0" y="65532"/>
                  </a:lnTo>
                  <a:lnTo>
                    <a:pt x="5334" y="73533"/>
                  </a:lnTo>
                  <a:lnTo>
                    <a:pt x="37084" y="50800"/>
                  </a:lnTo>
                  <a:lnTo>
                    <a:pt x="38607" y="48640"/>
                  </a:lnTo>
                  <a:lnTo>
                    <a:pt x="40259" y="46482"/>
                  </a:lnTo>
                  <a:lnTo>
                    <a:pt x="43687" y="35051"/>
                  </a:lnTo>
                  <a:lnTo>
                    <a:pt x="43941" y="32512"/>
                  </a:lnTo>
                  <a:lnTo>
                    <a:pt x="44068" y="29718"/>
                  </a:lnTo>
                  <a:lnTo>
                    <a:pt x="44068" y="8636"/>
                  </a:lnTo>
                  <a:close/>
                </a:path>
                <a:path w="259714" h="94615">
                  <a:moveTo>
                    <a:pt x="259206" y="38735"/>
                  </a:moveTo>
                  <a:lnTo>
                    <a:pt x="172846" y="38735"/>
                  </a:lnTo>
                  <a:lnTo>
                    <a:pt x="172846" y="47371"/>
                  </a:lnTo>
                  <a:lnTo>
                    <a:pt x="259206" y="47371"/>
                  </a:lnTo>
                  <a:lnTo>
                    <a:pt x="259206" y="38735"/>
                  </a:lnTo>
                  <a:close/>
                </a:path>
                <a:path w="259714" h="94615">
                  <a:moveTo>
                    <a:pt x="246252" y="3937"/>
                  </a:moveTo>
                  <a:lnTo>
                    <a:pt x="184023" y="3937"/>
                  </a:lnTo>
                  <a:lnTo>
                    <a:pt x="184023" y="12573"/>
                  </a:lnTo>
                  <a:lnTo>
                    <a:pt x="235965" y="12573"/>
                  </a:lnTo>
                  <a:lnTo>
                    <a:pt x="235825" y="24511"/>
                  </a:lnTo>
                  <a:lnTo>
                    <a:pt x="235448" y="28067"/>
                  </a:lnTo>
                  <a:lnTo>
                    <a:pt x="235204" y="31369"/>
                  </a:lnTo>
                  <a:lnTo>
                    <a:pt x="234542" y="35179"/>
                  </a:lnTo>
                  <a:lnTo>
                    <a:pt x="233806" y="38735"/>
                  </a:lnTo>
                  <a:lnTo>
                    <a:pt x="244220" y="38735"/>
                  </a:lnTo>
                  <a:lnTo>
                    <a:pt x="244874" y="35051"/>
                  </a:lnTo>
                  <a:lnTo>
                    <a:pt x="245391" y="31369"/>
                  </a:lnTo>
                  <a:lnTo>
                    <a:pt x="245754" y="27939"/>
                  </a:lnTo>
                  <a:lnTo>
                    <a:pt x="246009" y="24384"/>
                  </a:lnTo>
                  <a:lnTo>
                    <a:pt x="246252" y="21336"/>
                  </a:lnTo>
                  <a:lnTo>
                    <a:pt x="246252" y="3937"/>
                  </a:lnTo>
                  <a:close/>
                </a:path>
                <a:path w="259714" h="94615">
                  <a:moveTo>
                    <a:pt x="74040" y="0"/>
                  </a:moveTo>
                  <a:lnTo>
                    <a:pt x="63881" y="0"/>
                  </a:lnTo>
                  <a:lnTo>
                    <a:pt x="63881" y="94107"/>
                  </a:lnTo>
                  <a:lnTo>
                    <a:pt x="74040" y="94107"/>
                  </a:lnTo>
                  <a:lnTo>
                    <a:pt x="74040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8" name="object 318"/>
            <p:cNvPicPr/>
            <p:nvPr/>
          </p:nvPicPr>
          <p:blipFill>
            <a:blip r:embed="rId72" cstate="print"/>
            <a:stretch>
              <a:fillRect/>
            </a:stretch>
          </p:blipFill>
          <p:spPr>
            <a:xfrm>
              <a:off x="1504314" y="6459092"/>
              <a:ext cx="268351" cy="103251"/>
            </a:xfrm>
            <a:prstGeom prst="rect">
              <a:avLst/>
            </a:prstGeom>
          </p:spPr>
        </p:pic>
        <p:sp>
          <p:nvSpPr>
            <p:cNvPr id="319" name="object 319"/>
            <p:cNvSpPr/>
            <p:nvPr/>
          </p:nvSpPr>
          <p:spPr>
            <a:xfrm>
              <a:off x="1794182" y="6463664"/>
              <a:ext cx="431165" cy="97155"/>
            </a:xfrm>
            <a:custGeom>
              <a:avLst/>
              <a:gdLst/>
              <a:ahLst/>
              <a:cxnLst/>
              <a:rect l="l" t="t" r="r" b="b"/>
              <a:pathLst>
                <a:path w="431164" h="97154">
                  <a:moveTo>
                    <a:pt x="141805" y="56896"/>
                  </a:moveTo>
                  <a:lnTo>
                    <a:pt x="132788" y="56896"/>
                  </a:lnTo>
                  <a:lnTo>
                    <a:pt x="128724" y="57404"/>
                  </a:lnTo>
                  <a:lnTo>
                    <a:pt x="121612" y="59182"/>
                  </a:lnTo>
                  <a:lnTo>
                    <a:pt x="118564" y="60451"/>
                  </a:lnTo>
                  <a:lnTo>
                    <a:pt x="116151" y="62102"/>
                  </a:lnTo>
                  <a:lnTo>
                    <a:pt x="113611" y="63754"/>
                  </a:lnTo>
                  <a:lnTo>
                    <a:pt x="111706" y="65659"/>
                  </a:lnTo>
                  <a:lnTo>
                    <a:pt x="110436" y="67818"/>
                  </a:lnTo>
                  <a:lnTo>
                    <a:pt x="109039" y="69976"/>
                  </a:lnTo>
                  <a:lnTo>
                    <a:pt x="108404" y="72389"/>
                  </a:lnTo>
                  <a:lnTo>
                    <a:pt x="108404" y="81280"/>
                  </a:lnTo>
                  <a:lnTo>
                    <a:pt x="109039" y="83693"/>
                  </a:lnTo>
                  <a:lnTo>
                    <a:pt x="110436" y="85851"/>
                  </a:lnTo>
                  <a:lnTo>
                    <a:pt x="111706" y="88011"/>
                  </a:lnTo>
                  <a:lnTo>
                    <a:pt x="113611" y="89915"/>
                  </a:lnTo>
                  <a:lnTo>
                    <a:pt x="116151" y="91567"/>
                  </a:lnTo>
                  <a:lnTo>
                    <a:pt x="118564" y="93218"/>
                  </a:lnTo>
                  <a:lnTo>
                    <a:pt x="121612" y="94487"/>
                  </a:lnTo>
                  <a:lnTo>
                    <a:pt x="128724" y="96265"/>
                  </a:lnTo>
                  <a:lnTo>
                    <a:pt x="132788" y="96774"/>
                  </a:lnTo>
                  <a:lnTo>
                    <a:pt x="141805" y="96774"/>
                  </a:lnTo>
                  <a:lnTo>
                    <a:pt x="145869" y="96265"/>
                  </a:lnTo>
                  <a:lnTo>
                    <a:pt x="152981" y="94487"/>
                  </a:lnTo>
                  <a:lnTo>
                    <a:pt x="156029" y="93218"/>
                  </a:lnTo>
                  <a:lnTo>
                    <a:pt x="158442" y="91567"/>
                  </a:lnTo>
                  <a:lnTo>
                    <a:pt x="160982" y="89915"/>
                  </a:lnTo>
                  <a:lnTo>
                    <a:pt x="162379" y="88519"/>
                  </a:lnTo>
                  <a:lnTo>
                    <a:pt x="134312" y="88519"/>
                  </a:lnTo>
                  <a:lnTo>
                    <a:pt x="131772" y="88137"/>
                  </a:lnTo>
                  <a:lnTo>
                    <a:pt x="129359" y="87630"/>
                  </a:lnTo>
                  <a:lnTo>
                    <a:pt x="127073" y="86995"/>
                  </a:lnTo>
                  <a:lnTo>
                    <a:pt x="125041" y="86233"/>
                  </a:lnTo>
                  <a:lnTo>
                    <a:pt x="123390" y="85217"/>
                  </a:lnTo>
                  <a:lnTo>
                    <a:pt x="121739" y="84327"/>
                  </a:lnTo>
                  <a:lnTo>
                    <a:pt x="120469" y="83185"/>
                  </a:lnTo>
                  <a:lnTo>
                    <a:pt x="119580" y="81914"/>
                  </a:lnTo>
                  <a:lnTo>
                    <a:pt x="118691" y="80772"/>
                  </a:lnTo>
                  <a:lnTo>
                    <a:pt x="118310" y="79501"/>
                  </a:lnTo>
                  <a:lnTo>
                    <a:pt x="118310" y="74168"/>
                  </a:lnTo>
                  <a:lnTo>
                    <a:pt x="118691" y="72898"/>
                  </a:lnTo>
                  <a:lnTo>
                    <a:pt x="119580" y="71755"/>
                  </a:lnTo>
                  <a:lnTo>
                    <a:pt x="120469" y="70485"/>
                  </a:lnTo>
                  <a:lnTo>
                    <a:pt x="121739" y="69342"/>
                  </a:lnTo>
                  <a:lnTo>
                    <a:pt x="123390" y="68452"/>
                  </a:lnTo>
                  <a:lnTo>
                    <a:pt x="125041" y="67437"/>
                  </a:lnTo>
                  <a:lnTo>
                    <a:pt x="127073" y="66675"/>
                  </a:lnTo>
                  <a:lnTo>
                    <a:pt x="129359" y="66039"/>
                  </a:lnTo>
                  <a:lnTo>
                    <a:pt x="131772" y="65532"/>
                  </a:lnTo>
                  <a:lnTo>
                    <a:pt x="134312" y="65150"/>
                  </a:lnTo>
                  <a:lnTo>
                    <a:pt x="162379" y="65150"/>
                  </a:lnTo>
                  <a:lnTo>
                    <a:pt x="160982" y="63754"/>
                  </a:lnTo>
                  <a:lnTo>
                    <a:pt x="158442" y="62102"/>
                  </a:lnTo>
                  <a:lnTo>
                    <a:pt x="156029" y="60451"/>
                  </a:lnTo>
                  <a:lnTo>
                    <a:pt x="152981" y="59182"/>
                  </a:lnTo>
                  <a:lnTo>
                    <a:pt x="145869" y="57404"/>
                  </a:lnTo>
                  <a:lnTo>
                    <a:pt x="141805" y="56896"/>
                  </a:lnTo>
                  <a:close/>
                </a:path>
                <a:path w="431164" h="97154">
                  <a:moveTo>
                    <a:pt x="162379" y="65150"/>
                  </a:moveTo>
                  <a:lnTo>
                    <a:pt x="140154" y="65150"/>
                  </a:lnTo>
                  <a:lnTo>
                    <a:pt x="142821" y="65532"/>
                  </a:lnTo>
                  <a:lnTo>
                    <a:pt x="145234" y="66039"/>
                  </a:lnTo>
                  <a:lnTo>
                    <a:pt x="147520" y="66675"/>
                  </a:lnTo>
                  <a:lnTo>
                    <a:pt x="149552" y="67437"/>
                  </a:lnTo>
                  <a:lnTo>
                    <a:pt x="151203" y="68452"/>
                  </a:lnTo>
                  <a:lnTo>
                    <a:pt x="152854" y="69342"/>
                  </a:lnTo>
                  <a:lnTo>
                    <a:pt x="154124" y="70485"/>
                  </a:lnTo>
                  <a:lnTo>
                    <a:pt x="154886" y="71755"/>
                  </a:lnTo>
                  <a:lnTo>
                    <a:pt x="155775" y="72898"/>
                  </a:lnTo>
                  <a:lnTo>
                    <a:pt x="156283" y="74168"/>
                  </a:lnTo>
                  <a:lnTo>
                    <a:pt x="156283" y="79501"/>
                  </a:lnTo>
                  <a:lnTo>
                    <a:pt x="155775" y="80772"/>
                  </a:lnTo>
                  <a:lnTo>
                    <a:pt x="154886" y="81914"/>
                  </a:lnTo>
                  <a:lnTo>
                    <a:pt x="154124" y="83185"/>
                  </a:lnTo>
                  <a:lnTo>
                    <a:pt x="152854" y="84327"/>
                  </a:lnTo>
                  <a:lnTo>
                    <a:pt x="151203" y="85217"/>
                  </a:lnTo>
                  <a:lnTo>
                    <a:pt x="149552" y="86233"/>
                  </a:lnTo>
                  <a:lnTo>
                    <a:pt x="147520" y="86995"/>
                  </a:lnTo>
                  <a:lnTo>
                    <a:pt x="145234" y="87630"/>
                  </a:lnTo>
                  <a:lnTo>
                    <a:pt x="142821" y="88137"/>
                  </a:lnTo>
                  <a:lnTo>
                    <a:pt x="140154" y="88519"/>
                  </a:lnTo>
                  <a:lnTo>
                    <a:pt x="162379" y="88519"/>
                  </a:lnTo>
                  <a:lnTo>
                    <a:pt x="162887" y="88011"/>
                  </a:lnTo>
                  <a:lnTo>
                    <a:pt x="164157" y="85851"/>
                  </a:lnTo>
                  <a:lnTo>
                    <a:pt x="165554" y="83693"/>
                  </a:lnTo>
                  <a:lnTo>
                    <a:pt x="166189" y="81280"/>
                  </a:lnTo>
                  <a:lnTo>
                    <a:pt x="166189" y="72389"/>
                  </a:lnTo>
                  <a:lnTo>
                    <a:pt x="165554" y="69976"/>
                  </a:lnTo>
                  <a:lnTo>
                    <a:pt x="164157" y="67818"/>
                  </a:lnTo>
                  <a:lnTo>
                    <a:pt x="162887" y="65659"/>
                  </a:lnTo>
                  <a:lnTo>
                    <a:pt x="162379" y="65150"/>
                  </a:lnTo>
                  <a:close/>
                </a:path>
                <a:path w="431164" h="97154">
                  <a:moveTo>
                    <a:pt x="72082" y="59436"/>
                  </a:moveTo>
                  <a:lnTo>
                    <a:pt x="12519" y="59436"/>
                  </a:lnTo>
                  <a:lnTo>
                    <a:pt x="12519" y="68199"/>
                  </a:lnTo>
                  <a:lnTo>
                    <a:pt x="61922" y="68199"/>
                  </a:lnTo>
                  <a:lnTo>
                    <a:pt x="61922" y="94996"/>
                  </a:lnTo>
                  <a:lnTo>
                    <a:pt x="72082" y="94996"/>
                  </a:lnTo>
                  <a:lnTo>
                    <a:pt x="72082" y="59436"/>
                  </a:lnTo>
                  <a:close/>
                </a:path>
                <a:path w="431164" h="97154">
                  <a:moveTo>
                    <a:pt x="327225" y="43180"/>
                  </a:moveTo>
                  <a:lnTo>
                    <a:pt x="317319" y="43180"/>
                  </a:lnTo>
                  <a:lnTo>
                    <a:pt x="317319" y="89535"/>
                  </a:lnTo>
                  <a:lnTo>
                    <a:pt x="327225" y="89535"/>
                  </a:lnTo>
                  <a:lnTo>
                    <a:pt x="327225" y="43180"/>
                  </a:lnTo>
                  <a:close/>
                </a:path>
                <a:path w="431164" h="97154">
                  <a:moveTo>
                    <a:pt x="293697" y="6985"/>
                  </a:moveTo>
                  <a:lnTo>
                    <a:pt x="280108" y="6985"/>
                  </a:lnTo>
                  <a:lnTo>
                    <a:pt x="274901" y="9271"/>
                  </a:lnTo>
                  <a:lnTo>
                    <a:pt x="267916" y="18287"/>
                  </a:lnTo>
                  <a:lnTo>
                    <a:pt x="266138" y="25019"/>
                  </a:lnTo>
                  <a:lnTo>
                    <a:pt x="266138" y="53086"/>
                  </a:lnTo>
                  <a:lnTo>
                    <a:pt x="267916" y="59944"/>
                  </a:lnTo>
                  <a:lnTo>
                    <a:pt x="271472" y="64388"/>
                  </a:lnTo>
                  <a:lnTo>
                    <a:pt x="274901" y="68834"/>
                  </a:lnTo>
                  <a:lnTo>
                    <a:pt x="280108" y="71120"/>
                  </a:lnTo>
                  <a:lnTo>
                    <a:pt x="293697" y="71120"/>
                  </a:lnTo>
                  <a:lnTo>
                    <a:pt x="298904" y="68834"/>
                  </a:lnTo>
                  <a:lnTo>
                    <a:pt x="302333" y="64388"/>
                  </a:lnTo>
                  <a:lnTo>
                    <a:pt x="304060" y="62230"/>
                  </a:lnTo>
                  <a:lnTo>
                    <a:pt x="283156" y="62230"/>
                  </a:lnTo>
                  <a:lnTo>
                    <a:pt x="280235" y="60706"/>
                  </a:lnTo>
                  <a:lnTo>
                    <a:pt x="276679" y="54863"/>
                  </a:lnTo>
                  <a:lnTo>
                    <a:pt x="275790" y="49911"/>
                  </a:lnTo>
                  <a:lnTo>
                    <a:pt x="275790" y="28321"/>
                  </a:lnTo>
                  <a:lnTo>
                    <a:pt x="276679" y="23368"/>
                  </a:lnTo>
                  <a:lnTo>
                    <a:pt x="280235" y="17525"/>
                  </a:lnTo>
                  <a:lnTo>
                    <a:pt x="283156" y="16001"/>
                  </a:lnTo>
                  <a:lnTo>
                    <a:pt x="304118" y="16001"/>
                  </a:lnTo>
                  <a:lnTo>
                    <a:pt x="298904" y="9271"/>
                  </a:lnTo>
                  <a:lnTo>
                    <a:pt x="293697" y="6985"/>
                  </a:lnTo>
                  <a:close/>
                </a:path>
                <a:path w="431164" h="97154">
                  <a:moveTo>
                    <a:pt x="304118" y="16001"/>
                  </a:moveTo>
                  <a:lnTo>
                    <a:pt x="290649" y="16001"/>
                  </a:lnTo>
                  <a:lnTo>
                    <a:pt x="293443" y="17525"/>
                  </a:lnTo>
                  <a:lnTo>
                    <a:pt x="295221" y="20447"/>
                  </a:lnTo>
                  <a:lnTo>
                    <a:pt x="297126" y="23368"/>
                  </a:lnTo>
                  <a:lnTo>
                    <a:pt x="298015" y="28321"/>
                  </a:lnTo>
                  <a:lnTo>
                    <a:pt x="298015" y="49911"/>
                  </a:lnTo>
                  <a:lnTo>
                    <a:pt x="297126" y="54863"/>
                  </a:lnTo>
                  <a:lnTo>
                    <a:pt x="293570" y="60706"/>
                  </a:lnTo>
                  <a:lnTo>
                    <a:pt x="290776" y="62230"/>
                  </a:lnTo>
                  <a:lnTo>
                    <a:pt x="304060" y="62230"/>
                  </a:lnTo>
                  <a:lnTo>
                    <a:pt x="305889" y="59944"/>
                  </a:lnTo>
                  <a:lnTo>
                    <a:pt x="307667" y="53086"/>
                  </a:lnTo>
                  <a:lnTo>
                    <a:pt x="307667" y="43180"/>
                  </a:lnTo>
                  <a:lnTo>
                    <a:pt x="327225" y="43180"/>
                  </a:lnTo>
                  <a:lnTo>
                    <a:pt x="327225" y="34417"/>
                  </a:lnTo>
                  <a:lnTo>
                    <a:pt x="307667" y="34417"/>
                  </a:lnTo>
                  <a:lnTo>
                    <a:pt x="307667" y="25019"/>
                  </a:lnTo>
                  <a:lnTo>
                    <a:pt x="305889" y="18287"/>
                  </a:lnTo>
                  <a:lnTo>
                    <a:pt x="304118" y="16001"/>
                  </a:lnTo>
                  <a:close/>
                </a:path>
                <a:path w="431164" h="97154">
                  <a:moveTo>
                    <a:pt x="327225" y="1905"/>
                  </a:moveTo>
                  <a:lnTo>
                    <a:pt x="317319" y="1905"/>
                  </a:lnTo>
                  <a:lnTo>
                    <a:pt x="317319" y="34417"/>
                  </a:lnTo>
                  <a:lnTo>
                    <a:pt x="327225" y="34417"/>
                  </a:lnTo>
                  <a:lnTo>
                    <a:pt x="327225" y="1905"/>
                  </a:lnTo>
                  <a:close/>
                </a:path>
                <a:path w="431164" h="97154">
                  <a:moveTo>
                    <a:pt x="27378" y="3301"/>
                  </a:moveTo>
                  <a:lnTo>
                    <a:pt x="19377" y="3301"/>
                  </a:lnTo>
                  <a:lnTo>
                    <a:pt x="15821" y="3937"/>
                  </a:lnTo>
                  <a:lnTo>
                    <a:pt x="0" y="31623"/>
                  </a:lnTo>
                  <a:lnTo>
                    <a:pt x="454" y="33782"/>
                  </a:lnTo>
                  <a:lnTo>
                    <a:pt x="19377" y="49784"/>
                  </a:lnTo>
                  <a:lnTo>
                    <a:pt x="27378" y="49784"/>
                  </a:lnTo>
                  <a:lnTo>
                    <a:pt x="30807" y="49149"/>
                  </a:lnTo>
                  <a:lnTo>
                    <a:pt x="36649" y="46609"/>
                  </a:lnTo>
                  <a:lnTo>
                    <a:pt x="39189" y="44958"/>
                  </a:lnTo>
                  <a:lnTo>
                    <a:pt x="42880" y="41021"/>
                  </a:lnTo>
                  <a:lnTo>
                    <a:pt x="21028" y="41021"/>
                  </a:lnTo>
                  <a:lnTo>
                    <a:pt x="18996" y="40639"/>
                  </a:lnTo>
                  <a:lnTo>
                    <a:pt x="17218" y="39877"/>
                  </a:lnTo>
                  <a:lnTo>
                    <a:pt x="15567" y="39243"/>
                  </a:lnTo>
                  <a:lnTo>
                    <a:pt x="14170" y="38226"/>
                  </a:lnTo>
                  <a:lnTo>
                    <a:pt x="9725" y="30099"/>
                  </a:lnTo>
                  <a:lnTo>
                    <a:pt x="9725" y="22987"/>
                  </a:lnTo>
                  <a:lnTo>
                    <a:pt x="9979" y="21462"/>
                  </a:lnTo>
                  <a:lnTo>
                    <a:pt x="10487" y="20065"/>
                  </a:lnTo>
                  <a:lnTo>
                    <a:pt x="10995" y="18542"/>
                  </a:lnTo>
                  <a:lnTo>
                    <a:pt x="17218" y="13208"/>
                  </a:lnTo>
                  <a:lnTo>
                    <a:pt x="18996" y="12446"/>
                  </a:lnTo>
                  <a:lnTo>
                    <a:pt x="21028" y="12064"/>
                  </a:lnTo>
                  <a:lnTo>
                    <a:pt x="42880" y="12064"/>
                  </a:lnTo>
                  <a:lnTo>
                    <a:pt x="41094" y="10160"/>
                  </a:lnTo>
                  <a:lnTo>
                    <a:pt x="39189" y="8255"/>
                  </a:lnTo>
                  <a:lnTo>
                    <a:pt x="36649" y="6604"/>
                  </a:lnTo>
                  <a:lnTo>
                    <a:pt x="33728" y="5207"/>
                  </a:lnTo>
                  <a:lnTo>
                    <a:pt x="30807" y="3937"/>
                  </a:lnTo>
                  <a:lnTo>
                    <a:pt x="27378" y="3301"/>
                  </a:lnTo>
                  <a:close/>
                </a:path>
                <a:path w="431164" h="97154">
                  <a:moveTo>
                    <a:pt x="42880" y="12064"/>
                  </a:moveTo>
                  <a:lnTo>
                    <a:pt x="25727" y="12064"/>
                  </a:lnTo>
                  <a:lnTo>
                    <a:pt x="27759" y="12446"/>
                  </a:lnTo>
                  <a:lnTo>
                    <a:pt x="29410" y="13208"/>
                  </a:lnTo>
                  <a:lnTo>
                    <a:pt x="37030" y="22987"/>
                  </a:lnTo>
                  <a:lnTo>
                    <a:pt x="37030" y="30099"/>
                  </a:lnTo>
                  <a:lnTo>
                    <a:pt x="29410" y="39877"/>
                  </a:lnTo>
                  <a:lnTo>
                    <a:pt x="27759" y="40639"/>
                  </a:lnTo>
                  <a:lnTo>
                    <a:pt x="25727" y="41021"/>
                  </a:lnTo>
                  <a:lnTo>
                    <a:pt x="42880" y="41021"/>
                  </a:lnTo>
                  <a:lnTo>
                    <a:pt x="46756" y="31623"/>
                  </a:lnTo>
                  <a:lnTo>
                    <a:pt x="46756" y="21462"/>
                  </a:lnTo>
                  <a:lnTo>
                    <a:pt x="46301" y="19304"/>
                  </a:lnTo>
                  <a:lnTo>
                    <a:pt x="45412" y="16890"/>
                  </a:lnTo>
                  <a:lnTo>
                    <a:pt x="44396" y="14477"/>
                  </a:lnTo>
                  <a:lnTo>
                    <a:pt x="42999" y="12192"/>
                  </a:lnTo>
                  <a:lnTo>
                    <a:pt x="42880" y="12064"/>
                  </a:lnTo>
                  <a:close/>
                </a:path>
                <a:path w="431164" h="97154">
                  <a:moveTo>
                    <a:pt x="431111" y="0"/>
                  </a:moveTo>
                  <a:lnTo>
                    <a:pt x="420951" y="0"/>
                  </a:lnTo>
                  <a:lnTo>
                    <a:pt x="420951" y="29083"/>
                  </a:lnTo>
                  <a:lnTo>
                    <a:pt x="400885" y="29083"/>
                  </a:lnTo>
                  <a:lnTo>
                    <a:pt x="400885" y="37973"/>
                  </a:lnTo>
                  <a:lnTo>
                    <a:pt x="420951" y="37973"/>
                  </a:lnTo>
                  <a:lnTo>
                    <a:pt x="420951" y="94107"/>
                  </a:lnTo>
                  <a:lnTo>
                    <a:pt x="431111" y="94107"/>
                  </a:lnTo>
                  <a:lnTo>
                    <a:pt x="431111" y="0"/>
                  </a:lnTo>
                  <a:close/>
                </a:path>
                <a:path w="431164" h="97154">
                  <a:moveTo>
                    <a:pt x="385772" y="6731"/>
                  </a:moveTo>
                  <a:lnTo>
                    <a:pt x="375612" y="6731"/>
                  </a:lnTo>
                  <a:lnTo>
                    <a:pt x="375485" y="33020"/>
                  </a:lnTo>
                  <a:lnTo>
                    <a:pt x="374977" y="36068"/>
                  </a:lnTo>
                  <a:lnTo>
                    <a:pt x="374596" y="37592"/>
                  </a:lnTo>
                  <a:lnTo>
                    <a:pt x="373961" y="38988"/>
                  </a:lnTo>
                  <a:lnTo>
                    <a:pt x="373453" y="40512"/>
                  </a:lnTo>
                  <a:lnTo>
                    <a:pt x="351609" y="64135"/>
                  </a:lnTo>
                  <a:lnTo>
                    <a:pt x="358213" y="70993"/>
                  </a:lnTo>
                  <a:lnTo>
                    <a:pt x="377644" y="51435"/>
                  </a:lnTo>
                  <a:lnTo>
                    <a:pt x="378660" y="50292"/>
                  </a:lnTo>
                  <a:lnTo>
                    <a:pt x="379549" y="49149"/>
                  </a:lnTo>
                  <a:lnTo>
                    <a:pt x="380240" y="47879"/>
                  </a:lnTo>
                  <a:lnTo>
                    <a:pt x="380692" y="46862"/>
                  </a:lnTo>
                  <a:lnTo>
                    <a:pt x="392278" y="46862"/>
                  </a:lnTo>
                  <a:lnTo>
                    <a:pt x="391106" y="45338"/>
                  </a:lnTo>
                  <a:lnTo>
                    <a:pt x="390090" y="43942"/>
                  </a:lnTo>
                  <a:lnTo>
                    <a:pt x="388947" y="42418"/>
                  </a:lnTo>
                  <a:lnTo>
                    <a:pt x="388185" y="41021"/>
                  </a:lnTo>
                  <a:lnTo>
                    <a:pt x="387550" y="39497"/>
                  </a:lnTo>
                  <a:lnTo>
                    <a:pt x="386915" y="38100"/>
                  </a:lnTo>
                  <a:lnTo>
                    <a:pt x="386534" y="36575"/>
                  </a:lnTo>
                  <a:lnTo>
                    <a:pt x="386280" y="34925"/>
                  </a:lnTo>
                  <a:lnTo>
                    <a:pt x="385899" y="33274"/>
                  </a:lnTo>
                  <a:lnTo>
                    <a:pt x="385772" y="6731"/>
                  </a:lnTo>
                  <a:close/>
                </a:path>
                <a:path w="431164" h="97154">
                  <a:moveTo>
                    <a:pt x="392278" y="46862"/>
                  </a:moveTo>
                  <a:lnTo>
                    <a:pt x="380819" y="46862"/>
                  </a:lnTo>
                  <a:lnTo>
                    <a:pt x="381200" y="47879"/>
                  </a:lnTo>
                  <a:lnTo>
                    <a:pt x="398980" y="66801"/>
                  </a:lnTo>
                  <a:lnTo>
                    <a:pt x="402409" y="70104"/>
                  </a:lnTo>
                  <a:lnTo>
                    <a:pt x="409013" y="63119"/>
                  </a:lnTo>
                  <a:lnTo>
                    <a:pt x="405965" y="60451"/>
                  </a:lnTo>
                  <a:lnTo>
                    <a:pt x="403171" y="57912"/>
                  </a:lnTo>
                  <a:lnTo>
                    <a:pt x="400885" y="55625"/>
                  </a:lnTo>
                  <a:lnTo>
                    <a:pt x="398472" y="53339"/>
                  </a:lnTo>
                  <a:lnTo>
                    <a:pt x="396186" y="51054"/>
                  </a:lnTo>
                  <a:lnTo>
                    <a:pt x="394027" y="48640"/>
                  </a:lnTo>
                  <a:lnTo>
                    <a:pt x="392376" y="46989"/>
                  </a:lnTo>
                  <a:close/>
                </a:path>
                <a:path w="431164" h="97154">
                  <a:moveTo>
                    <a:pt x="254327" y="0"/>
                  </a:moveTo>
                  <a:lnTo>
                    <a:pt x="244167" y="0"/>
                  </a:lnTo>
                  <a:lnTo>
                    <a:pt x="244167" y="29083"/>
                  </a:lnTo>
                  <a:lnTo>
                    <a:pt x="224101" y="29083"/>
                  </a:lnTo>
                  <a:lnTo>
                    <a:pt x="224101" y="37973"/>
                  </a:lnTo>
                  <a:lnTo>
                    <a:pt x="244167" y="37973"/>
                  </a:lnTo>
                  <a:lnTo>
                    <a:pt x="244167" y="94107"/>
                  </a:lnTo>
                  <a:lnTo>
                    <a:pt x="254327" y="94107"/>
                  </a:lnTo>
                  <a:lnTo>
                    <a:pt x="254327" y="0"/>
                  </a:lnTo>
                  <a:close/>
                </a:path>
                <a:path w="431164" h="97154">
                  <a:moveTo>
                    <a:pt x="208988" y="6731"/>
                  </a:moveTo>
                  <a:lnTo>
                    <a:pt x="198828" y="6731"/>
                  </a:lnTo>
                  <a:lnTo>
                    <a:pt x="198810" y="31496"/>
                  </a:lnTo>
                  <a:lnTo>
                    <a:pt x="198701" y="33020"/>
                  </a:lnTo>
                  <a:lnTo>
                    <a:pt x="198193" y="36068"/>
                  </a:lnTo>
                  <a:lnTo>
                    <a:pt x="197812" y="37592"/>
                  </a:lnTo>
                  <a:lnTo>
                    <a:pt x="197177" y="38988"/>
                  </a:lnTo>
                  <a:lnTo>
                    <a:pt x="196669" y="40512"/>
                  </a:lnTo>
                  <a:lnTo>
                    <a:pt x="174825" y="64135"/>
                  </a:lnTo>
                  <a:lnTo>
                    <a:pt x="181429" y="70993"/>
                  </a:lnTo>
                  <a:lnTo>
                    <a:pt x="200860" y="51435"/>
                  </a:lnTo>
                  <a:lnTo>
                    <a:pt x="201876" y="50292"/>
                  </a:lnTo>
                  <a:lnTo>
                    <a:pt x="202765" y="49149"/>
                  </a:lnTo>
                  <a:lnTo>
                    <a:pt x="203456" y="47879"/>
                  </a:lnTo>
                  <a:lnTo>
                    <a:pt x="203908" y="46862"/>
                  </a:lnTo>
                  <a:lnTo>
                    <a:pt x="215494" y="46862"/>
                  </a:lnTo>
                  <a:lnTo>
                    <a:pt x="214322" y="45338"/>
                  </a:lnTo>
                  <a:lnTo>
                    <a:pt x="213306" y="43942"/>
                  </a:lnTo>
                  <a:lnTo>
                    <a:pt x="212163" y="42418"/>
                  </a:lnTo>
                  <a:lnTo>
                    <a:pt x="211401" y="41021"/>
                  </a:lnTo>
                  <a:lnTo>
                    <a:pt x="210766" y="39497"/>
                  </a:lnTo>
                  <a:lnTo>
                    <a:pt x="210131" y="38100"/>
                  </a:lnTo>
                  <a:lnTo>
                    <a:pt x="209750" y="36575"/>
                  </a:lnTo>
                  <a:lnTo>
                    <a:pt x="209496" y="34925"/>
                  </a:lnTo>
                  <a:lnTo>
                    <a:pt x="209115" y="33274"/>
                  </a:lnTo>
                  <a:lnTo>
                    <a:pt x="209097" y="33020"/>
                  </a:lnTo>
                  <a:lnTo>
                    <a:pt x="208988" y="6731"/>
                  </a:lnTo>
                  <a:close/>
                </a:path>
                <a:path w="431164" h="97154">
                  <a:moveTo>
                    <a:pt x="215494" y="46862"/>
                  </a:moveTo>
                  <a:lnTo>
                    <a:pt x="204035" y="46862"/>
                  </a:lnTo>
                  <a:lnTo>
                    <a:pt x="204416" y="47879"/>
                  </a:lnTo>
                  <a:lnTo>
                    <a:pt x="222196" y="66801"/>
                  </a:lnTo>
                  <a:lnTo>
                    <a:pt x="225625" y="70104"/>
                  </a:lnTo>
                  <a:lnTo>
                    <a:pt x="232229" y="63119"/>
                  </a:lnTo>
                  <a:lnTo>
                    <a:pt x="229181" y="60451"/>
                  </a:lnTo>
                  <a:lnTo>
                    <a:pt x="226387" y="57912"/>
                  </a:lnTo>
                  <a:lnTo>
                    <a:pt x="224101" y="55625"/>
                  </a:lnTo>
                  <a:lnTo>
                    <a:pt x="221688" y="53339"/>
                  </a:lnTo>
                  <a:lnTo>
                    <a:pt x="219402" y="51054"/>
                  </a:lnTo>
                  <a:lnTo>
                    <a:pt x="217243" y="48640"/>
                  </a:lnTo>
                  <a:lnTo>
                    <a:pt x="215592" y="46989"/>
                  </a:lnTo>
                  <a:close/>
                </a:path>
                <a:path w="431164" h="97154">
                  <a:moveTo>
                    <a:pt x="165808" y="0"/>
                  </a:moveTo>
                  <a:lnTo>
                    <a:pt x="155775" y="0"/>
                  </a:lnTo>
                  <a:lnTo>
                    <a:pt x="155775" y="22987"/>
                  </a:lnTo>
                  <a:lnTo>
                    <a:pt x="138376" y="22987"/>
                  </a:lnTo>
                  <a:lnTo>
                    <a:pt x="138376" y="31750"/>
                  </a:lnTo>
                  <a:lnTo>
                    <a:pt x="155775" y="31750"/>
                  </a:lnTo>
                  <a:lnTo>
                    <a:pt x="155775" y="55625"/>
                  </a:lnTo>
                  <a:lnTo>
                    <a:pt x="165808" y="55625"/>
                  </a:lnTo>
                  <a:lnTo>
                    <a:pt x="165808" y="0"/>
                  </a:lnTo>
                  <a:close/>
                </a:path>
                <a:path w="431164" h="97154">
                  <a:moveTo>
                    <a:pt x="122247" y="14477"/>
                  </a:moveTo>
                  <a:lnTo>
                    <a:pt x="112087" y="14477"/>
                  </a:lnTo>
                  <a:lnTo>
                    <a:pt x="111960" y="22098"/>
                  </a:lnTo>
                  <a:lnTo>
                    <a:pt x="111417" y="25146"/>
                  </a:lnTo>
                  <a:lnTo>
                    <a:pt x="111071" y="26415"/>
                  </a:lnTo>
                  <a:lnTo>
                    <a:pt x="110055" y="28956"/>
                  </a:lnTo>
                  <a:lnTo>
                    <a:pt x="109420" y="30099"/>
                  </a:lnTo>
                  <a:lnTo>
                    <a:pt x="108531" y="31242"/>
                  </a:lnTo>
                  <a:lnTo>
                    <a:pt x="107642" y="32512"/>
                  </a:lnTo>
                  <a:lnTo>
                    <a:pt x="106499" y="33655"/>
                  </a:lnTo>
                  <a:lnTo>
                    <a:pt x="105356" y="34925"/>
                  </a:lnTo>
                  <a:lnTo>
                    <a:pt x="103451" y="36702"/>
                  </a:lnTo>
                  <a:lnTo>
                    <a:pt x="101165" y="38608"/>
                  </a:lnTo>
                  <a:lnTo>
                    <a:pt x="95450" y="43052"/>
                  </a:lnTo>
                  <a:lnTo>
                    <a:pt x="92402" y="45338"/>
                  </a:lnTo>
                  <a:lnTo>
                    <a:pt x="89100" y="47625"/>
                  </a:lnTo>
                  <a:lnTo>
                    <a:pt x="95069" y="54863"/>
                  </a:lnTo>
                  <a:lnTo>
                    <a:pt x="97863" y="52959"/>
                  </a:lnTo>
                  <a:lnTo>
                    <a:pt x="100657" y="50926"/>
                  </a:lnTo>
                  <a:lnTo>
                    <a:pt x="105991" y="46609"/>
                  </a:lnTo>
                  <a:lnTo>
                    <a:pt x="108404" y="44704"/>
                  </a:lnTo>
                  <a:lnTo>
                    <a:pt x="117421" y="34798"/>
                  </a:lnTo>
                  <a:lnTo>
                    <a:pt x="130312" y="34798"/>
                  </a:lnTo>
                  <a:lnTo>
                    <a:pt x="129994" y="34544"/>
                  </a:lnTo>
                  <a:lnTo>
                    <a:pt x="127581" y="32258"/>
                  </a:lnTo>
                  <a:lnTo>
                    <a:pt x="126438" y="31242"/>
                  </a:lnTo>
                  <a:lnTo>
                    <a:pt x="123263" y="26162"/>
                  </a:lnTo>
                  <a:lnTo>
                    <a:pt x="122882" y="25146"/>
                  </a:lnTo>
                  <a:lnTo>
                    <a:pt x="122628" y="23875"/>
                  </a:lnTo>
                  <a:lnTo>
                    <a:pt x="122307" y="20447"/>
                  </a:lnTo>
                  <a:lnTo>
                    <a:pt x="122247" y="14477"/>
                  </a:lnTo>
                  <a:close/>
                </a:path>
                <a:path w="431164" h="97154">
                  <a:moveTo>
                    <a:pt x="130312" y="34798"/>
                  </a:moveTo>
                  <a:lnTo>
                    <a:pt x="117548" y="34798"/>
                  </a:lnTo>
                  <a:lnTo>
                    <a:pt x="117929" y="35560"/>
                  </a:lnTo>
                  <a:lnTo>
                    <a:pt x="118564" y="36449"/>
                  </a:lnTo>
                  <a:lnTo>
                    <a:pt x="119580" y="37337"/>
                  </a:lnTo>
                  <a:lnTo>
                    <a:pt x="120596" y="38354"/>
                  </a:lnTo>
                  <a:lnTo>
                    <a:pt x="137995" y="51943"/>
                  </a:lnTo>
                  <a:lnTo>
                    <a:pt x="143710" y="44576"/>
                  </a:lnTo>
                  <a:lnTo>
                    <a:pt x="140662" y="42545"/>
                  </a:lnTo>
                  <a:lnTo>
                    <a:pt x="137741" y="40639"/>
                  </a:lnTo>
                  <a:lnTo>
                    <a:pt x="135201" y="38608"/>
                  </a:lnTo>
                  <a:lnTo>
                    <a:pt x="132534" y="36575"/>
                  </a:lnTo>
                  <a:lnTo>
                    <a:pt x="130312" y="34798"/>
                  </a:lnTo>
                  <a:close/>
                </a:path>
                <a:path w="431164" h="97154">
                  <a:moveTo>
                    <a:pt x="140916" y="5714"/>
                  </a:moveTo>
                  <a:lnTo>
                    <a:pt x="92275" y="5714"/>
                  </a:lnTo>
                  <a:lnTo>
                    <a:pt x="92275" y="14477"/>
                  </a:lnTo>
                  <a:lnTo>
                    <a:pt x="140916" y="14477"/>
                  </a:lnTo>
                  <a:lnTo>
                    <a:pt x="140916" y="5714"/>
                  </a:lnTo>
                  <a:close/>
                </a:path>
                <a:path w="431164" h="97154">
                  <a:moveTo>
                    <a:pt x="345894" y="0"/>
                  </a:moveTo>
                  <a:lnTo>
                    <a:pt x="335988" y="0"/>
                  </a:lnTo>
                  <a:lnTo>
                    <a:pt x="335988" y="94107"/>
                  </a:lnTo>
                  <a:lnTo>
                    <a:pt x="345894" y="94107"/>
                  </a:lnTo>
                  <a:lnTo>
                    <a:pt x="345894" y="0"/>
                  </a:lnTo>
                  <a:close/>
                </a:path>
                <a:path w="431164" h="97154">
                  <a:moveTo>
                    <a:pt x="72082" y="0"/>
                  </a:moveTo>
                  <a:lnTo>
                    <a:pt x="62176" y="0"/>
                  </a:lnTo>
                  <a:lnTo>
                    <a:pt x="62176" y="54610"/>
                  </a:lnTo>
                  <a:lnTo>
                    <a:pt x="72082" y="54610"/>
                  </a:lnTo>
                  <a:lnTo>
                    <a:pt x="72082" y="40639"/>
                  </a:lnTo>
                  <a:lnTo>
                    <a:pt x="85290" y="40639"/>
                  </a:lnTo>
                  <a:lnTo>
                    <a:pt x="85290" y="32004"/>
                  </a:lnTo>
                  <a:lnTo>
                    <a:pt x="72082" y="32004"/>
                  </a:lnTo>
                  <a:lnTo>
                    <a:pt x="72082" y="21336"/>
                  </a:lnTo>
                  <a:lnTo>
                    <a:pt x="85290" y="21336"/>
                  </a:lnTo>
                  <a:lnTo>
                    <a:pt x="85290" y="12700"/>
                  </a:lnTo>
                  <a:lnTo>
                    <a:pt x="72082" y="12700"/>
                  </a:lnTo>
                  <a:lnTo>
                    <a:pt x="72082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0" name="object 320"/>
            <p:cNvPicPr/>
            <p:nvPr/>
          </p:nvPicPr>
          <p:blipFill>
            <a:blip r:embed="rId73" cstate="print"/>
            <a:stretch>
              <a:fillRect/>
            </a:stretch>
          </p:blipFill>
          <p:spPr>
            <a:xfrm>
              <a:off x="1789557" y="6459092"/>
              <a:ext cx="440309" cy="105918"/>
            </a:xfrm>
            <a:prstGeom prst="rect">
              <a:avLst/>
            </a:prstGeom>
          </p:spPr>
        </p:pic>
        <p:sp>
          <p:nvSpPr>
            <p:cNvPr id="321" name="object 321"/>
            <p:cNvSpPr/>
            <p:nvPr/>
          </p:nvSpPr>
          <p:spPr>
            <a:xfrm>
              <a:off x="2258695" y="6463664"/>
              <a:ext cx="259715" cy="94615"/>
            </a:xfrm>
            <a:custGeom>
              <a:avLst/>
              <a:gdLst/>
              <a:ahLst/>
              <a:cxnLst/>
              <a:rect l="l" t="t" r="r" b="b"/>
              <a:pathLst>
                <a:path w="259714" h="94615">
                  <a:moveTo>
                    <a:pt x="246887" y="58293"/>
                  </a:moveTo>
                  <a:lnTo>
                    <a:pt x="185166" y="58293"/>
                  </a:lnTo>
                  <a:lnTo>
                    <a:pt x="185166" y="93980"/>
                  </a:lnTo>
                  <a:lnTo>
                    <a:pt x="246887" y="93980"/>
                  </a:lnTo>
                  <a:lnTo>
                    <a:pt x="246887" y="85471"/>
                  </a:lnTo>
                  <a:lnTo>
                    <a:pt x="195199" y="85471"/>
                  </a:lnTo>
                  <a:lnTo>
                    <a:pt x="195199" y="66675"/>
                  </a:lnTo>
                  <a:lnTo>
                    <a:pt x="246887" y="66675"/>
                  </a:lnTo>
                  <a:lnTo>
                    <a:pt x="246887" y="58293"/>
                  </a:lnTo>
                  <a:close/>
                </a:path>
                <a:path w="259714" h="94615">
                  <a:moveTo>
                    <a:pt x="246887" y="66675"/>
                  </a:moveTo>
                  <a:lnTo>
                    <a:pt x="236855" y="66675"/>
                  </a:lnTo>
                  <a:lnTo>
                    <a:pt x="236855" y="85471"/>
                  </a:lnTo>
                  <a:lnTo>
                    <a:pt x="246887" y="85471"/>
                  </a:lnTo>
                  <a:lnTo>
                    <a:pt x="246887" y="66675"/>
                  </a:lnTo>
                  <a:close/>
                </a:path>
                <a:path w="259714" h="94615">
                  <a:moveTo>
                    <a:pt x="132715" y="64135"/>
                  </a:moveTo>
                  <a:lnTo>
                    <a:pt x="122555" y="64135"/>
                  </a:lnTo>
                  <a:lnTo>
                    <a:pt x="122555" y="94107"/>
                  </a:lnTo>
                  <a:lnTo>
                    <a:pt x="132715" y="94107"/>
                  </a:lnTo>
                  <a:lnTo>
                    <a:pt x="132715" y="64135"/>
                  </a:lnTo>
                  <a:close/>
                </a:path>
                <a:path w="259714" h="94615">
                  <a:moveTo>
                    <a:pt x="170815" y="55625"/>
                  </a:moveTo>
                  <a:lnTo>
                    <a:pt x="84455" y="55625"/>
                  </a:lnTo>
                  <a:lnTo>
                    <a:pt x="84455" y="64135"/>
                  </a:lnTo>
                  <a:lnTo>
                    <a:pt x="170815" y="64135"/>
                  </a:lnTo>
                  <a:lnTo>
                    <a:pt x="170815" y="55625"/>
                  </a:lnTo>
                  <a:close/>
                </a:path>
                <a:path w="259714" h="94615">
                  <a:moveTo>
                    <a:pt x="106680" y="3683"/>
                  </a:moveTo>
                  <a:lnTo>
                    <a:pt x="96647" y="3683"/>
                  </a:lnTo>
                  <a:lnTo>
                    <a:pt x="96647" y="45338"/>
                  </a:lnTo>
                  <a:lnTo>
                    <a:pt x="158496" y="45338"/>
                  </a:lnTo>
                  <a:lnTo>
                    <a:pt x="158496" y="36575"/>
                  </a:lnTo>
                  <a:lnTo>
                    <a:pt x="106680" y="36575"/>
                  </a:lnTo>
                  <a:lnTo>
                    <a:pt x="106680" y="25019"/>
                  </a:lnTo>
                  <a:lnTo>
                    <a:pt x="158496" y="25019"/>
                  </a:lnTo>
                  <a:lnTo>
                    <a:pt x="158496" y="16510"/>
                  </a:lnTo>
                  <a:lnTo>
                    <a:pt x="106680" y="16510"/>
                  </a:lnTo>
                  <a:lnTo>
                    <a:pt x="106680" y="3683"/>
                  </a:lnTo>
                  <a:close/>
                </a:path>
                <a:path w="259714" h="94615">
                  <a:moveTo>
                    <a:pt x="158496" y="25019"/>
                  </a:moveTo>
                  <a:lnTo>
                    <a:pt x="148590" y="25019"/>
                  </a:lnTo>
                  <a:lnTo>
                    <a:pt x="148590" y="36575"/>
                  </a:lnTo>
                  <a:lnTo>
                    <a:pt x="158496" y="36575"/>
                  </a:lnTo>
                  <a:lnTo>
                    <a:pt x="158496" y="25019"/>
                  </a:lnTo>
                  <a:close/>
                </a:path>
                <a:path w="259714" h="94615">
                  <a:moveTo>
                    <a:pt x="158496" y="3556"/>
                  </a:moveTo>
                  <a:lnTo>
                    <a:pt x="148590" y="3556"/>
                  </a:lnTo>
                  <a:lnTo>
                    <a:pt x="148590" y="16510"/>
                  </a:lnTo>
                  <a:lnTo>
                    <a:pt x="158496" y="16510"/>
                  </a:lnTo>
                  <a:lnTo>
                    <a:pt x="158496" y="3556"/>
                  </a:lnTo>
                  <a:close/>
                </a:path>
                <a:path w="259714" h="94615">
                  <a:moveTo>
                    <a:pt x="44068" y="8636"/>
                  </a:moveTo>
                  <a:lnTo>
                    <a:pt x="1778" y="8636"/>
                  </a:lnTo>
                  <a:lnTo>
                    <a:pt x="1778" y="17272"/>
                  </a:lnTo>
                  <a:lnTo>
                    <a:pt x="34036" y="17272"/>
                  </a:lnTo>
                  <a:lnTo>
                    <a:pt x="33997" y="29718"/>
                  </a:lnTo>
                  <a:lnTo>
                    <a:pt x="33781" y="33274"/>
                  </a:lnTo>
                  <a:lnTo>
                    <a:pt x="33528" y="35179"/>
                  </a:lnTo>
                  <a:lnTo>
                    <a:pt x="33147" y="37084"/>
                  </a:lnTo>
                  <a:lnTo>
                    <a:pt x="32385" y="38862"/>
                  </a:lnTo>
                  <a:lnTo>
                    <a:pt x="31750" y="40767"/>
                  </a:lnTo>
                  <a:lnTo>
                    <a:pt x="0" y="65532"/>
                  </a:lnTo>
                  <a:lnTo>
                    <a:pt x="5334" y="73533"/>
                  </a:lnTo>
                  <a:lnTo>
                    <a:pt x="37084" y="50800"/>
                  </a:lnTo>
                  <a:lnTo>
                    <a:pt x="38607" y="48640"/>
                  </a:lnTo>
                  <a:lnTo>
                    <a:pt x="40259" y="46482"/>
                  </a:lnTo>
                  <a:lnTo>
                    <a:pt x="43687" y="35051"/>
                  </a:lnTo>
                  <a:lnTo>
                    <a:pt x="43942" y="32512"/>
                  </a:lnTo>
                  <a:lnTo>
                    <a:pt x="44068" y="8636"/>
                  </a:lnTo>
                  <a:close/>
                </a:path>
                <a:path w="259714" h="94615">
                  <a:moveTo>
                    <a:pt x="259206" y="38735"/>
                  </a:moveTo>
                  <a:lnTo>
                    <a:pt x="172847" y="38735"/>
                  </a:lnTo>
                  <a:lnTo>
                    <a:pt x="172847" y="47371"/>
                  </a:lnTo>
                  <a:lnTo>
                    <a:pt x="259206" y="47371"/>
                  </a:lnTo>
                  <a:lnTo>
                    <a:pt x="259206" y="38735"/>
                  </a:lnTo>
                  <a:close/>
                </a:path>
                <a:path w="259714" h="94615">
                  <a:moveTo>
                    <a:pt x="246253" y="3937"/>
                  </a:moveTo>
                  <a:lnTo>
                    <a:pt x="184023" y="3937"/>
                  </a:lnTo>
                  <a:lnTo>
                    <a:pt x="184023" y="12573"/>
                  </a:lnTo>
                  <a:lnTo>
                    <a:pt x="235966" y="12573"/>
                  </a:lnTo>
                  <a:lnTo>
                    <a:pt x="235956" y="21336"/>
                  </a:lnTo>
                  <a:lnTo>
                    <a:pt x="235825" y="24511"/>
                  </a:lnTo>
                  <a:lnTo>
                    <a:pt x="235448" y="28067"/>
                  </a:lnTo>
                  <a:lnTo>
                    <a:pt x="235204" y="31369"/>
                  </a:lnTo>
                  <a:lnTo>
                    <a:pt x="234542" y="35179"/>
                  </a:lnTo>
                  <a:lnTo>
                    <a:pt x="233806" y="38735"/>
                  </a:lnTo>
                  <a:lnTo>
                    <a:pt x="244221" y="38735"/>
                  </a:lnTo>
                  <a:lnTo>
                    <a:pt x="244874" y="35051"/>
                  </a:lnTo>
                  <a:lnTo>
                    <a:pt x="245391" y="31369"/>
                  </a:lnTo>
                  <a:lnTo>
                    <a:pt x="245754" y="27939"/>
                  </a:lnTo>
                  <a:lnTo>
                    <a:pt x="246009" y="24384"/>
                  </a:lnTo>
                  <a:lnTo>
                    <a:pt x="246253" y="21336"/>
                  </a:lnTo>
                  <a:lnTo>
                    <a:pt x="246253" y="3937"/>
                  </a:lnTo>
                  <a:close/>
                </a:path>
                <a:path w="259714" h="94615">
                  <a:moveTo>
                    <a:pt x="74041" y="0"/>
                  </a:moveTo>
                  <a:lnTo>
                    <a:pt x="63881" y="0"/>
                  </a:lnTo>
                  <a:lnTo>
                    <a:pt x="63881" y="94107"/>
                  </a:lnTo>
                  <a:lnTo>
                    <a:pt x="74041" y="94107"/>
                  </a:lnTo>
                  <a:lnTo>
                    <a:pt x="74041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2" name="object 322"/>
            <p:cNvPicPr/>
            <p:nvPr/>
          </p:nvPicPr>
          <p:blipFill>
            <a:blip r:embed="rId74" cstate="print"/>
            <a:stretch>
              <a:fillRect/>
            </a:stretch>
          </p:blipFill>
          <p:spPr>
            <a:xfrm>
              <a:off x="2254123" y="6459092"/>
              <a:ext cx="268351" cy="103251"/>
            </a:xfrm>
            <a:prstGeom prst="rect">
              <a:avLst/>
            </a:prstGeom>
          </p:spPr>
        </p:pic>
        <p:sp>
          <p:nvSpPr>
            <p:cNvPr id="323" name="object 323"/>
            <p:cNvSpPr/>
            <p:nvPr/>
          </p:nvSpPr>
          <p:spPr>
            <a:xfrm>
              <a:off x="2544219" y="6463664"/>
              <a:ext cx="260350" cy="97155"/>
            </a:xfrm>
            <a:custGeom>
              <a:avLst/>
              <a:gdLst/>
              <a:ahLst/>
              <a:cxnLst/>
              <a:rect l="l" t="t" r="r" b="b"/>
              <a:pathLst>
                <a:path w="260350" h="97154">
                  <a:moveTo>
                    <a:pt x="221459" y="59182"/>
                  </a:moveTo>
                  <a:lnTo>
                    <a:pt x="212442" y="59182"/>
                  </a:lnTo>
                  <a:lnTo>
                    <a:pt x="208378" y="59562"/>
                  </a:lnTo>
                  <a:lnTo>
                    <a:pt x="187677" y="82550"/>
                  </a:lnTo>
                  <a:lnTo>
                    <a:pt x="188312" y="84455"/>
                  </a:lnTo>
                  <a:lnTo>
                    <a:pt x="212442" y="96774"/>
                  </a:lnTo>
                  <a:lnTo>
                    <a:pt x="221459" y="96774"/>
                  </a:lnTo>
                  <a:lnTo>
                    <a:pt x="242922" y="88519"/>
                  </a:lnTo>
                  <a:lnTo>
                    <a:pt x="214093" y="88519"/>
                  </a:lnTo>
                  <a:lnTo>
                    <a:pt x="211553" y="88264"/>
                  </a:lnTo>
                  <a:lnTo>
                    <a:pt x="206727" y="87249"/>
                  </a:lnTo>
                  <a:lnTo>
                    <a:pt x="204695" y="86487"/>
                  </a:lnTo>
                  <a:lnTo>
                    <a:pt x="203044" y="85598"/>
                  </a:lnTo>
                  <a:lnTo>
                    <a:pt x="201266" y="84709"/>
                  </a:lnTo>
                  <a:lnTo>
                    <a:pt x="199996" y="83693"/>
                  </a:lnTo>
                  <a:lnTo>
                    <a:pt x="198091" y="81534"/>
                  </a:lnTo>
                  <a:lnTo>
                    <a:pt x="197583" y="80263"/>
                  </a:lnTo>
                  <a:lnTo>
                    <a:pt x="197583" y="75564"/>
                  </a:lnTo>
                  <a:lnTo>
                    <a:pt x="203044" y="70358"/>
                  </a:lnTo>
                  <a:lnTo>
                    <a:pt x="204695" y="69469"/>
                  </a:lnTo>
                  <a:lnTo>
                    <a:pt x="206727" y="68707"/>
                  </a:lnTo>
                  <a:lnTo>
                    <a:pt x="211553" y="67690"/>
                  </a:lnTo>
                  <a:lnTo>
                    <a:pt x="214093" y="67437"/>
                  </a:lnTo>
                  <a:lnTo>
                    <a:pt x="243004" y="67437"/>
                  </a:lnTo>
                  <a:lnTo>
                    <a:pt x="240890" y="65532"/>
                  </a:lnTo>
                  <a:lnTo>
                    <a:pt x="235810" y="62484"/>
                  </a:lnTo>
                  <a:lnTo>
                    <a:pt x="232762" y="61340"/>
                  </a:lnTo>
                  <a:lnTo>
                    <a:pt x="225523" y="59562"/>
                  </a:lnTo>
                  <a:lnTo>
                    <a:pt x="221459" y="59182"/>
                  </a:lnTo>
                  <a:close/>
                </a:path>
                <a:path w="260350" h="97154">
                  <a:moveTo>
                    <a:pt x="243004" y="67437"/>
                  </a:moveTo>
                  <a:lnTo>
                    <a:pt x="219808" y="67437"/>
                  </a:lnTo>
                  <a:lnTo>
                    <a:pt x="222475" y="67690"/>
                  </a:lnTo>
                  <a:lnTo>
                    <a:pt x="224888" y="68199"/>
                  </a:lnTo>
                  <a:lnTo>
                    <a:pt x="234921" y="73279"/>
                  </a:lnTo>
                  <a:lnTo>
                    <a:pt x="235937" y="74422"/>
                  </a:lnTo>
                  <a:lnTo>
                    <a:pt x="236318" y="75564"/>
                  </a:lnTo>
                  <a:lnTo>
                    <a:pt x="236318" y="80263"/>
                  </a:lnTo>
                  <a:lnTo>
                    <a:pt x="235937" y="81534"/>
                  </a:lnTo>
                  <a:lnTo>
                    <a:pt x="234921" y="82550"/>
                  </a:lnTo>
                  <a:lnTo>
                    <a:pt x="234032" y="83693"/>
                  </a:lnTo>
                  <a:lnTo>
                    <a:pt x="219808" y="88519"/>
                  </a:lnTo>
                  <a:lnTo>
                    <a:pt x="242922" y="88519"/>
                  </a:lnTo>
                  <a:lnTo>
                    <a:pt x="245716" y="84455"/>
                  </a:lnTo>
                  <a:lnTo>
                    <a:pt x="246245" y="82550"/>
                  </a:lnTo>
                  <a:lnTo>
                    <a:pt x="246351" y="73787"/>
                  </a:lnTo>
                  <a:lnTo>
                    <a:pt x="245716" y="71500"/>
                  </a:lnTo>
                  <a:lnTo>
                    <a:pt x="244319" y="69469"/>
                  </a:lnTo>
                  <a:lnTo>
                    <a:pt x="243004" y="67437"/>
                  </a:lnTo>
                  <a:close/>
                </a:path>
                <a:path w="260350" h="97154">
                  <a:moveTo>
                    <a:pt x="51660" y="56769"/>
                  </a:moveTo>
                  <a:lnTo>
                    <a:pt x="42643" y="56769"/>
                  </a:lnTo>
                  <a:lnTo>
                    <a:pt x="38579" y="57150"/>
                  </a:lnTo>
                  <a:lnTo>
                    <a:pt x="35023" y="58165"/>
                  </a:lnTo>
                  <a:lnTo>
                    <a:pt x="31467" y="59055"/>
                  </a:lnTo>
                  <a:lnTo>
                    <a:pt x="20291" y="67690"/>
                  </a:lnTo>
                  <a:lnTo>
                    <a:pt x="18894" y="69976"/>
                  </a:lnTo>
                  <a:lnTo>
                    <a:pt x="18259" y="72262"/>
                  </a:lnTo>
                  <a:lnTo>
                    <a:pt x="18259" y="81280"/>
                  </a:lnTo>
                  <a:lnTo>
                    <a:pt x="18894" y="83565"/>
                  </a:lnTo>
                  <a:lnTo>
                    <a:pt x="20291" y="85725"/>
                  </a:lnTo>
                  <a:lnTo>
                    <a:pt x="21561" y="87884"/>
                  </a:lnTo>
                  <a:lnTo>
                    <a:pt x="23466" y="89788"/>
                  </a:lnTo>
                  <a:lnTo>
                    <a:pt x="26006" y="91439"/>
                  </a:lnTo>
                  <a:lnTo>
                    <a:pt x="28419" y="93090"/>
                  </a:lnTo>
                  <a:lnTo>
                    <a:pt x="31467" y="94361"/>
                  </a:lnTo>
                  <a:lnTo>
                    <a:pt x="35023" y="95376"/>
                  </a:lnTo>
                  <a:lnTo>
                    <a:pt x="38579" y="96265"/>
                  </a:lnTo>
                  <a:lnTo>
                    <a:pt x="42643" y="96774"/>
                  </a:lnTo>
                  <a:lnTo>
                    <a:pt x="51660" y="96774"/>
                  </a:lnTo>
                  <a:lnTo>
                    <a:pt x="68297" y="91439"/>
                  </a:lnTo>
                  <a:lnTo>
                    <a:pt x="70837" y="89788"/>
                  </a:lnTo>
                  <a:lnTo>
                    <a:pt x="72107" y="88519"/>
                  </a:lnTo>
                  <a:lnTo>
                    <a:pt x="44167" y="88519"/>
                  </a:lnTo>
                  <a:lnTo>
                    <a:pt x="41627" y="88137"/>
                  </a:lnTo>
                  <a:lnTo>
                    <a:pt x="39214" y="87502"/>
                  </a:lnTo>
                  <a:lnTo>
                    <a:pt x="36928" y="86995"/>
                  </a:lnTo>
                  <a:lnTo>
                    <a:pt x="34896" y="86106"/>
                  </a:lnTo>
                  <a:lnTo>
                    <a:pt x="28165" y="79375"/>
                  </a:lnTo>
                  <a:lnTo>
                    <a:pt x="28165" y="74040"/>
                  </a:lnTo>
                  <a:lnTo>
                    <a:pt x="28546" y="72898"/>
                  </a:lnTo>
                  <a:lnTo>
                    <a:pt x="30324" y="70358"/>
                  </a:lnTo>
                  <a:lnTo>
                    <a:pt x="31594" y="69214"/>
                  </a:lnTo>
                  <a:lnTo>
                    <a:pt x="33245" y="68325"/>
                  </a:lnTo>
                  <a:lnTo>
                    <a:pt x="34896" y="67310"/>
                  </a:lnTo>
                  <a:lnTo>
                    <a:pt x="36928" y="66548"/>
                  </a:lnTo>
                  <a:lnTo>
                    <a:pt x="39214" y="65912"/>
                  </a:lnTo>
                  <a:lnTo>
                    <a:pt x="41627" y="65277"/>
                  </a:lnTo>
                  <a:lnTo>
                    <a:pt x="44167" y="65024"/>
                  </a:lnTo>
                  <a:lnTo>
                    <a:pt x="72234" y="65024"/>
                  </a:lnTo>
                  <a:lnTo>
                    <a:pt x="70837" y="63626"/>
                  </a:lnTo>
                  <a:lnTo>
                    <a:pt x="68297" y="61975"/>
                  </a:lnTo>
                  <a:lnTo>
                    <a:pt x="65884" y="60451"/>
                  </a:lnTo>
                  <a:lnTo>
                    <a:pt x="62836" y="59055"/>
                  </a:lnTo>
                  <a:lnTo>
                    <a:pt x="59280" y="58165"/>
                  </a:lnTo>
                  <a:lnTo>
                    <a:pt x="55724" y="57150"/>
                  </a:lnTo>
                  <a:lnTo>
                    <a:pt x="51660" y="56769"/>
                  </a:lnTo>
                  <a:close/>
                </a:path>
                <a:path w="260350" h="97154">
                  <a:moveTo>
                    <a:pt x="72234" y="65024"/>
                  </a:moveTo>
                  <a:lnTo>
                    <a:pt x="50009" y="65024"/>
                  </a:lnTo>
                  <a:lnTo>
                    <a:pt x="52676" y="65277"/>
                  </a:lnTo>
                  <a:lnTo>
                    <a:pt x="55089" y="65912"/>
                  </a:lnTo>
                  <a:lnTo>
                    <a:pt x="57375" y="66548"/>
                  </a:lnTo>
                  <a:lnTo>
                    <a:pt x="59407" y="67310"/>
                  </a:lnTo>
                  <a:lnTo>
                    <a:pt x="61058" y="68325"/>
                  </a:lnTo>
                  <a:lnTo>
                    <a:pt x="62709" y="69214"/>
                  </a:lnTo>
                  <a:lnTo>
                    <a:pt x="63979" y="70358"/>
                  </a:lnTo>
                  <a:lnTo>
                    <a:pt x="64741" y="71627"/>
                  </a:lnTo>
                  <a:lnTo>
                    <a:pt x="65630" y="72898"/>
                  </a:lnTo>
                  <a:lnTo>
                    <a:pt x="66138" y="74040"/>
                  </a:lnTo>
                  <a:lnTo>
                    <a:pt x="66138" y="79375"/>
                  </a:lnTo>
                  <a:lnTo>
                    <a:pt x="65630" y="80645"/>
                  </a:lnTo>
                  <a:lnTo>
                    <a:pt x="64741" y="81914"/>
                  </a:lnTo>
                  <a:lnTo>
                    <a:pt x="63979" y="83185"/>
                  </a:lnTo>
                  <a:lnTo>
                    <a:pt x="55089" y="87502"/>
                  </a:lnTo>
                  <a:lnTo>
                    <a:pt x="52676" y="88137"/>
                  </a:lnTo>
                  <a:lnTo>
                    <a:pt x="50009" y="88519"/>
                  </a:lnTo>
                  <a:lnTo>
                    <a:pt x="72107" y="88519"/>
                  </a:lnTo>
                  <a:lnTo>
                    <a:pt x="72742" y="87884"/>
                  </a:lnTo>
                  <a:lnTo>
                    <a:pt x="74012" y="85725"/>
                  </a:lnTo>
                  <a:lnTo>
                    <a:pt x="75409" y="83565"/>
                  </a:lnTo>
                  <a:lnTo>
                    <a:pt x="76044" y="81280"/>
                  </a:lnTo>
                  <a:lnTo>
                    <a:pt x="76044" y="72262"/>
                  </a:lnTo>
                  <a:lnTo>
                    <a:pt x="75409" y="69976"/>
                  </a:lnTo>
                  <a:lnTo>
                    <a:pt x="74012" y="67690"/>
                  </a:lnTo>
                  <a:lnTo>
                    <a:pt x="72742" y="65532"/>
                  </a:lnTo>
                  <a:lnTo>
                    <a:pt x="72234" y="65024"/>
                  </a:lnTo>
                  <a:close/>
                </a:path>
                <a:path w="260350" h="97154">
                  <a:moveTo>
                    <a:pt x="133702" y="61722"/>
                  </a:moveTo>
                  <a:lnTo>
                    <a:pt x="123542" y="61722"/>
                  </a:lnTo>
                  <a:lnTo>
                    <a:pt x="123542" y="94107"/>
                  </a:lnTo>
                  <a:lnTo>
                    <a:pt x="133702" y="94107"/>
                  </a:lnTo>
                  <a:lnTo>
                    <a:pt x="133702" y="61722"/>
                  </a:lnTo>
                  <a:close/>
                </a:path>
                <a:path w="260350" h="97154">
                  <a:moveTo>
                    <a:pt x="171802" y="53212"/>
                  </a:moveTo>
                  <a:lnTo>
                    <a:pt x="85442" y="53212"/>
                  </a:lnTo>
                  <a:lnTo>
                    <a:pt x="85442" y="61722"/>
                  </a:lnTo>
                  <a:lnTo>
                    <a:pt x="171802" y="61722"/>
                  </a:lnTo>
                  <a:lnTo>
                    <a:pt x="171802" y="53212"/>
                  </a:lnTo>
                  <a:close/>
                </a:path>
                <a:path w="260350" h="97154">
                  <a:moveTo>
                    <a:pt x="260194" y="44576"/>
                  </a:moveTo>
                  <a:lnTo>
                    <a:pt x="173834" y="44576"/>
                  </a:lnTo>
                  <a:lnTo>
                    <a:pt x="173834" y="53212"/>
                  </a:lnTo>
                  <a:lnTo>
                    <a:pt x="260194" y="53212"/>
                  </a:lnTo>
                  <a:lnTo>
                    <a:pt x="260194" y="44576"/>
                  </a:lnTo>
                  <a:close/>
                </a:path>
                <a:path w="260350" h="97154">
                  <a:moveTo>
                    <a:pt x="27403" y="3556"/>
                  </a:moveTo>
                  <a:lnTo>
                    <a:pt x="19275" y="3556"/>
                  </a:lnTo>
                  <a:lnTo>
                    <a:pt x="15846" y="4190"/>
                  </a:lnTo>
                  <a:lnTo>
                    <a:pt x="10004" y="6731"/>
                  </a:lnTo>
                  <a:lnTo>
                    <a:pt x="7591" y="8382"/>
                  </a:lnTo>
                  <a:lnTo>
                    <a:pt x="5686" y="10413"/>
                  </a:lnTo>
                  <a:lnTo>
                    <a:pt x="3654" y="12446"/>
                  </a:lnTo>
                  <a:lnTo>
                    <a:pt x="2257" y="14605"/>
                  </a:lnTo>
                  <a:lnTo>
                    <a:pt x="1275" y="17399"/>
                  </a:lnTo>
                  <a:lnTo>
                    <a:pt x="479" y="19558"/>
                  </a:lnTo>
                  <a:lnTo>
                    <a:pt x="0" y="21717"/>
                  </a:lnTo>
                  <a:lnTo>
                    <a:pt x="28" y="31876"/>
                  </a:lnTo>
                  <a:lnTo>
                    <a:pt x="479" y="33909"/>
                  </a:lnTo>
                  <a:lnTo>
                    <a:pt x="1368" y="36449"/>
                  </a:lnTo>
                  <a:lnTo>
                    <a:pt x="2257" y="38862"/>
                  </a:lnTo>
                  <a:lnTo>
                    <a:pt x="3654" y="41148"/>
                  </a:lnTo>
                  <a:lnTo>
                    <a:pt x="5686" y="43052"/>
                  </a:lnTo>
                  <a:lnTo>
                    <a:pt x="7591" y="45085"/>
                  </a:lnTo>
                  <a:lnTo>
                    <a:pt x="10004" y="46736"/>
                  </a:lnTo>
                  <a:lnTo>
                    <a:pt x="15846" y="49275"/>
                  </a:lnTo>
                  <a:lnTo>
                    <a:pt x="19275" y="50037"/>
                  </a:lnTo>
                  <a:lnTo>
                    <a:pt x="27403" y="50037"/>
                  </a:lnTo>
                  <a:lnTo>
                    <a:pt x="30832" y="49275"/>
                  </a:lnTo>
                  <a:lnTo>
                    <a:pt x="36674" y="46736"/>
                  </a:lnTo>
                  <a:lnTo>
                    <a:pt x="39087" y="45085"/>
                  </a:lnTo>
                  <a:lnTo>
                    <a:pt x="43024" y="41148"/>
                  </a:lnTo>
                  <a:lnTo>
                    <a:pt x="20926" y="41148"/>
                  </a:lnTo>
                  <a:lnTo>
                    <a:pt x="18894" y="40894"/>
                  </a:lnTo>
                  <a:lnTo>
                    <a:pt x="17243" y="40132"/>
                  </a:lnTo>
                  <a:lnTo>
                    <a:pt x="15465" y="39370"/>
                  </a:lnTo>
                  <a:lnTo>
                    <a:pt x="14068" y="38481"/>
                  </a:lnTo>
                  <a:lnTo>
                    <a:pt x="11909" y="36068"/>
                  </a:lnTo>
                  <a:lnTo>
                    <a:pt x="11020" y="34798"/>
                  </a:lnTo>
                  <a:lnTo>
                    <a:pt x="10512" y="33274"/>
                  </a:lnTo>
                  <a:lnTo>
                    <a:pt x="9877" y="31876"/>
                  </a:lnTo>
                  <a:lnTo>
                    <a:pt x="9623" y="30352"/>
                  </a:lnTo>
                  <a:lnTo>
                    <a:pt x="9623" y="23113"/>
                  </a:lnTo>
                  <a:lnTo>
                    <a:pt x="9877" y="21717"/>
                  </a:lnTo>
                  <a:lnTo>
                    <a:pt x="10512" y="20193"/>
                  </a:lnTo>
                  <a:lnTo>
                    <a:pt x="11020" y="18796"/>
                  </a:lnTo>
                  <a:lnTo>
                    <a:pt x="20926" y="12319"/>
                  </a:lnTo>
                  <a:lnTo>
                    <a:pt x="42905" y="12319"/>
                  </a:lnTo>
                  <a:lnTo>
                    <a:pt x="41119" y="10413"/>
                  </a:lnTo>
                  <a:lnTo>
                    <a:pt x="39087" y="8382"/>
                  </a:lnTo>
                  <a:lnTo>
                    <a:pt x="36674" y="6731"/>
                  </a:lnTo>
                  <a:lnTo>
                    <a:pt x="30832" y="4190"/>
                  </a:lnTo>
                  <a:lnTo>
                    <a:pt x="27403" y="3556"/>
                  </a:lnTo>
                  <a:close/>
                </a:path>
                <a:path w="260350" h="97154">
                  <a:moveTo>
                    <a:pt x="42905" y="12319"/>
                  </a:moveTo>
                  <a:lnTo>
                    <a:pt x="25625" y="12319"/>
                  </a:lnTo>
                  <a:lnTo>
                    <a:pt x="27657" y="12700"/>
                  </a:lnTo>
                  <a:lnTo>
                    <a:pt x="29435" y="13335"/>
                  </a:lnTo>
                  <a:lnTo>
                    <a:pt x="31213" y="14097"/>
                  </a:lnTo>
                  <a:lnTo>
                    <a:pt x="32610" y="14986"/>
                  </a:lnTo>
                  <a:lnTo>
                    <a:pt x="33753" y="16256"/>
                  </a:lnTo>
                  <a:lnTo>
                    <a:pt x="34896" y="17399"/>
                  </a:lnTo>
                  <a:lnTo>
                    <a:pt x="35658" y="18796"/>
                  </a:lnTo>
                  <a:lnTo>
                    <a:pt x="36166" y="20193"/>
                  </a:lnTo>
                  <a:lnTo>
                    <a:pt x="36801" y="21717"/>
                  </a:lnTo>
                  <a:lnTo>
                    <a:pt x="37055" y="23113"/>
                  </a:lnTo>
                  <a:lnTo>
                    <a:pt x="37055" y="30352"/>
                  </a:lnTo>
                  <a:lnTo>
                    <a:pt x="36801" y="31876"/>
                  </a:lnTo>
                  <a:lnTo>
                    <a:pt x="36166" y="33274"/>
                  </a:lnTo>
                  <a:lnTo>
                    <a:pt x="35658" y="34798"/>
                  </a:lnTo>
                  <a:lnTo>
                    <a:pt x="34896" y="36068"/>
                  </a:lnTo>
                  <a:lnTo>
                    <a:pt x="33753" y="37211"/>
                  </a:lnTo>
                  <a:lnTo>
                    <a:pt x="32610" y="38481"/>
                  </a:lnTo>
                  <a:lnTo>
                    <a:pt x="31213" y="39370"/>
                  </a:lnTo>
                  <a:lnTo>
                    <a:pt x="27657" y="40894"/>
                  </a:lnTo>
                  <a:lnTo>
                    <a:pt x="25625" y="41148"/>
                  </a:lnTo>
                  <a:lnTo>
                    <a:pt x="43024" y="41148"/>
                  </a:lnTo>
                  <a:lnTo>
                    <a:pt x="44421" y="38862"/>
                  </a:lnTo>
                  <a:lnTo>
                    <a:pt x="45310" y="36449"/>
                  </a:lnTo>
                  <a:lnTo>
                    <a:pt x="46326" y="33909"/>
                  </a:lnTo>
                  <a:lnTo>
                    <a:pt x="46665" y="31876"/>
                  </a:lnTo>
                  <a:lnTo>
                    <a:pt x="46686" y="21717"/>
                  </a:lnTo>
                  <a:lnTo>
                    <a:pt x="46326" y="19558"/>
                  </a:lnTo>
                  <a:lnTo>
                    <a:pt x="45310" y="17145"/>
                  </a:lnTo>
                  <a:lnTo>
                    <a:pt x="44421" y="14605"/>
                  </a:lnTo>
                  <a:lnTo>
                    <a:pt x="43024" y="12446"/>
                  </a:lnTo>
                  <a:close/>
                </a:path>
                <a:path w="260350" h="97154">
                  <a:moveTo>
                    <a:pt x="222348" y="11937"/>
                  </a:moveTo>
                  <a:lnTo>
                    <a:pt x="211680" y="11937"/>
                  </a:lnTo>
                  <a:lnTo>
                    <a:pt x="211680" y="16383"/>
                  </a:lnTo>
                  <a:lnTo>
                    <a:pt x="210791" y="18287"/>
                  </a:lnTo>
                  <a:lnTo>
                    <a:pt x="209013" y="19812"/>
                  </a:lnTo>
                  <a:lnTo>
                    <a:pt x="207362" y="21336"/>
                  </a:lnTo>
                  <a:lnTo>
                    <a:pt x="204441" y="22987"/>
                  </a:lnTo>
                  <a:lnTo>
                    <a:pt x="200504" y="24511"/>
                  </a:lnTo>
                  <a:lnTo>
                    <a:pt x="198218" y="25526"/>
                  </a:lnTo>
                  <a:lnTo>
                    <a:pt x="195424" y="26543"/>
                  </a:lnTo>
                  <a:lnTo>
                    <a:pt x="192376" y="27812"/>
                  </a:lnTo>
                  <a:lnTo>
                    <a:pt x="189201" y="28956"/>
                  </a:lnTo>
                  <a:lnTo>
                    <a:pt x="181454" y="31623"/>
                  </a:lnTo>
                  <a:lnTo>
                    <a:pt x="185137" y="39624"/>
                  </a:lnTo>
                  <a:lnTo>
                    <a:pt x="195932" y="35687"/>
                  </a:lnTo>
                  <a:lnTo>
                    <a:pt x="199234" y="34417"/>
                  </a:lnTo>
                  <a:lnTo>
                    <a:pt x="202917" y="32893"/>
                  </a:lnTo>
                  <a:lnTo>
                    <a:pt x="206727" y="31242"/>
                  </a:lnTo>
                  <a:lnTo>
                    <a:pt x="208886" y="30352"/>
                  </a:lnTo>
                  <a:lnTo>
                    <a:pt x="211045" y="29337"/>
                  </a:lnTo>
                  <a:lnTo>
                    <a:pt x="212950" y="28194"/>
                  </a:lnTo>
                  <a:lnTo>
                    <a:pt x="214855" y="27177"/>
                  </a:lnTo>
                  <a:lnTo>
                    <a:pt x="216252" y="25908"/>
                  </a:lnTo>
                  <a:lnTo>
                    <a:pt x="217014" y="24511"/>
                  </a:lnTo>
                  <a:lnTo>
                    <a:pt x="233397" y="24511"/>
                  </a:lnTo>
                  <a:lnTo>
                    <a:pt x="229460" y="22987"/>
                  </a:lnTo>
                  <a:lnTo>
                    <a:pt x="226666" y="21336"/>
                  </a:lnTo>
                  <a:lnTo>
                    <a:pt x="223110" y="18287"/>
                  </a:lnTo>
                  <a:lnTo>
                    <a:pt x="222348" y="16383"/>
                  </a:lnTo>
                  <a:lnTo>
                    <a:pt x="222348" y="11937"/>
                  </a:lnTo>
                  <a:close/>
                </a:path>
                <a:path w="260350" h="97154">
                  <a:moveTo>
                    <a:pt x="233397" y="24511"/>
                  </a:moveTo>
                  <a:lnTo>
                    <a:pt x="217014" y="24511"/>
                  </a:lnTo>
                  <a:lnTo>
                    <a:pt x="217776" y="25908"/>
                  </a:lnTo>
                  <a:lnTo>
                    <a:pt x="219046" y="27177"/>
                  </a:lnTo>
                  <a:lnTo>
                    <a:pt x="221078" y="28194"/>
                  </a:lnTo>
                  <a:lnTo>
                    <a:pt x="222983" y="29337"/>
                  </a:lnTo>
                  <a:lnTo>
                    <a:pt x="225142" y="30352"/>
                  </a:lnTo>
                  <a:lnTo>
                    <a:pt x="227301" y="31242"/>
                  </a:lnTo>
                  <a:lnTo>
                    <a:pt x="234667" y="34417"/>
                  </a:lnTo>
                  <a:lnTo>
                    <a:pt x="238096" y="35687"/>
                  </a:lnTo>
                  <a:lnTo>
                    <a:pt x="241398" y="36957"/>
                  </a:lnTo>
                  <a:lnTo>
                    <a:pt x="245081" y="38226"/>
                  </a:lnTo>
                  <a:lnTo>
                    <a:pt x="248891" y="39624"/>
                  </a:lnTo>
                  <a:lnTo>
                    <a:pt x="252574" y="31623"/>
                  </a:lnTo>
                  <a:lnTo>
                    <a:pt x="248383" y="30225"/>
                  </a:lnTo>
                  <a:lnTo>
                    <a:pt x="241652" y="27812"/>
                  </a:lnTo>
                  <a:lnTo>
                    <a:pt x="238477" y="26543"/>
                  </a:lnTo>
                  <a:lnTo>
                    <a:pt x="235683" y="25526"/>
                  </a:lnTo>
                  <a:lnTo>
                    <a:pt x="233397" y="24511"/>
                  </a:lnTo>
                  <a:close/>
                </a:path>
                <a:path w="260350" h="97154">
                  <a:moveTo>
                    <a:pt x="248891" y="3556"/>
                  </a:moveTo>
                  <a:lnTo>
                    <a:pt x="185010" y="3556"/>
                  </a:lnTo>
                  <a:lnTo>
                    <a:pt x="185010" y="11937"/>
                  </a:lnTo>
                  <a:lnTo>
                    <a:pt x="248891" y="11937"/>
                  </a:lnTo>
                  <a:lnTo>
                    <a:pt x="248891" y="3556"/>
                  </a:lnTo>
                  <a:close/>
                </a:path>
                <a:path w="260350" h="97154">
                  <a:moveTo>
                    <a:pt x="133575" y="3175"/>
                  </a:moveTo>
                  <a:lnTo>
                    <a:pt x="123542" y="3175"/>
                  </a:lnTo>
                  <a:lnTo>
                    <a:pt x="123542" y="13462"/>
                  </a:lnTo>
                  <a:lnTo>
                    <a:pt x="123288" y="15239"/>
                  </a:lnTo>
                  <a:lnTo>
                    <a:pt x="123034" y="16637"/>
                  </a:lnTo>
                  <a:lnTo>
                    <a:pt x="122653" y="18161"/>
                  </a:lnTo>
                  <a:lnTo>
                    <a:pt x="122018" y="19431"/>
                  </a:lnTo>
                  <a:lnTo>
                    <a:pt x="121256" y="20574"/>
                  </a:lnTo>
                  <a:lnTo>
                    <a:pt x="120494" y="21844"/>
                  </a:lnTo>
                  <a:lnTo>
                    <a:pt x="91411" y="36702"/>
                  </a:lnTo>
                  <a:lnTo>
                    <a:pt x="95348" y="44958"/>
                  </a:lnTo>
                  <a:lnTo>
                    <a:pt x="128495" y="27050"/>
                  </a:lnTo>
                  <a:lnTo>
                    <a:pt x="143808" y="27050"/>
                  </a:lnTo>
                  <a:lnTo>
                    <a:pt x="143100" y="26670"/>
                  </a:lnTo>
                  <a:lnTo>
                    <a:pt x="141322" y="25781"/>
                  </a:lnTo>
                  <a:lnTo>
                    <a:pt x="139798" y="24764"/>
                  </a:lnTo>
                  <a:lnTo>
                    <a:pt x="138655" y="23875"/>
                  </a:lnTo>
                  <a:lnTo>
                    <a:pt x="137512" y="22860"/>
                  </a:lnTo>
                  <a:lnTo>
                    <a:pt x="136496" y="21844"/>
                  </a:lnTo>
                  <a:lnTo>
                    <a:pt x="135734" y="20574"/>
                  </a:lnTo>
                  <a:lnTo>
                    <a:pt x="134972" y="19431"/>
                  </a:lnTo>
                  <a:lnTo>
                    <a:pt x="134464" y="18161"/>
                  </a:lnTo>
                  <a:lnTo>
                    <a:pt x="134083" y="16637"/>
                  </a:lnTo>
                  <a:lnTo>
                    <a:pt x="133702" y="15239"/>
                  </a:lnTo>
                  <a:lnTo>
                    <a:pt x="133575" y="13462"/>
                  </a:lnTo>
                  <a:lnTo>
                    <a:pt x="133575" y="3175"/>
                  </a:lnTo>
                  <a:close/>
                </a:path>
                <a:path w="260350" h="97154">
                  <a:moveTo>
                    <a:pt x="143808" y="27050"/>
                  </a:moveTo>
                  <a:lnTo>
                    <a:pt x="128622" y="27050"/>
                  </a:lnTo>
                  <a:lnTo>
                    <a:pt x="129257" y="28321"/>
                  </a:lnTo>
                  <a:lnTo>
                    <a:pt x="153514" y="41529"/>
                  </a:lnTo>
                  <a:lnTo>
                    <a:pt x="157451" y="43307"/>
                  </a:lnTo>
                  <a:lnTo>
                    <a:pt x="161642" y="44831"/>
                  </a:lnTo>
                  <a:lnTo>
                    <a:pt x="165579" y="36702"/>
                  </a:lnTo>
                  <a:lnTo>
                    <a:pt x="161769" y="35306"/>
                  </a:lnTo>
                  <a:lnTo>
                    <a:pt x="153895" y="32004"/>
                  </a:lnTo>
                  <a:lnTo>
                    <a:pt x="149958" y="30225"/>
                  </a:lnTo>
                  <a:lnTo>
                    <a:pt x="146402" y="28448"/>
                  </a:lnTo>
                  <a:lnTo>
                    <a:pt x="143808" y="27050"/>
                  </a:lnTo>
                  <a:close/>
                </a:path>
                <a:path w="260350" h="97154">
                  <a:moveTo>
                    <a:pt x="75663" y="0"/>
                  </a:moveTo>
                  <a:lnTo>
                    <a:pt x="65757" y="0"/>
                  </a:lnTo>
                  <a:lnTo>
                    <a:pt x="65757" y="11684"/>
                  </a:lnTo>
                  <a:lnTo>
                    <a:pt x="50898" y="11684"/>
                  </a:lnTo>
                  <a:lnTo>
                    <a:pt x="50898" y="20320"/>
                  </a:lnTo>
                  <a:lnTo>
                    <a:pt x="65757" y="20320"/>
                  </a:lnTo>
                  <a:lnTo>
                    <a:pt x="65757" y="32893"/>
                  </a:lnTo>
                  <a:lnTo>
                    <a:pt x="50898" y="32893"/>
                  </a:lnTo>
                  <a:lnTo>
                    <a:pt x="50898" y="41656"/>
                  </a:lnTo>
                  <a:lnTo>
                    <a:pt x="65757" y="41656"/>
                  </a:lnTo>
                  <a:lnTo>
                    <a:pt x="65757" y="55499"/>
                  </a:lnTo>
                  <a:lnTo>
                    <a:pt x="75663" y="55499"/>
                  </a:lnTo>
                  <a:lnTo>
                    <a:pt x="75663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4" name="object 324"/>
            <p:cNvPicPr/>
            <p:nvPr/>
          </p:nvPicPr>
          <p:blipFill>
            <a:blip r:embed="rId75" cstate="print"/>
            <a:stretch>
              <a:fillRect/>
            </a:stretch>
          </p:blipFill>
          <p:spPr>
            <a:xfrm>
              <a:off x="2539619" y="6459092"/>
              <a:ext cx="269367" cy="105918"/>
            </a:xfrm>
            <a:prstGeom prst="rect">
              <a:avLst/>
            </a:prstGeom>
          </p:spPr>
        </p:pic>
        <p:sp>
          <p:nvSpPr>
            <p:cNvPr id="325" name="object 325"/>
            <p:cNvSpPr/>
            <p:nvPr/>
          </p:nvSpPr>
          <p:spPr>
            <a:xfrm>
              <a:off x="2834004" y="6463664"/>
              <a:ext cx="258445" cy="95250"/>
            </a:xfrm>
            <a:custGeom>
              <a:avLst/>
              <a:gdLst/>
              <a:ahLst/>
              <a:cxnLst/>
              <a:rect l="l" t="t" r="r" b="b"/>
              <a:pathLst>
                <a:path w="258444" h="95250">
                  <a:moveTo>
                    <a:pt x="106044" y="54356"/>
                  </a:moveTo>
                  <a:lnTo>
                    <a:pt x="96012" y="54356"/>
                  </a:lnTo>
                  <a:lnTo>
                    <a:pt x="96012" y="94107"/>
                  </a:lnTo>
                  <a:lnTo>
                    <a:pt x="157733" y="94107"/>
                  </a:lnTo>
                  <a:lnTo>
                    <a:pt x="157733" y="85471"/>
                  </a:lnTo>
                  <a:lnTo>
                    <a:pt x="106044" y="85471"/>
                  </a:lnTo>
                  <a:lnTo>
                    <a:pt x="106044" y="73787"/>
                  </a:lnTo>
                  <a:lnTo>
                    <a:pt x="157733" y="73787"/>
                  </a:lnTo>
                  <a:lnTo>
                    <a:pt x="157733" y="65532"/>
                  </a:lnTo>
                  <a:lnTo>
                    <a:pt x="106044" y="65532"/>
                  </a:lnTo>
                  <a:lnTo>
                    <a:pt x="106044" y="54356"/>
                  </a:lnTo>
                  <a:close/>
                </a:path>
                <a:path w="258444" h="95250">
                  <a:moveTo>
                    <a:pt x="157733" y="73787"/>
                  </a:moveTo>
                  <a:lnTo>
                    <a:pt x="147700" y="73787"/>
                  </a:lnTo>
                  <a:lnTo>
                    <a:pt x="147700" y="85471"/>
                  </a:lnTo>
                  <a:lnTo>
                    <a:pt x="157733" y="85471"/>
                  </a:lnTo>
                  <a:lnTo>
                    <a:pt x="157733" y="73787"/>
                  </a:lnTo>
                  <a:close/>
                </a:path>
                <a:path w="258444" h="95250">
                  <a:moveTo>
                    <a:pt x="157733" y="54356"/>
                  </a:moveTo>
                  <a:lnTo>
                    <a:pt x="147700" y="54356"/>
                  </a:lnTo>
                  <a:lnTo>
                    <a:pt x="147700" y="65532"/>
                  </a:lnTo>
                  <a:lnTo>
                    <a:pt x="157733" y="65532"/>
                  </a:lnTo>
                  <a:lnTo>
                    <a:pt x="157733" y="54356"/>
                  </a:lnTo>
                  <a:close/>
                </a:path>
                <a:path w="258444" h="95250">
                  <a:moveTo>
                    <a:pt x="245999" y="55880"/>
                  </a:moveTo>
                  <a:lnTo>
                    <a:pt x="183895" y="55880"/>
                  </a:lnTo>
                  <a:lnTo>
                    <a:pt x="183895" y="64135"/>
                  </a:lnTo>
                  <a:lnTo>
                    <a:pt x="236093" y="64135"/>
                  </a:lnTo>
                  <a:lnTo>
                    <a:pt x="236093" y="71120"/>
                  </a:lnTo>
                  <a:lnTo>
                    <a:pt x="184403" y="71120"/>
                  </a:lnTo>
                  <a:lnTo>
                    <a:pt x="184403" y="94742"/>
                  </a:lnTo>
                  <a:lnTo>
                    <a:pt x="248665" y="94742"/>
                  </a:lnTo>
                  <a:lnTo>
                    <a:pt x="248665" y="86487"/>
                  </a:lnTo>
                  <a:lnTo>
                    <a:pt x="194309" y="86487"/>
                  </a:lnTo>
                  <a:lnTo>
                    <a:pt x="194309" y="79248"/>
                  </a:lnTo>
                  <a:lnTo>
                    <a:pt x="245999" y="79248"/>
                  </a:lnTo>
                  <a:lnTo>
                    <a:pt x="245999" y="55880"/>
                  </a:lnTo>
                  <a:close/>
                </a:path>
                <a:path w="258444" h="95250">
                  <a:moveTo>
                    <a:pt x="69595" y="52324"/>
                  </a:moveTo>
                  <a:lnTo>
                    <a:pt x="11302" y="52324"/>
                  </a:lnTo>
                  <a:lnTo>
                    <a:pt x="11302" y="60706"/>
                  </a:lnTo>
                  <a:lnTo>
                    <a:pt x="59689" y="60706"/>
                  </a:lnTo>
                  <a:lnTo>
                    <a:pt x="59689" y="69342"/>
                  </a:lnTo>
                  <a:lnTo>
                    <a:pt x="11811" y="69342"/>
                  </a:lnTo>
                  <a:lnTo>
                    <a:pt x="11811" y="94742"/>
                  </a:lnTo>
                  <a:lnTo>
                    <a:pt x="72262" y="94742"/>
                  </a:lnTo>
                  <a:lnTo>
                    <a:pt x="72262" y="86360"/>
                  </a:lnTo>
                  <a:lnTo>
                    <a:pt x="21717" y="86360"/>
                  </a:lnTo>
                  <a:lnTo>
                    <a:pt x="21717" y="77597"/>
                  </a:lnTo>
                  <a:lnTo>
                    <a:pt x="69595" y="77597"/>
                  </a:lnTo>
                  <a:lnTo>
                    <a:pt x="69595" y="52324"/>
                  </a:lnTo>
                  <a:close/>
                </a:path>
                <a:path w="258444" h="95250">
                  <a:moveTo>
                    <a:pt x="258444" y="41021"/>
                  </a:moveTo>
                  <a:lnTo>
                    <a:pt x="172084" y="41021"/>
                  </a:lnTo>
                  <a:lnTo>
                    <a:pt x="172084" y="49402"/>
                  </a:lnTo>
                  <a:lnTo>
                    <a:pt x="258444" y="49402"/>
                  </a:lnTo>
                  <a:lnTo>
                    <a:pt x="258444" y="41021"/>
                  </a:lnTo>
                  <a:close/>
                </a:path>
                <a:path w="258444" h="95250">
                  <a:moveTo>
                    <a:pt x="9906" y="2667"/>
                  </a:moveTo>
                  <a:lnTo>
                    <a:pt x="0" y="2667"/>
                  </a:lnTo>
                  <a:lnTo>
                    <a:pt x="0" y="44196"/>
                  </a:lnTo>
                  <a:lnTo>
                    <a:pt x="43180" y="44196"/>
                  </a:lnTo>
                  <a:lnTo>
                    <a:pt x="43180" y="35813"/>
                  </a:lnTo>
                  <a:lnTo>
                    <a:pt x="9906" y="35813"/>
                  </a:lnTo>
                  <a:lnTo>
                    <a:pt x="9906" y="24511"/>
                  </a:lnTo>
                  <a:lnTo>
                    <a:pt x="43180" y="24511"/>
                  </a:lnTo>
                  <a:lnTo>
                    <a:pt x="43180" y="16256"/>
                  </a:lnTo>
                  <a:lnTo>
                    <a:pt x="9906" y="16256"/>
                  </a:lnTo>
                  <a:lnTo>
                    <a:pt x="9906" y="2667"/>
                  </a:lnTo>
                  <a:close/>
                </a:path>
                <a:path w="258444" h="95250">
                  <a:moveTo>
                    <a:pt x="43180" y="24511"/>
                  </a:moveTo>
                  <a:lnTo>
                    <a:pt x="33274" y="24511"/>
                  </a:lnTo>
                  <a:lnTo>
                    <a:pt x="33274" y="35813"/>
                  </a:lnTo>
                  <a:lnTo>
                    <a:pt x="43180" y="35813"/>
                  </a:lnTo>
                  <a:lnTo>
                    <a:pt x="43180" y="24511"/>
                  </a:lnTo>
                  <a:close/>
                </a:path>
                <a:path w="258444" h="95250">
                  <a:moveTo>
                    <a:pt x="43180" y="2667"/>
                  </a:moveTo>
                  <a:lnTo>
                    <a:pt x="33274" y="2667"/>
                  </a:lnTo>
                  <a:lnTo>
                    <a:pt x="33274" y="16256"/>
                  </a:lnTo>
                  <a:lnTo>
                    <a:pt x="43180" y="16256"/>
                  </a:lnTo>
                  <a:lnTo>
                    <a:pt x="43180" y="2667"/>
                  </a:lnTo>
                  <a:close/>
                </a:path>
                <a:path w="258444" h="95250">
                  <a:moveTo>
                    <a:pt x="219963" y="508"/>
                  </a:moveTo>
                  <a:lnTo>
                    <a:pt x="210565" y="508"/>
                  </a:lnTo>
                  <a:lnTo>
                    <a:pt x="206375" y="888"/>
                  </a:lnTo>
                  <a:lnTo>
                    <a:pt x="187197" y="10160"/>
                  </a:lnTo>
                  <a:lnTo>
                    <a:pt x="185800" y="12064"/>
                  </a:lnTo>
                  <a:lnTo>
                    <a:pt x="185165" y="14350"/>
                  </a:lnTo>
                  <a:lnTo>
                    <a:pt x="185165" y="21589"/>
                  </a:lnTo>
                  <a:lnTo>
                    <a:pt x="202564" y="34162"/>
                  </a:lnTo>
                  <a:lnTo>
                    <a:pt x="206375" y="35051"/>
                  </a:lnTo>
                  <a:lnTo>
                    <a:pt x="210565" y="35433"/>
                  </a:lnTo>
                  <a:lnTo>
                    <a:pt x="219963" y="35433"/>
                  </a:lnTo>
                  <a:lnTo>
                    <a:pt x="224155" y="35051"/>
                  </a:lnTo>
                  <a:lnTo>
                    <a:pt x="227837" y="34162"/>
                  </a:lnTo>
                  <a:lnTo>
                    <a:pt x="231520" y="33400"/>
                  </a:lnTo>
                  <a:lnTo>
                    <a:pt x="234695" y="32258"/>
                  </a:lnTo>
                  <a:lnTo>
                    <a:pt x="237236" y="30861"/>
                  </a:lnTo>
                  <a:lnTo>
                    <a:pt x="239902" y="29463"/>
                  </a:lnTo>
                  <a:lnTo>
                    <a:pt x="241807" y="27686"/>
                  </a:lnTo>
                  <a:lnTo>
                    <a:pt x="242273" y="27050"/>
                  </a:lnTo>
                  <a:lnTo>
                    <a:pt x="208787" y="27050"/>
                  </a:lnTo>
                  <a:lnTo>
                    <a:pt x="203834" y="26162"/>
                  </a:lnTo>
                  <a:lnTo>
                    <a:pt x="200278" y="24637"/>
                  </a:lnTo>
                  <a:lnTo>
                    <a:pt x="196722" y="22987"/>
                  </a:lnTo>
                  <a:lnTo>
                    <a:pt x="195071" y="21082"/>
                  </a:lnTo>
                  <a:lnTo>
                    <a:pt x="195071" y="14732"/>
                  </a:lnTo>
                  <a:lnTo>
                    <a:pt x="196722" y="12826"/>
                  </a:lnTo>
                  <a:lnTo>
                    <a:pt x="200278" y="11175"/>
                  </a:lnTo>
                  <a:lnTo>
                    <a:pt x="203834" y="9651"/>
                  </a:lnTo>
                  <a:lnTo>
                    <a:pt x="208787" y="8889"/>
                  </a:lnTo>
                  <a:lnTo>
                    <a:pt x="242331" y="8889"/>
                  </a:lnTo>
                  <a:lnTo>
                    <a:pt x="241807" y="8127"/>
                  </a:lnTo>
                  <a:lnTo>
                    <a:pt x="239902" y="6350"/>
                  </a:lnTo>
                  <a:lnTo>
                    <a:pt x="237236" y="4952"/>
                  </a:lnTo>
                  <a:lnTo>
                    <a:pt x="234695" y="3556"/>
                  </a:lnTo>
                  <a:lnTo>
                    <a:pt x="231520" y="2412"/>
                  </a:lnTo>
                  <a:lnTo>
                    <a:pt x="224155" y="888"/>
                  </a:lnTo>
                  <a:lnTo>
                    <a:pt x="219963" y="508"/>
                  </a:lnTo>
                  <a:close/>
                </a:path>
                <a:path w="258444" h="95250">
                  <a:moveTo>
                    <a:pt x="242331" y="8889"/>
                  </a:moveTo>
                  <a:lnTo>
                    <a:pt x="221742" y="8889"/>
                  </a:lnTo>
                  <a:lnTo>
                    <a:pt x="226694" y="9651"/>
                  </a:lnTo>
                  <a:lnTo>
                    <a:pt x="230250" y="11175"/>
                  </a:lnTo>
                  <a:lnTo>
                    <a:pt x="233680" y="12826"/>
                  </a:lnTo>
                  <a:lnTo>
                    <a:pt x="235457" y="14732"/>
                  </a:lnTo>
                  <a:lnTo>
                    <a:pt x="235457" y="21082"/>
                  </a:lnTo>
                  <a:lnTo>
                    <a:pt x="233680" y="22987"/>
                  </a:lnTo>
                  <a:lnTo>
                    <a:pt x="230250" y="24637"/>
                  </a:lnTo>
                  <a:lnTo>
                    <a:pt x="226694" y="26162"/>
                  </a:lnTo>
                  <a:lnTo>
                    <a:pt x="221742" y="27050"/>
                  </a:lnTo>
                  <a:lnTo>
                    <a:pt x="242273" y="27050"/>
                  </a:lnTo>
                  <a:lnTo>
                    <a:pt x="243205" y="25781"/>
                  </a:lnTo>
                  <a:lnTo>
                    <a:pt x="244601" y="23749"/>
                  </a:lnTo>
                  <a:lnTo>
                    <a:pt x="245363" y="21589"/>
                  </a:lnTo>
                  <a:lnTo>
                    <a:pt x="245363" y="14350"/>
                  </a:lnTo>
                  <a:lnTo>
                    <a:pt x="244601" y="12064"/>
                  </a:lnTo>
                  <a:lnTo>
                    <a:pt x="243205" y="10160"/>
                  </a:lnTo>
                  <a:lnTo>
                    <a:pt x="242331" y="8889"/>
                  </a:lnTo>
                  <a:close/>
                </a:path>
                <a:path w="258444" h="95250">
                  <a:moveTo>
                    <a:pt x="170052" y="37464"/>
                  </a:moveTo>
                  <a:lnTo>
                    <a:pt x="83693" y="37464"/>
                  </a:lnTo>
                  <a:lnTo>
                    <a:pt x="83693" y="45974"/>
                  </a:lnTo>
                  <a:lnTo>
                    <a:pt x="170052" y="45974"/>
                  </a:lnTo>
                  <a:lnTo>
                    <a:pt x="170052" y="37464"/>
                  </a:lnTo>
                  <a:close/>
                </a:path>
                <a:path w="258444" h="95250">
                  <a:moveTo>
                    <a:pt x="157099" y="3429"/>
                  </a:moveTo>
                  <a:lnTo>
                    <a:pt x="94868" y="3429"/>
                  </a:lnTo>
                  <a:lnTo>
                    <a:pt x="94868" y="12064"/>
                  </a:lnTo>
                  <a:lnTo>
                    <a:pt x="146812" y="12064"/>
                  </a:lnTo>
                  <a:lnTo>
                    <a:pt x="146806" y="20320"/>
                  </a:lnTo>
                  <a:lnTo>
                    <a:pt x="146675" y="23495"/>
                  </a:lnTo>
                  <a:lnTo>
                    <a:pt x="146176" y="30225"/>
                  </a:lnTo>
                  <a:lnTo>
                    <a:pt x="145642" y="33909"/>
                  </a:lnTo>
                  <a:lnTo>
                    <a:pt x="144906" y="37464"/>
                  </a:lnTo>
                  <a:lnTo>
                    <a:pt x="155194" y="37464"/>
                  </a:lnTo>
                  <a:lnTo>
                    <a:pt x="155970" y="33782"/>
                  </a:lnTo>
                  <a:lnTo>
                    <a:pt x="156355" y="30225"/>
                  </a:lnTo>
                  <a:lnTo>
                    <a:pt x="156590" y="26924"/>
                  </a:lnTo>
                  <a:lnTo>
                    <a:pt x="156977" y="23368"/>
                  </a:lnTo>
                  <a:lnTo>
                    <a:pt x="157099" y="3429"/>
                  </a:lnTo>
                  <a:close/>
                </a:path>
                <a:path w="258444" h="95250">
                  <a:moveTo>
                    <a:pt x="69595" y="0"/>
                  </a:moveTo>
                  <a:lnTo>
                    <a:pt x="59562" y="0"/>
                  </a:lnTo>
                  <a:lnTo>
                    <a:pt x="59562" y="47371"/>
                  </a:lnTo>
                  <a:lnTo>
                    <a:pt x="69595" y="47371"/>
                  </a:lnTo>
                  <a:lnTo>
                    <a:pt x="69595" y="27812"/>
                  </a:lnTo>
                  <a:lnTo>
                    <a:pt x="82931" y="27812"/>
                  </a:lnTo>
                  <a:lnTo>
                    <a:pt x="82931" y="19050"/>
                  </a:lnTo>
                  <a:lnTo>
                    <a:pt x="69595" y="19050"/>
                  </a:lnTo>
                  <a:lnTo>
                    <a:pt x="69595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6" name="object 326"/>
            <p:cNvPicPr/>
            <p:nvPr/>
          </p:nvPicPr>
          <p:blipFill>
            <a:blip r:embed="rId76" cstate="print"/>
            <a:stretch>
              <a:fillRect/>
            </a:stretch>
          </p:blipFill>
          <p:spPr>
            <a:xfrm>
              <a:off x="2829432" y="6458076"/>
              <a:ext cx="466979" cy="104902"/>
            </a:xfrm>
            <a:prstGeom prst="rect">
              <a:avLst/>
            </a:prstGeom>
          </p:spPr>
        </p:pic>
        <p:sp>
          <p:nvSpPr>
            <p:cNvPr id="327" name="object 327"/>
            <p:cNvSpPr/>
            <p:nvPr/>
          </p:nvSpPr>
          <p:spPr>
            <a:xfrm>
              <a:off x="3316985" y="6463664"/>
              <a:ext cx="353060" cy="97155"/>
            </a:xfrm>
            <a:custGeom>
              <a:avLst/>
              <a:gdLst/>
              <a:ahLst/>
              <a:cxnLst/>
              <a:rect l="l" t="t" r="r" b="b"/>
              <a:pathLst>
                <a:path w="353060" h="97154">
                  <a:moveTo>
                    <a:pt x="48005" y="59562"/>
                  </a:moveTo>
                  <a:lnTo>
                    <a:pt x="38353" y="59562"/>
                  </a:lnTo>
                  <a:lnTo>
                    <a:pt x="34036" y="60071"/>
                  </a:lnTo>
                  <a:lnTo>
                    <a:pt x="13581" y="82423"/>
                  </a:lnTo>
                  <a:lnTo>
                    <a:pt x="14097" y="84074"/>
                  </a:lnTo>
                  <a:lnTo>
                    <a:pt x="16637" y="88137"/>
                  </a:lnTo>
                  <a:lnTo>
                    <a:pt x="18414" y="89915"/>
                  </a:lnTo>
                  <a:lnTo>
                    <a:pt x="20954" y="91439"/>
                  </a:lnTo>
                  <a:lnTo>
                    <a:pt x="23494" y="93090"/>
                  </a:lnTo>
                  <a:lnTo>
                    <a:pt x="26669" y="94361"/>
                  </a:lnTo>
                  <a:lnTo>
                    <a:pt x="30352" y="95376"/>
                  </a:lnTo>
                  <a:lnTo>
                    <a:pt x="34036" y="96265"/>
                  </a:lnTo>
                  <a:lnTo>
                    <a:pt x="38353" y="96774"/>
                  </a:lnTo>
                  <a:lnTo>
                    <a:pt x="48005" y="96774"/>
                  </a:lnTo>
                  <a:lnTo>
                    <a:pt x="69087" y="88519"/>
                  </a:lnTo>
                  <a:lnTo>
                    <a:pt x="40131" y="88519"/>
                  </a:lnTo>
                  <a:lnTo>
                    <a:pt x="37337" y="88137"/>
                  </a:lnTo>
                  <a:lnTo>
                    <a:pt x="23494" y="80137"/>
                  </a:lnTo>
                  <a:lnTo>
                    <a:pt x="23494" y="76200"/>
                  </a:lnTo>
                  <a:lnTo>
                    <a:pt x="40131" y="67818"/>
                  </a:lnTo>
                  <a:lnTo>
                    <a:pt x="69088" y="67818"/>
                  </a:lnTo>
                  <a:lnTo>
                    <a:pt x="67690" y="66421"/>
                  </a:lnTo>
                  <a:lnTo>
                    <a:pt x="65277" y="64897"/>
                  </a:lnTo>
                  <a:lnTo>
                    <a:pt x="62737" y="63373"/>
                  </a:lnTo>
                  <a:lnTo>
                    <a:pt x="59689" y="62102"/>
                  </a:lnTo>
                  <a:lnTo>
                    <a:pt x="52197" y="60071"/>
                  </a:lnTo>
                  <a:lnTo>
                    <a:pt x="48005" y="59562"/>
                  </a:lnTo>
                  <a:close/>
                </a:path>
                <a:path w="353060" h="97154">
                  <a:moveTo>
                    <a:pt x="69088" y="67818"/>
                  </a:moveTo>
                  <a:lnTo>
                    <a:pt x="46227" y="67818"/>
                  </a:lnTo>
                  <a:lnTo>
                    <a:pt x="49022" y="68199"/>
                  </a:lnTo>
                  <a:lnTo>
                    <a:pt x="51435" y="68707"/>
                  </a:lnTo>
                  <a:lnTo>
                    <a:pt x="53848" y="69342"/>
                  </a:lnTo>
                  <a:lnTo>
                    <a:pt x="55879" y="69976"/>
                  </a:lnTo>
                  <a:lnTo>
                    <a:pt x="57530" y="70865"/>
                  </a:lnTo>
                  <a:lnTo>
                    <a:pt x="59309" y="71755"/>
                  </a:lnTo>
                  <a:lnTo>
                    <a:pt x="60578" y="72771"/>
                  </a:lnTo>
                  <a:lnTo>
                    <a:pt x="62356" y="75057"/>
                  </a:lnTo>
                  <a:lnTo>
                    <a:pt x="62864" y="76200"/>
                  </a:lnTo>
                  <a:lnTo>
                    <a:pt x="62864" y="80137"/>
                  </a:lnTo>
                  <a:lnTo>
                    <a:pt x="62356" y="81280"/>
                  </a:lnTo>
                  <a:lnTo>
                    <a:pt x="60578" y="83565"/>
                  </a:lnTo>
                  <a:lnTo>
                    <a:pt x="59309" y="84582"/>
                  </a:lnTo>
                  <a:lnTo>
                    <a:pt x="57530" y="85471"/>
                  </a:lnTo>
                  <a:lnTo>
                    <a:pt x="55879" y="86360"/>
                  </a:lnTo>
                  <a:lnTo>
                    <a:pt x="53848" y="86995"/>
                  </a:lnTo>
                  <a:lnTo>
                    <a:pt x="51435" y="87630"/>
                  </a:lnTo>
                  <a:lnTo>
                    <a:pt x="49022" y="88137"/>
                  </a:lnTo>
                  <a:lnTo>
                    <a:pt x="46227" y="88519"/>
                  </a:lnTo>
                  <a:lnTo>
                    <a:pt x="69087" y="88519"/>
                  </a:lnTo>
                  <a:lnTo>
                    <a:pt x="69596" y="88011"/>
                  </a:lnTo>
                  <a:lnTo>
                    <a:pt x="70865" y="85979"/>
                  </a:lnTo>
                  <a:lnTo>
                    <a:pt x="72262" y="83947"/>
                  </a:lnTo>
                  <a:lnTo>
                    <a:pt x="72858" y="82042"/>
                  </a:lnTo>
                  <a:lnTo>
                    <a:pt x="72898" y="74422"/>
                  </a:lnTo>
                  <a:lnTo>
                    <a:pt x="72262" y="72389"/>
                  </a:lnTo>
                  <a:lnTo>
                    <a:pt x="70865" y="70358"/>
                  </a:lnTo>
                  <a:lnTo>
                    <a:pt x="69596" y="68325"/>
                  </a:lnTo>
                  <a:lnTo>
                    <a:pt x="69088" y="67818"/>
                  </a:lnTo>
                  <a:close/>
                </a:path>
                <a:path w="353060" h="97154">
                  <a:moveTo>
                    <a:pt x="292100" y="61849"/>
                  </a:moveTo>
                  <a:lnTo>
                    <a:pt x="281939" y="61849"/>
                  </a:lnTo>
                  <a:lnTo>
                    <a:pt x="281939" y="93090"/>
                  </a:lnTo>
                  <a:lnTo>
                    <a:pt x="342011" y="93090"/>
                  </a:lnTo>
                  <a:lnTo>
                    <a:pt x="342011" y="84327"/>
                  </a:lnTo>
                  <a:lnTo>
                    <a:pt x="292100" y="84327"/>
                  </a:lnTo>
                  <a:lnTo>
                    <a:pt x="292100" y="61849"/>
                  </a:lnTo>
                  <a:close/>
                </a:path>
                <a:path w="353060" h="97154">
                  <a:moveTo>
                    <a:pt x="339471" y="0"/>
                  </a:moveTo>
                  <a:lnTo>
                    <a:pt x="329438" y="0"/>
                  </a:lnTo>
                  <a:lnTo>
                    <a:pt x="329438" y="67183"/>
                  </a:lnTo>
                  <a:lnTo>
                    <a:pt x="339471" y="67183"/>
                  </a:lnTo>
                  <a:lnTo>
                    <a:pt x="339471" y="35051"/>
                  </a:lnTo>
                  <a:lnTo>
                    <a:pt x="352805" y="35051"/>
                  </a:lnTo>
                  <a:lnTo>
                    <a:pt x="352805" y="26288"/>
                  </a:lnTo>
                  <a:lnTo>
                    <a:pt x="339471" y="26288"/>
                  </a:lnTo>
                  <a:lnTo>
                    <a:pt x="339471" y="0"/>
                  </a:lnTo>
                  <a:close/>
                </a:path>
                <a:path w="353060" h="97154">
                  <a:moveTo>
                    <a:pt x="312165" y="5714"/>
                  </a:moveTo>
                  <a:lnTo>
                    <a:pt x="269239" y="5714"/>
                  </a:lnTo>
                  <a:lnTo>
                    <a:pt x="269239" y="50926"/>
                  </a:lnTo>
                  <a:lnTo>
                    <a:pt x="312165" y="50926"/>
                  </a:lnTo>
                  <a:lnTo>
                    <a:pt x="312165" y="42290"/>
                  </a:lnTo>
                  <a:lnTo>
                    <a:pt x="279146" y="42290"/>
                  </a:lnTo>
                  <a:lnTo>
                    <a:pt x="279146" y="14224"/>
                  </a:lnTo>
                  <a:lnTo>
                    <a:pt x="312165" y="14224"/>
                  </a:lnTo>
                  <a:lnTo>
                    <a:pt x="312165" y="5714"/>
                  </a:lnTo>
                  <a:close/>
                </a:path>
                <a:path w="353060" h="97154">
                  <a:moveTo>
                    <a:pt x="312165" y="14224"/>
                  </a:moveTo>
                  <a:lnTo>
                    <a:pt x="302260" y="14224"/>
                  </a:lnTo>
                  <a:lnTo>
                    <a:pt x="302260" y="42290"/>
                  </a:lnTo>
                  <a:lnTo>
                    <a:pt x="312165" y="42290"/>
                  </a:lnTo>
                  <a:lnTo>
                    <a:pt x="312165" y="14224"/>
                  </a:lnTo>
                  <a:close/>
                </a:path>
                <a:path w="353060" h="97154">
                  <a:moveTo>
                    <a:pt x="86360" y="46482"/>
                  </a:moveTo>
                  <a:lnTo>
                    <a:pt x="0" y="46482"/>
                  </a:lnTo>
                  <a:lnTo>
                    <a:pt x="0" y="55118"/>
                  </a:lnTo>
                  <a:lnTo>
                    <a:pt x="86360" y="55118"/>
                  </a:lnTo>
                  <a:lnTo>
                    <a:pt x="86360" y="46482"/>
                  </a:lnTo>
                  <a:close/>
                </a:path>
                <a:path w="353060" h="97154">
                  <a:moveTo>
                    <a:pt x="47625" y="1143"/>
                  </a:moveTo>
                  <a:lnTo>
                    <a:pt x="38608" y="1143"/>
                  </a:lnTo>
                  <a:lnTo>
                    <a:pt x="34543" y="1524"/>
                  </a:lnTo>
                  <a:lnTo>
                    <a:pt x="30861" y="2412"/>
                  </a:lnTo>
                  <a:lnTo>
                    <a:pt x="27177" y="3175"/>
                  </a:lnTo>
                  <a:lnTo>
                    <a:pt x="12953" y="15621"/>
                  </a:lnTo>
                  <a:lnTo>
                    <a:pt x="12953" y="24002"/>
                  </a:lnTo>
                  <a:lnTo>
                    <a:pt x="13715" y="26415"/>
                  </a:lnTo>
                  <a:lnTo>
                    <a:pt x="16890" y="30861"/>
                  </a:lnTo>
                  <a:lnTo>
                    <a:pt x="19176" y="32638"/>
                  </a:lnTo>
                  <a:lnTo>
                    <a:pt x="22225" y="34162"/>
                  </a:lnTo>
                  <a:lnTo>
                    <a:pt x="22225" y="46482"/>
                  </a:lnTo>
                  <a:lnTo>
                    <a:pt x="32258" y="46482"/>
                  </a:lnTo>
                  <a:lnTo>
                    <a:pt x="32258" y="37337"/>
                  </a:lnTo>
                  <a:lnTo>
                    <a:pt x="53543" y="37337"/>
                  </a:lnTo>
                  <a:lnTo>
                    <a:pt x="54228" y="37211"/>
                  </a:lnTo>
                  <a:lnTo>
                    <a:pt x="64135" y="37211"/>
                  </a:lnTo>
                  <a:lnTo>
                    <a:pt x="64135" y="34036"/>
                  </a:lnTo>
                  <a:lnTo>
                    <a:pt x="67055" y="32638"/>
                  </a:lnTo>
                  <a:lnTo>
                    <a:pt x="69341" y="30861"/>
                  </a:lnTo>
                  <a:lnTo>
                    <a:pt x="70216" y="29718"/>
                  </a:lnTo>
                  <a:lnTo>
                    <a:pt x="40131" y="29718"/>
                  </a:lnTo>
                  <a:lnTo>
                    <a:pt x="37464" y="29590"/>
                  </a:lnTo>
                  <a:lnTo>
                    <a:pt x="34925" y="29083"/>
                  </a:lnTo>
                  <a:lnTo>
                    <a:pt x="32385" y="28701"/>
                  </a:lnTo>
                  <a:lnTo>
                    <a:pt x="30352" y="28067"/>
                  </a:lnTo>
                  <a:lnTo>
                    <a:pt x="26797" y="26543"/>
                  </a:lnTo>
                  <a:lnTo>
                    <a:pt x="25400" y="25526"/>
                  </a:lnTo>
                  <a:lnTo>
                    <a:pt x="23367" y="23240"/>
                  </a:lnTo>
                  <a:lnTo>
                    <a:pt x="22860" y="22098"/>
                  </a:lnTo>
                  <a:lnTo>
                    <a:pt x="22860" y="17272"/>
                  </a:lnTo>
                  <a:lnTo>
                    <a:pt x="40131" y="9525"/>
                  </a:lnTo>
                  <a:lnTo>
                    <a:pt x="70072" y="9525"/>
                  </a:lnTo>
                  <a:lnTo>
                    <a:pt x="69723" y="9017"/>
                  </a:lnTo>
                  <a:lnTo>
                    <a:pt x="55499" y="2412"/>
                  </a:lnTo>
                  <a:lnTo>
                    <a:pt x="51688" y="1524"/>
                  </a:lnTo>
                  <a:lnTo>
                    <a:pt x="47625" y="1143"/>
                  </a:lnTo>
                  <a:close/>
                </a:path>
                <a:path w="353060" h="97154">
                  <a:moveTo>
                    <a:pt x="64135" y="37211"/>
                  </a:moveTo>
                  <a:lnTo>
                    <a:pt x="54228" y="37211"/>
                  </a:lnTo>
                  <a:lnTo>
                    <a:pt x="54228" y="46482"/>
                  </a:lnTo>
                  <a:lnTo>
                    <a:pt x="64135" y="46482"/>
                  </a:lnTo>
                  <a:lnTo>
                    <a:pt x="64135" y="37211"/>
                  </a:lnTo>
                  <a:close/>
                </a:path>
                <a:path w="353060" h="97154">
                  <a:moveTo>
                    <a:pt x="53543" y="37337"/>
                  </a:moveTo>
                  <a:lnTo>
                    <a:pt x="32258" y="37337"/>
                  </a:lnTo>
                  <a:lnTo>
                    <a:pt x="33909" y="37719"/>
                  </a:lnTo>
                  <a:lnTo>
                    <a:pt x="39242" y="38100"/>
                  </a:lnTo>
                  <a:lnTo>
                    <a:pt x="47116" y="38100"/>
                  </a:lnTo>
                  <a:lnTo>
                    <a:pt x="50800" y="37846"/>
                  </a:lnTo>
                  <a:lnTo>
                    <a:pt x="53543" y="37337"/>
                  </a:lnTo>
                  <a:close/>
                </a:path>
                <a:path w="353060" h="97154">
                  <a:moveTo>
                    <a:pt x="70072" y="9525"/>
                  </a:moveTo>
                  <a:lnTo>
                    <a:pt x="46100" y="9525"/>
                  </a:lnTo>
                  <a:lnTo>
                    <a:pt x="48767" y="9779"/>
                  </a:lnTo>
                  <a:lnTo>
                    <a:pt x="51308" y="10160"/>
                  </a:lnTo>
                  <a:lnTo>
                    <a:pt x="63500" y="17272"/>
                  </a:lnTo>
                  <a:lnTo>
                    <a:pt x="63500" y="22098"/>
                  </a:lnTo>
                  <a:lnTo>
                    <a:pt x="51308" y="29083"/>
                  </a:lnTo>
                  <a:lnTo>
                    <a:pt x="48767" y="29590"/>
                  </a:lnTo>
                  <a:lnTo>
                    <a:pt x="46100" y="29718"/>
                  </a:lnTo>
                  <a:lnTo>
                    <a:pt x="70216" y="29718"/>
                  </a:lnTo>
                  <a:lnTo>
                    <a:pt x="70992" y="28701"/>
                  </a:lnTo>
                  <a:lnTo>
                    <a:pt x="72516" y="26415"/>
                  </a:lnTo>
                  <a:lnTo>
                    <a:pt x="73405" y="24002"/>
                  </a:lnTo>
                  <a:lnTo>
                    <a:pt x="73405" y="15621"/>
                  </a:lnTo>
                  <a:lnTo>
                    <a:pt x="72643" y="13208"/>
                  </a:lnTo>
                  <a:lnTo>
                    <a:pt x="71119" y="11049"/>
                  </a:lnTo>
                  <a:lnTo>
                    <a:pt x="70072" y="9525"/>
                  </a:lnTo>
                  <a:close/>
                </a:path>
                <a:path w="353060" h="97154">
                  <a:moveTo>
                    <a:pt x="174751" y="72898"/>
                  </a:moveTo>
                  <a:lnTo>
                    <a:pt x="88391" y="72898"/>
                  </a:lnTo>
                  <a:lnTo>
                    <a:pt x="88391" y="81534"/>
                  </a:lnTo>
                  <a:lnTo>
                    <a:pt x="174751" y="81534"/>
                  </a:lnTo>
                  <a:lnTo>
                    <a:pt x="174751" y="72898"/>
                  </a:lnTo>
                  <a:close/>
                </a:path>
                <a:path w="353060" h="97154">
                  <a:moveTo>
                    <a:pt x="136651" y="52070"/>
                  </a:moveTo>
                  <a:lnTo>
                    <a:pt x="126491" y="52070"/>
                  </a:lnTo>
                  <a:lnTo>
                    <a:pt x="126491" y="72898"/>
                  </a:lnTo>
                  <a:lnTo>
                    <a:pt x="136651" y="72898"/>
                  </a:lnTo>
                  <a:lnTo>
                    <a:pt x="136651" y="52070"/>
                  </a:lnTo>
                  <a:close/>
                </a:path>
                <a:path w="353060" h="97154">
                  <a:moveTo>
                    <a:pt x="162560" y="7874"/>
                  </a:moveTo>
                  <a:lnTo>
                    <a:pt x="99949" y="7874"/>
                  </a:lnTo>
                  <a:lnTo>
                    <a:pt x="99949" y="52070"/>
                  </a:lnTo>
                  <a:lnTo>
                    <a:pt x="163702" y="52070"/>
                  </a:lnTo>
                  <a:lnTo>
                    <a:pt x="163702" y="43561"/>
                  </a:lnTo>
                  <a:lnTo>
                    <a:pt x="110109" y="43561"/>
                  </a:lnTo>
                  <a:lnTo>
                    <a:pt x="110109" y="16383"/>
                  </a:lnTo>
                  <a:lnTo>
                    <a:pt x="162560" y="16383"/>
                  </a:lnTo>
                  <a:lnTo>
                    <a:pt x="162560" y="7874"/>
                  </a:lnTo>
                  <a:close/>
                </a:path>
                <a:path w="353060" h="97154">
                  <a:moveTo>
                    <a:pt x="263143" y="72898"/>
                  </a:moveTo>
                  <a:lnTo>
                    <a:pt x="176784" y="72898"/>
                  </a:lnTo>
                  <a:lnTo>
                    <a:pt x="176784" y="81534"/>
                  </a:lnTo>
                  <a:lnTo>
                    <a:pt x="263143" y="81534"/>
                  </a:lnTo>
                  <a:lnTo>
                    <a:pt x="263143" y="72898"/>
                  </a:lnTo>
                  <a:close/>
                </a:path>
                <a:path w="353060" h="97154">
                  <a:moveTo>
                    <a:pt x="224916" y="57658"/>
                  </a:moveTo>
                  <a:lnTo>
                    <a:pt x="214884" y="57658"/>
                  </a:lnTo>
                  <a:lnTo>
                    <a:pt x="214884" y="72898"/>
                  </a:lnTo>
                  <a:lnTo>
                    <a:pt x="224916" y="72898"/>
                  </a:lnTo>
                  <a:lnTo>
                    <a:pt x="224916" y="57658"/>
                  </a:lnTo>
                  <a:close/>
                </a:path>
                <a:path w="353060" h="97154">
                  <a:moveTo>
                    <a:pt x="250571" y="7365"/>
                  </a:moveTo>
                  <a:lnTo>
                    <a:pt x="188467" y="7365"/>
                  </a:lnTo>
                  <a:lnTo>
                    <a:pt x="188467" y="16001"/>
                  </a:lnTo>
                  <a:lnTo>
                    <a:pt x="240537" y="16001"/>
                  </a:lnTo>
                  <a:lnTo>
                    <a:pt x="240537" y="28194"/>
                  </a:lnTo>
                  <a:lnTo>
                    <a:pt x="188849" y="28194"/>
                  </a:lnTo>
                  <a:lnTo>
                    <a:pt x="188849" y="57658"/>
                  </a:lnTo>
                  <a:lnTo>
                    <a:pt x="252856" y="57658"/>
                  </a:lnTo>
                  <a:lnTo>
                    <a:pt x="252856" y="49022"/>
                  </a:lnTo>
                  <a:lnTo>
                    <a:pt x="198881" y="49022"/>
                  </a:lnTo>
                  <a:lnTo>
                    <a:pt x="198881" y="36702"/>
                  </a:lnTo>
                  <a:lnTo>
                    <a:pt x="250571" y="36702"/>
                  </a:lnTo>
                  <a:lnTo>
                    <a:pt x="250571" y="7365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8" name="object 328"/>
            <p:cNvPicPr/>
            <p:nvPr/>
          </p:nvPicPr>
          <p:blipFill>
            <a:blip r:embed="rId77" cstate="print"/>
            <a:stretch>
              <a:fillRect/>
            </a:stretch>
          </p:blipFill>
          <p:spPr>
            <a:xfrm>
              <a:off x="3312414" y="6459092"/>
              <a:ext cx="361950" cy="105918"/>
            </a:xfrm>
            <a:prstGeom prst="rect">
              <a:avLst/>
            </a:prstGeom>
          </p:spPr>
        </p:pic>
        <p:sp>
          <p:nvSpPr>
            <p:cNvPr id="329" name="object 329"/>
            <p:cNvSpPr/>
            <p:nvPr/>
          </p:nvSpPr>
          <p:spPr>
            <a:xfrm>
              <a:off x="3690365" y="6462394"/>
              <a:ext cx="441959" cy="95885"/>
            </a:xfrm>
            <a:custGeom>
              <a:avLst/>
              <a:gdLst/>
              <a:ahLst/>
              <a:cxnLst/>
              <a:rect l="l" t="t" r="r" b="b"/>
              <a:pathLst>
                <a:path w="441960" h="95884">
                  <a:moveTo>
                    <a:pt x="203708" y="59054"/>
                  </a:moveTo>
                  <a:lnTo>
                    <a:pt x="193675" y="59054"/>
                  </a:lnTo>
                  <a:lnTo>
                    <a:pt x="193675" y="95376"/>
                  </a:lnTo>
                  <a:lnTo>
                    <a:pt x="251079" y="95376"/>
                  </a:lnTo>
                  <a:lnTo>
                    <a:pt x="251079" y="86740"/>
                  </a:lnTo>
                  <a:lnTo>
                    <a:pt x="203708" y="86740"/>
                  </a:lnTo>
                  <a:lnTo>
                    <a:pt x="203708" y="77215"/>
                  </a:lnTo>
                  <a:lnTo>
                    <a:pt x="251079" y="77215"/>
                  </a:lnTo>
                  <a:lnTo>
                    <a:pt x="251079" y="68706"/>
                  </a:lnTo>
                  <a:lnTo>
                    <a:pt x="203708" y="68706"/>
                  </a:lnTo>
                  <a:lnTo>
                    <a:pt x="203708" y="59054"/>
                  </a:lnTo>
                  <a:close/>
                </a:path>
                <a:path w="441960" h="95884">
                  <a:moveTo>
                    <a:pt x="251079" y="77215"/>
                  </a:moveTo>
                  <a:lnTo>
                    <a:pt x="241046" y="77215"/>
                  </a:lnTo>
                  <a:lnTo>
                    <a:pt x="241046" y="86740"/>
                  </a:lnTo>
                  <a:lnTo>
                    <a:pt x="251079" y="86740"/>
                  </a:lnTo>
                  <a:lnTo>
                    <a:pt x="251079" y="77215"/>
                  </a:lnTo>
                  <a:close/>
                </a:path>
                <a:path w="441960" h="95884">
                  <a:moveTo>
                    <a:pt x="251079" y="59054"/>
                  </a:moveTo>
                  <a:lnTo>
                    <a:pt x="241046" y="59054"/>
                  </a:lnTo>
                  <a:lnTo>
                    <a:pt x="241046" y="68706"/>
                  </a:lnTo>
                  <a:lnTo>
                    <a:pt x="251079" y="68706"/>
                  </a:lnTo>
                  <a:lnTo>
                    <a:pt x="251079" y="59054"/>
                  </a:lnTo>
                  <a:close/>
                </a:path>
                <a:path w="441960" h="95884">
                  <a:moveTo>
                    <a:pt x="117601" y="54101"/>
                  </a:moveTo>
                  <a:lnTo>
                    <a:pt x="107696" y="54101"/>
                  </a:lnTo>
                  <a:lnTo>
                    <a:pt x="107696" y="95376"/>
                  </a:lnTo>
                  <a:lnTo>
                    <a:pt x="166370" y="95376"/>
                  </a:lnTo>
                  <a:lnTo>
                    <a:pt x="166370" y="86740"/>
                  </a:lnTo>
                  <a:lnTo>
                    <a:pt x="117601" y="86740"/>
                  </a:lnTo>
                  <a:lnTo>
                    <a:pt x="117601" y="74421"/>
                  </a:lnTo>
                  <a:lnTo>
                    <a:pt x="166370" y="74421"/>
                  </a:lnTo>
                  <a:lnTo>
                    <a:pt x="166370" y="65912"/>
                  </a:lnTo>
                  <a:lnTo>
                    <a:pt x="117601" y="65912"/>
                  </a:lnTo>
                  <a:lnTo>
                    <a:pt x="117601" y="54101"/>
                  </a:lnTo>
                  <a:close/>
                </a:path>
                <a:path w="441960" h="95884">
                  <a:moveTo>
                    <a:pt x="166370" y="74421"/>
                  </a:moveTo>
                  <a:lnTo>
                    <a:pt x="156337" y="74421"/>
                  </a:lnTo>
                  <a:lnTo>
                    <a:pt x="156337" y="86740"/>
                  </a:lnTo>
                  <a:lnTo>
                    <a:pt x="166370" y="86740"/>
                  </a:lnTo>
                  <a:lnTo>
                    <a:pt x="166370" y="74421"/>
                  </a:lnTo>
                  <a:close/>
                </a:path>
                <a:path w="441960" h="95884">
                  <a:moveTo>
                    <a:pt x="166370" y="54101"/>
                  </a:moveTo>
                  <a:lnTo>
                    <a:pt x="156337" y="54101"/>
                  </a:lnTo>
                  <a:lnTo>
                    <a:pt x="156337" y="65912"/>
                  </a:lnTo>
                  <a:lnTo>
                    <a:pt x="166370" y="65912"/>
                  </a:lnTo>
                  <a:lnTo>
                    <a:pt x="166370" y="54101"/>
                  </a:lnTo>
                  <a:close/>
                </a:path>
                <a:path w="441960" h="95884">
                  <a:moveTo>
                    <a:pt x="48260" y="62991"/>
                  </a:moveTo>
                  <a:lnTo>
                    <a:pt x="38100" y="62991"/>
                  </a:lnTo>
                  <a:lnTo>
                    <a:pt x="38100" y="95376"/>
                  </a:lnTo>
                  <a:lnTo>
                    <a:pt x="48260" y="95376"/>
                  </a:lnTo>
                  <a:lnTo>
                    <a:pt x="48260" y="62991"/>
                  </a:lnTo>
                  <a:close/>
                </a:path>
                <a:path w="441960" h="95884">
                  <a:moveTo>
                    <a:pt x="86360" y="54482"/>
                  </a:moveTo>
                  <a:lnTo>
                    <a:pt x="0" y="54482"/>
                  </a:lnTo>
                  <a:lnTo>
                    <a:pt x="0" y="62991"/>
                  </a:lnTo>
                  <a:lnTo>
                    <a:pt x="86360" y="62991"/>
                  </a:lnTo>
                  <a:lnTo>
                    <a:pt x="86360" y="54482"/>
                  </a:lnTo>
                  <a:close/>
                </a:path>
                <a:path w="441960" h="95884">
                  <a:moveTo>
                    <a:pt x="209042" y="22605"/>
                  </a:moveTo>
                  <a:lnTo>
                    <a:pt x="200787" y="22605"/>
                  </a:lnTo>
                  <a:lnTo>
                    <a:pt x="197358" y="23113"/>
                  </a:lnTo>
                  <a:lnTo>
                    <a:pt x="184095" y="32638"/>
                  </a:lnTo>
                  <a:lnTo>
                    <a:pt x="183387" y="34289"/>
                  </a:lnTo>
                  <a:lnTo>
                    <a:pt x="183007" y="35940"/>
                  </a:lnTo>
                  <a:lnTo>
                    <a:pt x="183007" y="41909"/>
                  </a:lnTo>
                  <a:lnTo>
                    <a:pt x="183387" y="43560"/>
                  </a:lnTo>
                  <a:lnTo>
                    <a:pt x="184150" y="45338"/>
                  </a:lnTo>
                  <a:lnTo>
                    <a:pt x="184785" y="47116"/>
                  </a:lnTo>
                  <a:lnTo>
                    <a:pt x="200787" y="55117"/>
                  </a:lnTo>
                  <a:lnTo>
                    <a:pt x="209042" y="55117"/>
                  </a:lnTo>
                  <a:lnTo>
                    <a:pt x="225044" y="47116"/>
                  </a:lnTo>
                  <a:lnTo>
                    <a:pt x="202564" y="47116"/>
                  </a:lnTo>
                  <a:lnTo>
                    <a:pt x="200533" y="46862"/>
                  </a:lnTo>
                  <a:lnTo>
                    <a:pt x="192532" y="40385"/>
                  </a:lnTo>
                  <a:lnTo>
                    <a:pt x="192532" y="37464"/>
                  </a:lnTo>
                  <a:lnTo>
                    <a:pt x="202564" y="30733"/>
                  </a:lnTo>
                  <a:lnTo>
                    <a:pt x="225044" y="30733"/>
                  </a:lnTo>
                  <a:lnTo>
                    <a:pt x="223774" y="29082"/>
                  </a:lnTo>
                  <a:lnTo>
                    <a:pt x="222123" y="27685"/>
                  </a:lnTo>
                  <a:lnTo>
                    <a:pt x="220345" y="26288"/>
                  </a:lnTo>
                  <a:lnTo>
                    <a:pt x="218059" y="25018"/>
                  </a:lnTo>
                  <a:lnTo>
                    <a:pt x="215264" y="24129"/>
                  </a:lnTo>
                  <a:lnTo>
                    <a:pt x="212471" y="23113"/>
                  </a:lnTo>
                  <a:lnTo>
                    <a:pt x="209042" y="22605"/>
                  </a:lnTo>
                  <a:close/>
                </a:path>
                <a:path w="441960" h="95884">
                  <a:moveTo>
                    <a:pt x="225044" y="30733"/>
                  </a:moveTo>
                  <a:lnTo>
                    <a:pt x="207263" y="30733"/>
                  </a:lnTo>
                  <a:lnTo>
                    <a:pt x="209296" y="30987"/>
                  </a:lnTo>
                  <a:lnTo>
                    <a:pt x="210947" y="31495"/>
                  </a:lnTo>
                  <a:lnTo>
                    <a:pt x="217297" y="37464"/>
                  </a:lnTo>
                  <a:lnTo>
                    <a:pt x="217297" y="40385"/>
                  </a:lnTo>
                  <a:lnTo>
                    <a:pt x="207263" y="47116"/>
                  </a:lnTo>
                  <a:lnTo>
                    <a:pt x="225044" y="47116"/>
                  </a:lnTo>
                  <a:lnTo>
                    <a:pt x="225851" y="45212"/>
                  </a:lnTo>
                  <a:lnTo>
                    <a:pt x="226441" y="43560"/>
                  </a:lnTo>
                  <a:lnTo>
                    <a:pt x="226822" y="41909"/>
                  </a:lnTo>
                  <a:lnTo>
                    <a:pt x="226822" y="35940"/>
                  </a:lnTo>
                  <a:lnTo>
                    <a:pt x="226441" y="34289"/>
                  </a:lnTo>
                  <a:lnTo>
                    <a:pt x="225806" y="32512"/>
                  </a:lnTo>
                  <a:lnTo>
                    <a:pt x="225044" y="30733"/>
                  </a:lnTo>
                  <a:close/>
                </a:path>
                <a:path w="441960" h="95884">
                  <a:moveTo>
                    <a:pt x="401574" y="9651"/>
                  </a:moveTo>
                  <a:lnTo>
                    <a:pt x="358267" y="9651"/>
                  </a:lnTo>
                  <a:lnTo>
                    <a:pt x="358267" y="70612"/>
                  </a:lnTo>
                  <a:lnTo>
                    <a:pt x="379222" y="70612"/>
                  </a:lnTo>
                  <a:lnTo>
                    <a:pt x="386207" y="70357"/>
                  </a:lnTo>
                  <a:lnTo>
                    <a:pt x="392557" y="69850"/>
                  </a:lnTo>
                  <a:lnTo>
                    <a:pt x="398907" y="69468"/>
                  </a:lnTo>
                  <a:lnTo>
                    <a:pt x="405130" y="68706"/>
                  </a:lnTo>
                  <a:lnTo>
                    <a:pt x="411225" y="67563"/>
                  </a:lnTo>
                  <a:lnTo>
                    <a:pt x="410266" y="61721"/>
                  </a:lnTo>
                  <a:lnTo>
                    <a:pt x="368300" y="61721"/>
                  </a:lnTo>
                  <a:lnTo>
                    <a:pt x="368300" y="18541"/>
                  </a:lnTo>
                  <a:lnTo>
                    <a:pt x="401574" y="18541"/>
                  </a:lnTo>
                  <a:lnTo>
                    <a:pt x="401574" y="9651"/>
                  </a:lnTo>
                  <a:close/>
                </a:path>
                <a:path w="441960" h="95884">
                  <a:moveTo>
                    <a:pt x="409829" y="59054"/>
                  </a:moveTo>
                  <a:lnTo>
                    <a:pt x="404113" y="59943"/>
                  </a:lnTo>
                  <a:lnTo>
                    <a:pt x="398272" y="60705"/>
                  </a:lnTo>
                  <a:lnTo>
                    <a:pt x="392430" y="61087"/>
                  </a:lnTo>
                  <a:lnTo>
                    <a:pt x="386714" y="61594"/>
                  </a:lnTo>
                  <a:lnTo>
                    <a:pt x="380364" y="61721"/>
                  </a:lnTo>
                  <a:lnTo>
                    <a:pt x="410266" y="61721"/>
                  </a:lnTo>
                  <a:lnTo>
                    <a:pt x="409829" y="59054"/>
                  </a:lnTo>
                  <a:close/>
                </a:path>
                <a:path w="441960" h="95884">
                  <a:moveTo>
                    <a:pt x="282956" y="9016"/>
                  </a:moveTo>
                  <a:lnTo>
                    <a:pt x="272669" y="9016"/>
                  </a:lnTo>
                  <a:lnTo>
                    <a:pt x="272669" y="70103"/>
                  </a:lnTo>
                  <a:lnTo>
                    <a:pt x="299593" y="70103"/>
                  </a:lnTo>
                  <a:lnTo>
                    <a:pt x="305688" y="69850"/>
                  </a:lnTo>
                  <a:lnTo>
                    <a:pt x="308610" y="69595"/>
                  </a:lnTo>
                  <a:lnTo>
                    <a:pt x="311404" y="69468"/>
                  </a:lnTo>
                  <a:lnTo>
                    <a:pt x="314198" y="69214"/>
                  </a:lnTo>
                  <a:lnTo>
                    <a:pt x="319405" y="68452"/>
                  </a:lnTo>
                  <a:lnTo>
                    <a:pt x="322325" y="68071"/>
                  </a:lnTo>
                  <a:lnTo>
                    <a:pt x="325247" y="67437"/>
                  </a:lnTo>
                  <a:lnTo>
                    <a:pt x="324435" y="61213"/>
                  </a:lnTo>
                  <a:lnTo>
                    <a:pt x="282956" y="61213"/>
                  </a:lnTo>
                  <a:lnTo>
                    <a:pt x="282956" y="9016"/>
                  </a:lnTo>
                  <a:close/>
                </a:path>
                <a:path w="441960" h="95884">
                  <a:moveTo>
                    <a:pt x="324104" y="58674"/>
                  </a:moveTo>
                  <a:lnTo>
                    <a:pt x="318897" y="59689"/>
                  </a:lnTo>
                  <a:lnTo>
                    <a:pt x="313689" y="60325"/>
                  </a:lnTo>
                  <a:lnTo>
                    <a:pt x="303149" y="61087"/>
                  </a:lnTo>
                  <a:lnTo>
                    <a:pt x="297688" y="61213"/>
                  </a:lnTo>
                  <a:lnTo>
                    <a:pt x="324435" y="61213"/>
                  </a:lnTo>
                  <a:lnTo>
                    <a:pt x="324104" y="58674"/>
                  </a:lnTo>
                  <a:close/>
                </a:path>
                <a:path w="441960" h="95884">
                  <a:moveTo>
                    <a:pt x="124079" y="15366"/>
                  </a:moveTo>
                  <a:lnTo>
                    <a:pt x="113919" y="15366"/>
                  </a:lnTo>
                  <a:lnTo>
                    <a:pt x="113792" y="19812"/>
                  </a:lnTo>
                  <a:lnTo>
                    <a:pt x="113514" y="22732"/>
                  </a:lnTo>
                  <a:lnTo>
                    <a:pt x="113284" y="24002"/>
                  </a:lnTo>
                  <a:lnTo>
                    <a:pt x="112775" y="25272"/>
                  </a:lnTo>
                  <a:lnTo>
                    <a:pt x="112395" y="26415"/>
                  </a:lnTo>
                  <a:lnTo>
                    <a:pt x="111760" y="27558"/>
                  </a:lnTo>
                  <a:lnTo>
                    <a:pt x="110871" y="28701"/>
                  </a:lnTo>
                  <a:lnTo>
                    <a:pt x="110109" y="29844"/>
                  </a:lnTo>
                  <a:lnTo>
                    <a:pt x="94107" y="42163"/>
                  </a:lnTo>
                  <a:lnTo>
                    <a:pt x="90932" y="44322"/>
                  </a:lnTo>
                  <a:lnTo>
                    <a:pt x="96520" y="51688"/>
                  </a:lnTo>
                  <a:lnTo>
                    <a:pt x="99313" y="49910"/>
                  </a:lnTo>
                  <a:lnTo>
                    <a:pt x="102108" y="48005"/>
                  </a:lnTo>
                  <a:lnTo>
                    <a:pt x="105029" y="45846"/>
                  </a:lnTo>
                  <a:lnTo>
                    <a:pt x="107823" y="43814"/>
                  </a:lnTo>
                  <a:lnTo>
                    <a:pt x="119253" y="32638"/>
                  </a:lnTo>
                  <a:lnTo>
                    <a:pt x="132318" y="32638"/>
                  </a:lnTo>
                  <a:lnTo>
                    <a:pt x="131318" y="31876"/>
                  </a:lnTo>
                  <a:lnTo>
                    <a:pt x="129032" y="29844"/>
                  </a:lnTo>
                  <a:lnTo>
                    <a:pt x="127635" y="28701"/>
                  </a:lnTo>
                  <a:lnTo>
                    <a:pt x="124079" y="20319"/>
                  </a:lnTo>
                  <a:lnTo>
                    <a:pt x="124079" y="15366"/>
                  </a:lnTo>
                  <a:close/>
                </a:path>
                <a:path w="441960" h="95884">
                  <a:moveTo>
                    <a:pt x="132318" y="32638"/>
                  </a:moveTo>
                  <a:lnTo>
                    <a:pt x="119380" y="32638"/>
                  </a:lnTo>
                  <a:lnTo>
                    <a:pt x="119761" y="33400"/>
                  </a:lnTo>
                  <a:lnTo>
                    <a:pt x="120396" y="34289"/>
                  </a:lnTo>
                  <a:lnTo>
                    <a:pt x="123825" y="37337"/>
                  </a:lnTo>
                  <a:lnTo>
                    <a:pt x="125222" y="38353"/>
                  </a:lnTo>
                  <a:lnTo>
                    <a:pt x="127381" y="40131"/>
                  </a:lnTo>
                  <a:lnTo>
                    <a:pt x="129794" y="41909"/>
                  </a:lnTo>
                  <a:lnTo>
                    <a:pt x="132334" y="43687"/>
                  </a:lnTo>
                  <a:lnTo>
                    <a:pt x="135000" y="45592"/>
                  </a:lnTo>
                  <a:lnTo>
                    <a:pt x="137541" y="47370"/>
                  </a:lnTo>
                  <a:lnTo>
                    <a:pt x="140208" y="49021"/>
                  </a:lnTo>
                  <a:lnTo>
                    <a:pt x="145669" y="41655"/>
                  </a:lnTo>
                  <a:lnTo>
                    <a:pt x="139826" y="37845"/>
                  </a:lnTo>
                  <a:lnTo>
                    <a:pt x="136906" y="35813"/>
                  </a:lnTo>
                  <a:lnTo>
                    <a:pt x="133985" y="33908"/>
                  </a:lnTo>
                  <a:lnTo>
                    <a:pt x="132318" y="32638"/>
                  </a:lnTo>
                  <a:close/>
                </a:path>
                <a:path w="441960" h="95884">
                  <a:moveTo>
                    <a:pt x="143001" y="6730"/>
                  </a:moveTo>
                  <a:lnTo>
                    <a:pt x="93853" y="6730"/>
                  </a:lnTo>
                  <a:lnTo>
                    <a:pt x="93853" y="15366"/>
                  </a:lnTo>
                  <a:lnTo>
                    <a:pt x="143001" y="15366"/>
                  </a:lnTo>
                  <a:lnTo>
                    <a:pt x="143001" y="6730"/>
                  </a:lnTo>
                  <a:close/>
                </a:path>
                <a:path w="441960" h="95884">
                  <a:moveTo>
                    <a:pt x="48133" y="4444"/>
                  </a:moveTo>
                  <a:lnTo>
                    <a:pt x="38100" y="4444"/>
                  </a:lnTo>
                  <a:lnTo>
                    <a:pt x="38100" y="14731"/>
                  </a:lnTo>
                  <a:lnTo>
                    <a:pt x="37846" y="16509"/>
                  </a:lnTo>
                  <a:lnTo>
                    <a:pt x="37592" y="17906"/>
                  </a:lnTo>
                  <a:lnTo>
                    <a:pt x="37211" y="19430"/>
                  </a:lnTo>
                  <a:lnTo>
                    <a:pt x="36575" y="20700"/>
                  </a:lnTo>
                  <a:lnTo>
                    <a:pt x="35813" y="21843"/>
                  </a:lnTo>
                  <a:lnTo>
                    <a:pt x="35051" y="23113"/>
                  </a:lnTo>
                  <a:lnTo>
                    <a:pt x="5969" y="37972"/>
                  </a:lnTo>
                  <a:lnTo>
                    <a:pt x="9906" y="46227"/>
                  </a:lnTo>
                  <a:lnTo>
                    <a:pt x="43053" y="28320"/>
                  </a:lnTo>
                  <a:lnTo>
                    <a:pt x="58365" y="28320"/>
                  </a:lnTo>
                  <a:lnTo>
                    <a:pt x="57658" y="27939"/>
                  </a:lnTo>
                  <a:lnTo>
                    <a:pt x="55880" y="27050"/>
                  </a:lnTo>
                  <a:lnTo>
                    <a:pt x="54356" y="26034"/>
                  </a:lnTo>
                  <a:lnTo>
                    <a:pt x="53212" y="25145"/>
                  </a:lnTo>
                  <a:lnTo>
                    <a:pt x="52070" y="24129"/>
                  </a:lnTo>
                  <a:lnTo>
                    <a:pt x="51054" y="23113"/>
                  </a:lnTo>
                  <a:lnTo>
                    <a:pt x="50292" y="21843"/>
                  </a:lnTo>
                  <a:lnTo>
                    <a:pt x="49530" y="20700"/>
                  </a:lnTo>
                  <a:lnTo>
                    <a:pt x="49022" y="19430"/>
                  </a:lnTo>
                  <a:lnTo>
                    <a:pt x="48641" y="17906"/>
                  </a:lnTo>
                  <a:lnTo>
                    <a:pt x="48260" y="16509"/>
                  </a:lnTo>
                  <a:lnTo>
                    <a:pt x="48133" y="4444"/>
                  </a:lnTo>
                  <a:close/>
                </a:path>
                <a:path w="441960" h="95884">
                  <a:moveTo>
                    <a:pt x="58365" y="28320"/>
                  </a:moveTo>
                  <a:lnTo>
                    <a:pt x="43180" y="28320"/>
                  </a:lnTo>
                  <a:lnTo>
                    <a:pt x="43814" y="29590"/>
                  </a:lnTo>
                  <a:lnTo>
                    <a:pt x="68072" y="42799"/>
                  </a:lnTo>
                  <a:lnTo>
                    <a:pt x="72009" y="44576"/>
                  </a:lnTo>
                  <a:lnTo>
                    <a:pt x="76200" y="46100"/>
                  </a:lnTo>
                  <a:lnTo>
                    <a:pt x="80137" y="37972"/>
                  </a:lnTo>
                  <a:lnTo>
                    <a:pt x="76326" y="36575"/>
                  </a:lnTo>
                  <a:lnTo>
                    <a:pt x="68453" y="33274"/>
                  </a:lnTo>
                  <a:lnTo>
                    <a:pt x="64516" y="31495"/>
                  </a:lnTo>
                  <a:lnTo>
                    <a:pt x="60960" y="29717"/>
                  </a:lnTo>
                  <a:lnTo>
                    <a:pt x="58365" y="28320"/>
                  </a:lnTo>
                  <a:close/>
                </a:path>
                <a:path w="441960" h="95884">
                  <a:moveTo>
                    <a:pt x="427228" y="1269"/>
                  </a:moveTo>
                  <a:lnTo>
                    <a:pt x="417195" y="1269"/>
                  </a:lnTo>
                  <a:lnTo>
                    <a:pt x="417195" y="95376"/>
                  </a:lnTo>
                  <a:lnTo>
                    <a:pt x="427228" y="95376"/>
                  </a:lnTo>
                  <a:lnTo>
                    <a:pt x="427228" y="44068"/>
                  </a:lnTo>
                  <a:lnTo>
                    <a:pt x="441706" y="44068"/>
                  </a:lnTo>
                  <a:lnTo>
                    <a:pt x="441706" y="35178"/>
                  </a:lnTo>
                  <a:lnTo>
                    <a:pt x="427228" y="35178"/>
                  </a:lnTo>
                  <a:lnTo>
                    <a:pt x="427228" y="1269"/>
                  </a:lnTo>
                  <a:close/>
                </a:path>
                <a:path w="441960" h="95884">
                  <a:moveTo>
                    <a:pt x="343662" y="1269"/>
                  </a:moveTo>
                  <a:lnTo>
                    <a:pt x="333501" y="1269"/>
                  </a:lnTo>
                  <a:lnTo>
                    <a:pt x="333501" y="95376"/>
                  </a:lnTo>
                  <a:lnTo>
                    <a:pt x="343662" y="95376"/>
                  </a:lnTo>
                  <a:lnTo>
                    <a:pt x="343662" y="1269"/>
                  </a:lnTo>
                  <a:close/>
                </a:path>
                <a:path w="441960" h="95884">
                  <a:moveTo>
                    <a:pt x="251079" y="1269"/>
                  </a:moveTo>
                  <a:lnTo>
                    <a:pt x="241046" y="1269"/>
                  </a:lnTo>
                  <a:lnTo>
                    <a:pt x="241046" y="54482"/>
                  </a:lnTo>
                  <a:lnTo>
                    <a:pt x="251079" y="54482"/>
                  </a:lnTo>
                  <a:lnTo>
                    <a:pt x="251079" y="32384"/>
                  </a:lnTo>
                  <a:lnTo>
                    <a:pt x="264413" y="32384"/>
                  </a:lnTo>
                  <a:lnTo>
                    <a:pt x="264413" y="23621"/>
                  </a:lnTo>
                  <a:lnTo>
                    <a:pt x="251079" y="23621"/>
                  </a:lnTo>
                  <a:lnTo>
                    <a:pt x="251079" y="1269"/>
                  </a:lnTo>
                  <a:close/>
                </a:path>
                <a:path w="441960" h="95884">
                  <a:moveTo>
                    <a:pt x="166370" y="1269"/>
                  </a:moveTo>
                  <a:lnTo>
                    <a:pt x="156337" y="1269"/>
                  </a:lnTo>
                  <a:lnTo>
                    <a:pt x="156337" y="49529"/>
                  </a:lnTo>
                  <a:lnTo>
                    <a:pt x="166370" y="49529"/>
                  </a:lnTo>
                  <a:lnTo>
                    <a:pt x="166370" y="1269"/>
                  </a:lnTo>
                  <a:close/>
                </a:path>
                <a:path w="441960" h="95884">
                  <a:moveTo>
                    <a:pt x="231901" y="11049"/>
                  </a:moveTo>
                  <a:lnTo>
                    <a:pt x="177800" y="11049"/>
                  </a:lnTo>
                  <a:lnTo>
                    <a:pt x="177800" y="19557"/>
                  </a:lnTo>
                  <a:lnTo>
                    <a:pt x="231901" y="19557"/>
                  </a:lnTo>
                  <a:lnTo>
                    <a:pt x="231901" y="11049"/>
                  </a:lnTo>
                  <a:close/>
                </a:path>
                <a:path w="441960" h="95884">
                  <a:moveTo>
                    <a:pt x="209931" y="0"/>
                  </a:moveTo>
                  <a:lnTo>
                    <a:pt x="199898" y="0"/>
                  </a:lnTo>
                  <a:lnTo>
                    <a:pt x="199898" y="11049"/>
                  </a:lnTo>
                  <a:lnTo>
                    <a:pt x="209931" y="11049"/>
                  </a:lnTo>
                  <a:lnTo>
                    <a:pt x="209931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0" name="object 330"/>
            <p:cNvPicPr/>
            <p:nvPr/>
          </p:nvPicPr>
          <p:blipFill>
            <a:blip r:embed="rId78" cstate="print"/>
            <a:stretch>
              <a:fillRect/>
            </a:stretch>
          </p:blipFill>
          <p:spPr>
            <a:xfrm>
              <a:off x="3685794" y="6457822"/>
              <a:ext cx="471126" cy="104521"/>
            </a:xfrm>
            <a:prstGeom prst="rect">
              <a:avLst/>
            </a:prstGeom>
          </p:spPr>
        </p:pic>
        <p:pic>
          <p:nvPicPr>
            <p:cNvPr id="331" name="object 331"/>
            <p:cNvPicPr/>
            <p:nvPr/>
          </p:nvPicPr>
          <p:blipFill>
            <a:blip r:embed="rId79" cstate="print"/>
            <a:stretch>
              <a:fillRect/>
            </a:stretch>
          </p:blipFill>
          <p:spPr>
            <a:xfrm>
              <a:off x="201574" y="6701408"/>
              <a:ext cx="2959709" cy="230251"/>
            </a:xfrm>
            <a:prstGeom prst="rect">
              <a:avLst/>
            </a:prstGeom>
          </p:spPr>
        </p:pic>
        <p:pic>
          <p:nvPicPr>
            <p:cNvPr id="332" name="object 332"/>
            <p:cNvPicPr/>
            <p:nvPr/>
          </p:nvPicPr>
          <p:blipFill>
            <a:blip r:embed="rId80" cstate="print"/>
            <a:stretch>
              <a:fillRect/>
            </a:stretch>
          </p:blipFill>
          <p:spPr>
            <a:xfrm>
              <a:off x="201574" y="7069963"/>
              <a:ext cx="184531" cy="102108"/>
            </a:xfrm>
            <a:prstGeom prst="rect">
              <a:avLst/>
            </a:prstGeom>
          </p:spPr>
        </p:pic>
        <p:pic>
          <p:nvPicPr>
            <p:cNvPr id="333" name="object 333"/>
            <p:cNvPicPr/>
            <p:nvPr/>
          </p:nvPicPr>
          <p:blipFill>
            <a:blip r:embed="rId59" cstate="print"/>
            <a:stretch>
              <a:fillRect/>
            </a:stretch>
          </p:blipFill>
          <p:spPr>
            <a:xfrm>
              <a:off x="406323" y="7068185"/>
              <a:ext cx="86652" cy="105029"/>
            </a:xfrm>
            <a:prstGeom prst="rect">
              <a:avLst/>
            </a:prstGeom>
          </p:spPr>
        </p:pic>
        <p:sp>
          <p:nvSpPr>
            <p:cNvPr id="334" name="object 334"/>
            <p:cNvSpPr/>
            <p:nvPr/>
          </p:nvSpPr>
          <p:spPr>
            <a:xfrm>
              <a:off x="523398" y="7072757"/>
              <a:ext cx="348615" cy="98425"/>
            </a:xfrm>
            <a:custGeom>
              <a:avLst/>
              <a:gdLst/>
              <a:ahLst/>
              <a:cxnLst/>
              <a:rect l="l" t="t" r="r" b="b"/>
              <a:pathLst>
                <a:path w="348615" h="98425">
                  <a:moveTo>
                    <a:pt x="131210" y="60071"/>
                  </a:moveTo>
                  <a:lnTo>
                    <a:pt x="122904" y="60071"/>
                  </a:lnTo>
                  <a:lnTo>
                    <a:pt x="118980" y="60452"/>
                  </a:lnTo>
                  <a:lnTo>
                    <a:pt x="115271" y="61214"/>
                  </a:lnTo>
                  <a:lnTo>
                    <a:pt x="111550" y="61849"/>
                  </a:lnTo>
                  <a:lnTo>
                    <a:pt x="108312" y="62992"/>
                  </a:lnTo>
                  <a:lnTo>
                    <a:pt x="102724" y="65786"/>
                  </a:lnTo>
                  <a:lnTo>
                    <a:pt x="100514" y="67564"/>
                  </a:lnTo>
                  <a:lnTo>
                    <a:pt x="98876" y="69850"/>
                  </a:lnTo>
                  <a:lnTo>
                    <a:pt x="97250" y="72009"/>
                  </a:lnTo>
                  <a:lnTo>
                    <a:pt x="96548" y="74168"/>
                  </a:lnTo>
                  <a:lnTo>
                    <a:pt x="96548" y="83820"/>
                  </a:lnTo>
                  <a:lnTo>
                    <a:pt x="97250" y="85979"/>
                  </a:lnTo>
                  <a:lnTo>
                    <a:pt x="115271" y="96774"/>
                  </a:lnTo>
                  <a:lnTo>
                    <a:pt x="118980" y="97536"/>
                  </a:lnTo>
                  <a:lnTo>
                    <a:pt x="122904" y="97917"/>
                  </a:lnTo>
                  <a:lnTo>
                    <a:pt x="131210" y="97917"/>
                  </a:lnTo>
                  <a:lnTo>
                    <a:pt x="135147" y="97536"/>
                  </a:lnTo>
                  <a:lnTo>
                    <a:pt x="138855" y="96774"/>
                  </a:lnTo>
                  <a:lnTo>
                    <a:pt x="142564" y="96139"/>
                  </a:lnTo>
                  <a:lnTo>
                    <a:pt x="145815" y="94996"/>
                  </a:lnTo>
                  <a:lnTo>
                    <a:pt x="151390" y="92202"/>
                  </a:lnTo>
                  <a:lnTo>
                    <a:pt x="153613" y="90297"/>
                  </a:lnTo>
                  <a:lnTo>
                    <a:pt x="155725" y="87503"/>
                  </a:lnTo>
                  <a:lnTo>
                    <a:pt x="124809" y="87503"/>
                  </a:lnTo>
                  <a:lnTo>
                    <a:pt x="122612" y="87249"/>
                  </a:lnTo>
                  <a:lnTo>
                    <a:pt x="110725" y="82804"/>
                  </a:lnTo>
                  <a:lnTo>
                    <a:pt x="109696" y="81915"/>
                  </a:lnTo>
                  <a:lnTo>
                    <a:pt x="109188" y="80899"/>
                  </a:lnTo>
                  <a:lnTo>
                    <a:pt x="109188" y="77089"/>
                  </a:lnTo>
                  <a:lnTo>
                    <a:pt x="124809" y="70485"/>
                  </a:lnTo>
                  <a:lnTo>
                    <a:pt x="155720" y="70485"/>
                  </a:lnTo>
                  <a:lnTo>
                    <a:pt x="155238" y="69850"/>
                  </a:lnTo>
                  <a:lnTo>
                    <a:pt x="138855" y="61214"/>
                  </a:lnTo>
                  <a:lnTo>
                    <a:pt x="135147" y="60452"/>
                  </a:lnTo>
                  <a:lnTo>
                    <a:pt x="131210" y="60071"/>
                  </a:lnTo>
                  <a:close/>
                </a:path>
                <a:path w="348615" h="98425">
                  <a:moveTo>
                    <a:pt x="155720" y="70485"/>
                  </a:moveTo>
                  <a:lnTo>
                    <a:pt x="129305" y="70485"/>
                  </a:lnTo>
                  <a:lnTo>
                    <a:pt x="131502" y="70739"/>
                  </a:lnTo>
                  <a:lnTo>
                    <a:pt x="135794" y="71501"/>
                  </a:lnTo>
                  <a:lnTo>
                    <a:pt x="144926" y="77089"/>
                  </a:lnTo>
                  <a:lnTo>
                    <a:pt x="144926" y="80899"/>
                  </a:lnTo>
                  <a:lnTo>
                    <a:pt x="144418" y="81915"/>
                  </a:lnTo>
                  <a:lnTo>
                    <a:pt x="143402" y="82804"/>
                  </a:lnTo>
                  <a:lnTo>
                    <a:pt x="142373" y="83820"/>
                  </a:lnTo>
                  <a:lnTo>
                    <a:pt x="129305" y="87503"/>
                  </a:lnTo>
                  <a:lnTo>
                    <a:pt x="155725" y="87503"/>
                  </a:lnTo>
                  <a:lnTo>
                    <a:pt x="156876" y="85979"/>
                  </a:lnTo>
                  <a:lnTo>
                    <a:pt x="157567" y="83820"/>
                  </a:lnTo>
                  <a:lnTo>
                    <a:pt x="157567" y="74168"/>
                  </a:lnTo>
                  <a:lnTo>
                    <a:pt x="156876" y="72009"/>
                  </a:lnTo>
                  <a:lnTo>
                    <a:pt x="155720" y="70485"/>
                  </a:lnTo>
                  <a:close/>
                </a:path>
                <a:path w="348615" h="98425">
                  <a:moveTo>
                    <a:pt x="289553" y="62611"/>
                  </a:moveTo>
                  <a:lnTo>
                    <a:pt x="276587" y="62611"/>
                  </a:lnTo>
                  <a:lnTo>
                    <a:pt x="276587" y="93980"/>
                  </a:lnTo>
                  <a:lnTo>
                    <a:pt x="337953" y="93980"/>
                  </a:lnTo>
                  <a:lnTo>
                    <a:pt x="337953" y="82931"/>
                  </a:lnTo>
                  <a:lnTo>
                    <a:pt x="289553" y="82931"/>
                  </a:lnTo>
                  <a:lnTo>
                    <a:pt x="289553" y="62611"/>
                  </a:lnTo>
                  <a:close/>
                </a:path>
                <a:path w="348615" h="98425">
                  <a:moveTo>
                    <a:pt x="335705" y="0"/>
                  </a:moveTo>
                  <a:lnTo>
                    <a:pt x="322840" y="0"/>
                  </a:lnTo>
                  <a:lnTo>
                    <a:pt x="322840" y="67691"/>
                  </a:lnTo>
                  <a:lnTo>
                    <a:pt x="335705" y="67691"/>
                  </a:lnTo>
                  <a:lnTo>
                    <a:pt x="335705" y="36703"/>
                  </a:lnTo>
                  <a:lnTo>
                    <a:pt x="348164" y="36703"/>
                  </a:lnTo>
                  <a:lnTo>
                    <a:pt x="348164" y="25527"/>
                  </a:lnTo>
                  <a:lnTo>
                    <a:pt x="335705" y="25527"/>
                  </a:lnTo>
                  <a:lnTo>
                    <a:pt x="335705" y="0"/>
                  </a:lnTo>
                  <a:close/>
                </a:path>
                <a:path w="348615" h="98425">
                  <a:moveTo>
                    <a:pt x="306902" y="5842"/>
                  </a:moveTo>
                  <a:lnTo>
                    <a:pt x="265246" y="5842"/>
                  </a:lnTo>
                  <a:lnTo>
                    <a:pt x="265246" y="16891"/>
                  </a:lnTo>
                  <a:lnTo>
                    <a:pt x="294036" y="16891"/>
                  </a:lnTo>
                  <a:lnTo>
                    <a:pt x="294018" y="25527"/>
                  </a:lnTo>
                  <a:lnTo>
                    <a:pt x="261156" y="50165"/>
                  </a:lnTo>
                  <a:lnTo>
                    <a:pt x="266477" y="60706"/>
                  </a:lnTo>
                  <a:lnTo>
                    <a:pt x="302380" y="40132"/>
                  </a:lnTo>
                  <a:lnTo>
                    <a:pt x="306902" y="27940"/>
                  </a:lnTo>
                  <a:lnTo>
                    <a:pt x="306902" y="5842"/>
                  </a:lnTo>
                  <a:close/>
                </a:path>
                <a:path w="348615" h="98425">
                  <a:moveTo>
                    <a:pt x="170554" y="45593"/>
                  </a:moveTo>
                  <a:lnTo>
                    <a:pt x="83559" y="45593"/>
                  </a:lnTo>
                  <a:lnTo>
                    <a:pt x="83559" y="56134"/>
                  </a:lnTo>
                  <a:lnTo>
                    <a:pt x="170554" y="56134"/>
                  </a:lnTo>
                  <a:lnTo>
                    <a:pt x="170554" y="45593"/>
                  </a:lnTo>
                  <a:close/>
                </a:path>
                <a:path w="348615" h="98425">
                  <a:moveTo>
                    <a:pt x="131616" y="889"/>
                  </a:moveTo>
                  <a:lnTo>
                    <a:pt x="122498" y="889"/>
                  </a:lnTo>
                  <a:lnTo>
                    <a:pt x="118307" y="1270"/>
                  </a:lnTo>
                  <a:lnTo>
                    <a:pt x="110687" y="2794"/>
                  </a:lnTo>
                  <a:lnTo>
                    <a:pt x="107397" y="3937"/>
                  </a:lnTo>
                  <a:lnTo>
                    <a:pt x="104641" y="5461"/>
                  </a:lnTo>
                  <a:lnTo>
                    <a:pt x="101885" y="6858"/>
                  </a:lnTo>
                  <a:lnTo>
                    <a:pt x="99739" y="8763"/>
                  </a:lnTo>
                  <a:lnTo>
                    <a:pt x="96678" y="13081"/>
                  </a:lnTo>
                  <a:lnTo>
                    <a:pt x="95916" y="15621"/>
                  </a:lnTo>
                  <a:lnTo>
                    <a:pt x="95916" y="23876"/>
                  </a:lnTo>
                  <a:lnTo>
                    <a:pt x="96678" y="26416"/>
                  </a:lnTo>
                  <a:lnTo>
                    <a:pt x="98215" y="28575"/>
                  </a:lnTo>
                  <a:lnTo>
                    <a:pt x="99739" y="30861"/>
                  </a:lnTo>
                  <a:lnTo>
                    <a:pt x="101911" y="32639"/>
                  </a:lnTo>
                  <a:lnTo>
                    <a:pt x="104692" y="34163"/>
                  </a:lnTo>
                  <a:lnTo>
                    <a:pt x="104692" y="45593"/>
                  </a:lnTo>
                  <a:lnTo>
                    <a:pt x="117456" y="45593"/>
                  </a:lnTo>
                  <a:lnTo>
                    <a:pt x="117456" y="37973"/>
                  </a:lnTo>
                  <a:lnTo>
                    <a:pt x="149422" y="37973"/>
                  </a:lnTo>
                  <a:lnTo>
                    <a:pt x="149422" y="34163"/>
                  </a:lnTo>
                  <a:lnTo>
                    <a:pt x="152216" y="32639"/>
                  </a:lnTo>
                  <a:lnTo>
                    <a:pt x="154375" y="30861"/>
                  </a:lnTo>
                  <a:lnTo>
                    <a:pt x="156079" y="28321"/>
                  </a:lnTo>
                  <a:lnTo>
                    <a:pt x="124479" y="28321"/>
                  </a:lnTo>
                  <a:lnTo>
                    <a:pt x="122053" y="28194"/>
                  </a:lnTo>
                  <a:lnTo>
                    <a:pt x="108680" y="21717"/>
                  </a:lnTo>
                  <a:lnTo>
                    <a:pt x="108680" y="17907"/>
                  </a:lnTo>
                  <a:lnTo>
                    <a:pt x="124479" y="11176"/>
                  </a:lnTo>
                  <a:lnTo>
                    <a:pt x="156085" y="11176"/>
                  </a:lnTo>
                  <a:lnTo>
                    <a:pt x="154375" y="8763"/>
                  </a:lnTo>
                  <a:lnTo>
                    <a:pt x="152228" y="6858"/>
                  </a:lnTo>
                  <a:lnTo>
                    <a:pt x="149472" y="5461"/>
                  </a:lnTo>
                  <a:lnTo>
                    <a:pt x="146716" y="3937"/>
                  </a:lnTo>
                  <a:lnTo>
                    <a:pt x="143427" y="2794"/>
                  </a:lnTo>
                  <a:lnTo>
                    <a:pt x="135807" y="1270"/>
                  </a:lnTo>
                  <a:lnTo>
                    <a:pt x="131616" y="889"/>
                  </a:lnTo>
                  <a:close/>
                </a:path>
                <a:path w="348615" h="98425">
                  <a:moveTo>
                    <a:pt x="149422" y="37973"/>
                  </a:moveTo>
                  <a:lnTo>
                    <a:pt x="136658" y="37973"/>
                  </a:lnTo>
                  <a:lnTo>
                    <a:pt x="136658" y="45593"/>
                  </a:lnTo>
                  <a:lnTo>
                    <a:pt x="149422" y="45593"/>
                  </a:lnTo>
                  <a:lnTo>
                    <a:pt x="149422" y="37973"/>
                  </a:lnTo>
                  <a:close/>
                </a:path>
                <a:path w="348615" h="98425">
                  <a:moveTo>
                    <a:pt x="136658" y="37973"/>
                  </a:moveTo>
                  <a:lnTo>
                    <a:pt x="117456" y="37973"/>
                  </a:lnTo>
                  <a:lnTo>
                    <a:pt x="120389" y="38481"/>
                  </a:lnTo>
                  <a:lnTo>
                    <a:pt x="123590" y="38608"/>
                  </a:lnTo>
                  <a:lnTo>
                    <a:pt x="130460" y="38608"/>
                  </a:lnTo>
                  <a:lnTo>
                    <a:pt x="133661" y="38481"/>
                  </a:lnTo>
                  <a:lnTo>
                    <a:pt x="136658" y="37973"/>
                  </a:lnTo>
                  <a:close/>
                </a:path>
                <a:path w="348615" h="98425">
                  <a:moveTo>
                    <a:pt x="156085" y="11176"/>
                  </a:moveTo>
                  <a:lnTo>
                    <a:pt x="129648" y="11176"/>
                  </a:lnTo>
                  <a:lnTo>
                    <a:pt x="134309" y="11684"/>
                  </a:lnTo>
                  <a:lnTo>
                    <a:pt x="136556" y="12065"/>
                  </a:lnTo>
                  <a:lnTo>
                    <a:pt x="145434" y="17907"/>
                  </a:lnTo>
                  <a:lnTo>
                    <a:pt x="145434" y="21717"/>
                  </a:lnTo>
                  <a:lnTo>
                    <a:pt x="129648" y="28321"/>
                  </a:lnTo>
                  <a:lnTo>
                    <a:pt x="156079" y="28321"/>
                  </a:lnTo>
                  <a:lnTo>
                    <a:pt x="157435" y="26416"/>
                  </a:lnTo>
                  <a:lnTo>
                    <a:pt x="158197" y="23876"/>
                  </a:lnTo>
                  <a:lnTo>
                    <a:pt x="158197" y="15621"/>
                  </a:lnTo>
                  <a:lnTo>
                    <a:pt x="157435" y="13081"/>
                  </a:lnTo>
                  <a:lnTo>
                    <a:pt x="156085" y="11176"/>
                  </a:lnTo>
                  <a:close/>
                </a:path>
                <a:path w="348615" h="98425">
                  <a:moveTo>
                    <a:pt x="28835" y="6350"/>
                  </a:moveTo>
                  <a:lnTo>
                    <a:pt x="20123" y="6350"/>
                  </a:lnTo>
                  <a:lnTo>
                    <a:pt x="16389" y="7112"/>
                  </a:lnTo>
                  <a:lnTo>
                    <a:pt x="0" y="49403"/>
                  </a:lnTo>
                  <a:lnTo>
                    <a:pt x="425" y="52832"/>
                  </a:lnTo>
                  <a:lnTo>
                    <a:pt x="20123" y="72644"/>
                  </a:lnTo>
                  <a:lnTo>
                    <a:pt x="28835" y="72644"/>
                  </a:lnTo>
                  <a:lnTo>
                    <a:pt x="45797" y="61341"/>
                  </a:lnTo>
                  <a:lnTo>
                    <a:pt x="20123" y="61341"/>
                  </a:lnTo>
                  <a:lnTo>
                    <a:pt x="16999" y="59817"/>
                  </a:lnTo>
                  <a:lnTo>
                    <a:pt x="15132" y="56769"/>
                  </a:lnTo>
                  <a:lnTo>
                    <a:pt x="13265" y="53848"/>
                  </a:lnTo>
                  <a:lnTo>
                    <a:pt x="12325" y="49403"/>
                  </a:lnTo>
                  <a:lnTo>
                    <a:pt x="12325" y="29591"/>
                  </a:lnTo>
                  <a:lnTo>
                    <a:pt x="13265" y="25146"/>
                  </a:lnTo>
                  <a:lnTo>
                    <a:pt x="15132" y="22225"/>
                  </a:lnTo>
                  <a:lnTo>
                    <a:pt x="16999" y="19177"/>
                  </a:lnTo>
                  <a:lnTo>
                    <a:pt x="20123" y="17653"/>
                  </a:lnTo>
                  <a:lnTo>
                    <a:pt x="45734" y="17653"/>
                  </a:lnTo>
                  <a:lnTo>
                    <a:pt x="45231" y="16637"/>
                  </a:lnTo>
                  <a:lnTo>
                    <a:pt x="32556" y="7112"/>
                  </a:lnTo>
                  <a:lnTo>
                    <a:pt x="28835" y="6350"/>
                  </a:lnTo>
                  <a:close/>
                </a:path>
                <a:path w="348615" h="98425">
                  <a:moveTo>
                    <a:pt x="45734" y="17653"/>
                  </a:moveTo>
                  <a:lnTo>
                    <a:pt x="28835" y="17653"/>
                  </a:lnTo>
                  <a:lnTo>
                    <a:pt x="31947" y="19177"/>
                  </a:lnTo>
                  <a:lnTo>
                    <a:pt x="33813" y="22225"/>
                  </a:lnTo>
                  <a:lnTo>
                    <a:pt x="35693" y="25146"/>
                  </a:lnTo>
                  <a:lnTo>
                    <a:pt x="36620" y="29591"/>
                  </a:lnTo>
                  <a:lnTo>
                    <a:pt x="36620" y="49403"/>
                  </a:lnTo>
                  <a:lnTo>
                    <a:pt x="35693" y="53848"/>
                  </a:lnTo>
                  <a:lnTo>
                    <a:pt x="33813" y="56769"/>
                  </a:lnTo>
                  <a:lnTo>
                    <a:pt x="31947" y="59817"/>
                  </a:lnTo>
                  <a:lnTo>
                    <a:pt x="28835" y="61341"/>
                  </a:lnTo>
                  <a:lnTo>
                    <a:pt x="45797" y="61341"/>
                  </a:lnTo>
                  <a:lnTo>
                    <a:pt x="46679" y="59563"/>
                  </a:lnTo>
                  <a:lnTo>
                    <a:pt x="47606" y="56261"/>
                  </a:lnTo>
                  <a:lnTo>
                    <a:pt x="48520" y="52832"/>
                  </a:lnTo>
                  <a:lnTo>
                    <a:pt x="48946" y="49403"/>
                  </a:lnTo>
                  <a:lnTo>
                    <a:pt x="48945" y="29591"/>
                  </a:lnTo>
                  <a:lnTo>
                    <a:pt x="48520" y="26289"/>
                  </a:lnTo>
                  <a:lnTo>
                    <a:pt x="47606" y="22860"/>
                  </a:lnTo>
                  <a:lnTo>
                    <a:pt x="46679" y="19558"/>
                  </a:lnTo>
                  <a:lnTo>
                    <a:pt x="45734" y="17653"/>
                  </a:lnTo>
                  <a:close/>
                </a:path>
                <a:path w="348615" h="98425">
                  <a:moveTo>
                    <a:pt x="221786" y="8509"/>
                  </a:moveTo>
                  <a:lnTo>
                    <a:pt x="177870" y="8509"/>
                  </a:lnTo>
                  <a:lnTo>
                    <a:pt x="177870" y="19685"/>
                  </a:lnTo>
                  <a:lnTo>
                    <a:pt x="208819" y="19685"/>
                  </a:lnTo>
                  <a:lnTo>
                    <a:pt x="208718" y="31496"/>
                  </a:lnTo>
                  <a:lnTo>
                    <a:pt x="181248" y="62230"/>
                  </a:lnTo>
                  <a:lnTo>
                    <a:pt x="176142" y="65278"/>
                  </a:lnTo>
                  <a:lnTo>
                    <a:pt x="182975" y="75565"/>
                  </a:lnTo>
                  <a:lnTo>
                    <a:pt x="216897" y="49149"/>
                  </a:lnTo>
                  <a:lnTo>
                    <a:pt x="221742" y="31496"/>
                  </a:lnTo>
                  <a:lnTo>
                    <a:pt x="221786" y="8509"/>
                  </a:lnTo>
                  <a:close/>
                </a:path>
                <a:path w="348615" h="98425">
                  <a:moveTo>
                    <a:pt x="251898" y="0"/>
                  </a:moveTo>
                  <a:lnTo>
                    <a:pt x="238931" y="0"/>
                  </a:lnTo>
                  <a:lnTo>
                    <a:pt x="238931" y="94996"/>
                  </a:lnTo>
                  <a:lnTo>
                    <a:pt x="251898" y="94996"/>
                  </a:lnTo>
                  <a:lnTo>
                    <a:pt x="251898" y="0"/>
                  </a:lnTo>
                  <a:close/>
                </a:path>
                <a:path w="348615" h="98425">
                  <a:moveTo>
                    <a:pt x="75114" y="0"/>
                  </a:moveTo>
                  <a:lnTo>
                    <a:pt x="62147" y="0"/>
                  </a:lnTo>
                  <a:lnTo>
                    <a:pt x="62147" y="94996"/>
                  </a:lnTo>
                  <a:lnTo>
                    <a:pt x="75114" y="94996"/>
                  </a:lnTo>
                  <a:lnTo>
                    <a:pt x="75114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5" name="object 335"/>
            <p:cNvPicPr/>
            <p:nvPr/>
          </p:nvPicPr>
          <p:blipFill>
            <a:blip r:embed="rId81" cstate="print"/>
            <a:stretch>
              <a:fillRect/>
            </a:stretch>
          </p:blipFill>
          <p:spPr>
            <a:xfrm>
              <a:off x="518795" y="7068185"/>
              <a:ext cx="357339" cy="107061"/>
            </a:xfrm>
            <a:prstGeom prst="rect">
              <a:avLst/>
            </a:prstGeom>
          </p:spPr>
        </p:pic>
        <p:sp>
          <p:nvSpPr>
            <p:cNvPr id="336" name="object 336"/>
            <p:cNvSpPr/>
            <p:nvPr/>
          </p:nvSpPr>
          <p:spPr>
            <a:xfrm>
              <a:off x="210439" y="7236646"/>
              <a:ext cx="33655" cy="8890"/>
            </a:xfrm>
            <a:custGeom>
              <a:avLst/>
              <a:gdLst/>
              <a:ahLst/>
              <a:cxnLst/>
              <a:rect l="l" t="t" r="r" b="b"/>
              <a:pathLst>
                <a:path w="33654" h="8890">
                  <a:moveTo>
                    <a:pt x="33286" y="0"/>
                  </a:moveTo>
                  <a:lnTo>
                    <a:pt x="0" y="0"/>
                  </a:lnTo>
                  <a:lnTo>
                    <a:pt x="0" y="8576"/>
                  </a:lnTo>
                  <a:lnTo>
                    <a:pt x="33286" y="8576"/>
                  </a:lnTo>
                  <a:lnTo>
                    <a:pt x="33286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7" name="object 337"/>
            <p:cNvSpPr/>
            <p:nvPr/>
          </p:nvSpPr>
          <p:spPr>
            <a:xfrm>
              <a:off x="210439" y="7236646"/>
              <a:ext cx="33655" cy="8890"/>
            </a:xfrm>
            <a:custGeom>
              <a:avLst/>
              <a:gdLst/>
              <a:ahLst/>
              <a:cxnLst/>
              <a:rect l="l" t="t" r="r" b="b"/>
              <a:pathLst>
                <a:path w="33654" h="8890">
                  <a:moveTo>
                    <a:pt x="0" y="8576"/>
                  </a:moveTo>
                  <a:lnTo>
                    <a:pt x="33286" y="8576"/>
                  </a:lnTo>
                  <a:lnTo>
                    <a:pt x="33286" y="0"/>
                  </a:lnTo>
                  <a:lnTo>
                    <a:pt x="0" y="0"/>
                  </a:lnTo>
                  <a:lnTo>
                    <a:pt x="0" y="8576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8" name="object 338"/>
            <p:cNvSpPr/>
            <p:nvPr/>
          </p:nvSpPr>
          <p:spPr>
            <a:xfrm>
              <a:off x="275031" y="7195185"/>
              <a:ext cx="257810" cy="94615"/>
            </a:xfrm>
            <a:custGeom>
              <a:avLst/>
              <a:gdLst/>
              <a:ahLst/>
              <a:cxnLst/>
              <a:rect l="l" t="t" r="r" b="b"/>
              <a:pathLst>
                <a:path w="257809" h="94615">
                  <a:moveTo>
                    <a:pt x="117703" y="52832"/>
                  </a:moveTo>
                  <a:lnTo>
                    <a:pt x="107696" y="52832"/>
                  </a:lnTo>
                  <a:lnTo>
                    <a:pt x="107696" y="94107"/>
                  </a:lnTo>
                  <a:lnTo>
                    <a:pt x="166408" y="94107"/>
                  </a:lnTo>
                  <a:lnTo>
                    <a:pt x="166408" y="85471"/>
                  </a:lnTo>
                  <a:lnTo>
                    <a:pt x="117703" y="85471"/>
                  </a:lnTo>
                  <a:lnTo>
                    <a:pt x="117703" y="73152"/>
                  </a:lnTo>
                  <a:lnTo>
                    <a:pt x="166408" y="73152"/>
                  </a:lnTo>
                  <a:lnTo>
                    <a:pt x="166408" y="64643"/>
                  </a:lnTo>
                  <a:lnTo>
                    <a:pt x="117703" y="64643"/>
                  </a:lnTo>
                  <a:lnTo>
                    <a:pt x="117703" y="52832"/>
                  </a:lnTo>
                  <a:close/>
                </a:path>
                <a:path w="257809" h="94615">
                  <a:moveTo>
                    <a:pt x="166408" y="73152"/>
                  </a:moveTo>
                  <a:lnTo>
                    <a:pt x="156400" y="73152"/>
                  </a:lnTo>
                  <a:lnTo>
                    <a:pt x="156400" y="85471"/>
                  </a:lnTo>
                  <a:lnTo>
                    <a:pt x="166408" y="85471"/>
                  </a:lnTo>
                  <a:lnTo>
                    <a:pt x="166408" y="73152"/>
                  </a:lnTo>
                  <a:close/>
                </a:path>
                <a:path w="257809" h="94615">
                  <a:moveTo>
                    <a:pt x="166408" y="52832"/>
                  </a:moveTo>
                  <a:lnTo>
                    <a:pt x="156400" y="52832"/>
                  </a:lnTo>
                  <a:lnTo>
                    <a:pt x="156400" y="64643"/>
                  </a:lnTo>
                  <a:lnTo>
                    <a:pt x="166408" y="64643"/>
                  </a:lnTo>
                  <a:lnTo>
                    <a:pt x="166408" y="52832"/>
                  </a:lnTo>
                  <a:close/>
                </a:path>
                <a:path w="257809" h="94615">
                  <a:moveTo>
                    <a:pt x="203847" y="66040"/>
                  </a:moveTo>
                  <a:lnTo>
                    <a:pt x="193738" y="66040"/>
                  </a:lnTo>
                  <a:lnTo>
                    <a:pt x="193738" y="93218"/>
                  </a:lnTo>
                  <a:lnTo>
                    <a:pt x="257352" y="93218"/>
                  </a:lnTo>
                  <a:lnTo>
                    <a:pt x="257352" y="84455"/>
                  </a:lnTo>
                  <a:lnTo>
                    <a:pt x="203847" y="84455"/>
                  </a:lnTo>
                  <a:lnTo>
                    <a:pt x="203847" y="66040"/>
                  </a:lnTo>
                  <a:close/>
                </a:path>
                <a:path w="257809" h="94615">
                  <a:moveTo>
                    <a:pt x="255409" y="0"/>
                  </a:moveTo>
                  <a:lnTo>
                    <a:pt x="245402" y="0"/>
                  </a:lnTo>
                  <a:lnTo>
                    <a:pt x="245402" y="70358"/>
                  </a:lnTo>
                  <a:lnTo>
                    <a:pt x="255409" y="70358"/>
                  </a:lnTo>
                  <a:lnTo>
                    <a:pt x="255409" y="0"/>
                  </a:lnTo>
                  <a:close/>
                </a:path>
                <a:path w="257809" h="94615">
                  <a:moveTo>
                    <a:pt x="213550" y="37592"/>
                  </a:moveTo>
                  <a:lnTo>
                    <a:pt x="203542" y="37592"/>
                  </a:lnTo>
                  <a:lnTo>
                    <a:pt x="203542" y="50038"/>
                  </a:lnTo>
                  <a:lnTo>
                    <a:pt x="200063" y="50165"/>
                  </a:lnTo>
                  <a:lnTo>
                    <a:pt x="179031" y="50165"/>
                  </a:lnTo>
                  <a:lnTo>
                    <a:pt x="179031" y="58928"/>
                  </a:lnTo>
                  <a:lnTo>
                    <a:pt x="186867" y="58928"/>
                  </a:lnTo>
                  <a:lnTo>
                    <a:pt x="199504" y="58674"/>
                  </a:lnTo>
                  <a:lnTo>
                    <a:pt x="205320" y="58674"/>
                  </a:lnTo>
                  <a:lnTo>
                    <a:pt x="210565" y="58420"/>
                  </a:lnTo>
                  <a:lnTo>
                    <a:pt x="219887" y="58166"/>
                  </a:lnTo>
                  <a:lnTo>
                    <a:pt x="224167" y="57912"/>
                  </a:lnTo>
                  <a:lnTo>
                    <a:pt x="228041" y="57531"/>
                  </a:lnTo>
                  <a:lnTo>
                    <a:pt x="231927" y="57277"/>
                  </a:lnTo>
                  <a:lnTo>
                    <a:pt x="239991" y="56515"/>
                  </a:lnTo>
                  <a:lnTo>
                    <a:pt x="239339" y="49784"/>
                  </a:lnTo>
                  <a:lnTo>
                    <a:pt x="213550" y="49784"/>
                  </a:lnTo>
                  <a:lnTo>
                    <a:pt x="213550" y="37592"/>
                  </a:lnTo>
                  <a:close/>
                </a:path>
                <a:path w="257809" h="94615">
                  <a:moveTo>
                    <a:pt x="239179" y="48133"/>
                  </a:moveTo>
                  <a:lnTo>
                    <a:pt x="230428" y="48895"/>
                  </a:lnTo>
                  <a:lnTo>
                    <a:pt x="218109" y="49657"/>
                  </a:lnTo>
                  <a:lnTo>
                    <a:pt x="213550" y="49784"/>
                  </a:lnTo>
                  <a:lnTo>
                    <a:pt x="239339" y="49784"/>
                  </a:lnTo>
                  <a:lnTo>
                    <a:pt x="239179" y="48133"/>
                  </a:lnTo>
                  <a:close/>
                </a:path>
                <a:path w="257809" h="94615">
                  <a:moveTo>
                    <a:pt x="231114" y="4318"/>
                  </a:moveTo>
                  <a:lnTo>
                    <a:pt x="186080" y="4318"/>
                  </a:lnTo>
                  <a:lnTo>
                    <a:pt x="186080" y="37592"/>
                  </a:lnTo>
                  <a:lnTo>
                    <a:pt x="231419" y="37592"/>
                  </a:lnTo>
                  <a:lnTo>
                    <a:pt x="231419" y="29210"/>
                  </a:lnTo>
                  <a:lnTo>
                    <a:pt x="195681" y="29210"/>
                  </a:lnTo>
                  <a:lnTo>
                    <a:pt x="195681" y="12700"/>
                  </a:lnTo>
                  <a:lnTo>
                    <a:pt x="231114" y="12700"/>
                  </a:lnTo>
                  <a:lnTo>
                    <a:pt x="231114" y="4318"/>
                  </a:lnTo>
                  <a:close/>
                </a:path>
                <a:path w="257809" h="94615">
                  <a:moveTo>
                    <a:pt x="48298" y="61722"/>
                  </a:moveTo>
                  <a:lnTo>
                    <a:pt x="38087" y="61722"/>
                  </a:lnTo>
                  <a:lnTo>
                    <a:pt x="38087" y="94107"/>
                  </a:lnTo>
                  <a:lnTo>
                    <a:pt x="48298" y="94107"/>
                  </a:lnTo>
                  <a:lnTo>
                    <a:pt x="48298" y="61722"/>
                  </a:lnTo>
                  <a:close/>
                </a:path>
                <a:path w="257809" h="94615">
                  <a:moveTo>
                    <a:pt x="86385" y="53213"/>
                  </a:moveTo>
                  <a:lnTo>
                    <a:pt x="0" y="53213"/>
                  </a:lnTo>
                  <a:lnTo>
                    <a:pt x="0" y="61722"/>
                  </a:lnTo>
                  <a:lnTo>
                    <a:pt x="86385" y="61722"/>
                  </a:lnTo>
                  <a:lnTo>
                    <a:pt x="86385" y="53213"/>
                  </a:lnTo>
                  <a:close/>
                </a:path>
                <a:path w="257809" h="94615">
                  <a:moveTo>
                    <a:pt x="124129" y="14097"/>
                  </a:moveTo>
                  <a:lnTo>
                    <a:pt x="113919" y="14097"/>
                  </a:lnTo>
                  <a:lnTo>
                    <a:pt x="113855" y="18542"/>
                  </a:lnTo>
                  <a:lnTo>
                    <a:pt x="113550" y="21463"/>
                  </a:lnTo>
                  <a:lnTo>
                    <a:pt x="90944" y="43053"/>
                  </a:lnTo>
                  <a:lnTo>
                    <a:pt x="96558" y="50419"/>
                  </a:lnTo>
                  <a:lnTo>
                    <a:pt x="99352" y="48641"/>
                  </a:lnTo>
                  <a:lnTo>
                    <a:pt x="102184" y="46736"/>
                  </a:lnTo>
                  <a:lnTo>
                    <a:pt x="105041" y="44577"/>
                  </a:lnTo>
                  <a:lnTo>
                    <a:pt x="107899" y="42545"/>
                  </a:lnTo>
                  <a:lnTo>
                    <a:pt x="110388" y="40640"/>
                  </a:lnTo>
                  <a:lnTo>
                    <a:pt x="112496" y="39116"/>
                  </a:lnTo>
                  <a:lnTo>
                    <a:pt x="114122" y="37719"/>
                  </a:lnTo>
                  <a:lnTo>
                    <a:pt x="119329" y="31369"/>
                  </a:lnTo>
                  <a:lnTo>
                    <a:pt x="132405" y="31369"/>
                  </a:lnTo>
                  <a:lnTo>
                    <a:pt x="124218" y="20193"/>
                  </a:lnTo>
                  <a:lnTo>
                    <a:pt x="124129" y="14097"/>
                  </a:lnTo>
                  <a:close/>
                </a:path>
                <a:path w="257809" h="94615">
                  <a:moveTo>
                    <a:pt x="132405" y="31369"/>
                  </a:moveTo>
                  <a:lnTo>
                    <a:pt x="119430" y="31369"/>
                  </a:lnTo>
                  <a:lnTo>
                    <a:pt x="119773" y="32131"/>
                  </a:lnTo>
                  <a:lnTo>
                    <a:pt x="120497" y="33020"/>
                  </a:lnTo>
                  <a:lnTo>
                    <a:pt x="122669" y="35052"/>
                  </a:lnTo>
                  <a:lnTo>
                    <a:pt x="123901" y="36068"/>
                  </a:lnTo>
                  <a:lnTo>
                    <a:pt x="125260" y="37084"/>
                  </a:lnTo>
                  <a:lnTo>
                    <a:pt x="127431" y="38862"/>
                  </a:lnTo>
                  <a:lnTo>
                    <a:pt x="129819" y="40640"/>
                  </a:lnTo>
                  <a:lnTo>
                    <a:pt x="132410" y="42418"/>
                  </a:lnTo>
                  <a:lnTo>
                    <a:pt x="134988" y="44323"/>
                  </a:lnTo>
                  <a:lnTo>
                    <a:pt x="137617" y="45974"/>
                  </a:lnTo>
                  <a:lnTo>
                    <a:pt x="140271" y="47752"/>
                  </a:lnTo>
                  <a:lnTo>
                    <a:pt x="145783" y="40386"/>
                  </a:lnTo>
                  <a:lnTo>
                    <a:pt x="142786" y="38481"/>
                  </a:lnTo>
                  <a:lnTo>
                    <a:pt x="139839" y="36576"/>
                  </a:lnTo>
                  <a:lnTo>
                    <a:pt x="136944" y="34544"/>
                  </a:lnTo>
                  <a:lnTo>
                    <a:pt x="134048" y="32639"/>
                  </a:lnTo>
                  <a:lnTo>
                    <a:pt x="132405" y="31369"/>
                  </a:lnTo>
                  <a:close/>
                </a:path>
                <a:path w="257809" h="94615">
                  <a:moveTo>
                    <a:pt x="143027" y="5461"/>
                  </a:moveTo>
                  <a:lnTo>
                    <a:pt x="93903" y="5461"/>
                  </a:lnTo>
                  <a:lnTo>
                    <a:pt x="93903" y="14097"/>
                  </a:lnTo>
                  <a:lnTo>
                    <a:pt x="143027" y="14097"/>
                  </a:lnTo>
                  <a:lnTo>
                    <a:pt x="143027" y="5461"/>
                  </a:lnTo>
                  <a:close/>
                </a:path>
                <a:path w="257809" h="94615">
                  <a:moveTo>
                    <a:pt x="48196" y="3175"/>
                  </a:moveTo>
                  <a:lnTo>
                    <a:pt x="38087" y="3175"/>
                  </a:lnTo>
                  <a:lnTo>
                    <a:pt x="38087" y="13462"/>
                  </a:lnTo>
                  <a:lnTo>
                    <a:pt x="37922" y="15240"/>
                  </a:lnTo>
                  <a:lnTo>
                    <a:pt x="37579" y="16637"/>
                  </a:lnTo>
                  <a:lnTo>
                    <a:pt x="37236" y="18161"/>
                  </a:lnTo>
                  <a:lnTo>
                    <a:pt x="36677" y="19431"/>
                  </a:lnTo>
                  <a:lnTo>
                    <a:pt x="35890" y="20574"/>
                  </a:lnTo>
                  <a:lnTo>
                    <a:pt x="35115" y="21844"/>
                  </a:lnTo>
                  <a:lnTo>
                    <a:pt x="34112" y="22860"/>
                  </a:lnTo>
                  <a:lnTo>
                    <a:pt x="32880" y="23876"/>
                  </a:lnTo>
                  <a:lnTo>
                    <a:pt x="31661" y="24765"/>
                  </a:lnTo>
                  <a:lnTo>
                    <a:pt x="30187" y="25781"/>
                  </a:lnTo>
                  <a:lnTo>
                    <a:pt x="28486" y="26670"/>
                  </a:lnTo>
                  <a:lnTo>
                    <a:pt x="25222" y="28448"/>
                  </a:lnTo>
                  <a:lnTo>
                    <a:pt x="21615" y="30226"/>
                  </a:lnTo>
                  <a:lnTo>
                    <a:pt x="17665" y="32004"/>
                  </a:lnTo>
                  <a:lnTo>
                    <a:pt x="9842" y="35306"/>
                  </a:lnTo>
                  <a:lnTo>
                    <a:pt x="6032" y="36703"/>
                  </a:lnTo>
                  <a:lnTo>
                    <a:pt x="10007" y="44958"/>
                  </a:lnTo>
                  <a:lnTo>
                    <a:pt x="14236" y="43307"/>
                  </a:lnTo>
                  <a:lnTo>
                    <a:pt x="18211" y="41656"/>
                  </a:lnTo>
                  <a:lnTo>
                    <a:pt x="21958" y="40005"/>
                  </a:lnTo>
                  <a:lnTo>
                    <a:pt x="28968" y="36703"/>
                  </a:lnTo>
                  <a:lnTo>
                    <a:pt x="31762" y="35433"/>
                  </a:lnTo>
                  <a:lnTo>
                    <a:pt x="43091" y="27051"/>
                  </a:lnTo>
                  <a:lnTo>
                    <a:pt x="58395" y="27051"/>
                  </a:lnTo>
                  <a:lnTo>
                    <a:pt x="57696" y="26670"/>
                  </a:lnTo>
                  <a:lnTo>
                    <a:pt x="55930" y="25781"/>
                  </a:lnTo>
                  <a:lnTo>
                    <a:pt x="54444" y="24765"/>
                  </a:lnTo>
                  <a:lnTo>
                    <a:pt x="53251" y="23876"/>
                  </a:lnTo>
                  <a:lnTo>
                    <a:pt x="52057" y="22860"/>
                  </a:lnTo>
                  <a:lnTo>
                    <a:pt x="51092" y="21844"/>
                  </a:lnTo>
                  <a:lnTo>
                    <a:pt x="50342" y="20574"/>
                  </a:lnTo>
                  <a:lnTo>
                    <a:pt x="49593" y="19431"/>
                  </a:lnTo>
                  <a:lnTo>
                    <a:pt x="49047" y="18161"/>
                  </a:lnTo>
                  <a:lnTo>
                    <a:pt x="48374" y="15240"/>
                  </a:lnTo>
                  <a:lnTo>
                    <a:pt x="48196" y="13462"/>
                  </a:lnTo>
                  <a:lnTo>
                    <a:pt x="48196" y="3175"/>
                  </a:lnTo>
                  <a:close/>
                </a:path>
                <a:path w="257809" h="94615">
                  <a:moveTo>
                    <a:pt x="58395" y="27051"/>
                  </a:moveTo>
                  <a:lnTo>
                    <a:pt x="43192" y="27051"/>
                  </a:lnTo>
                  <a:lnTo>
                    <a:pt x="43878" y="28321"/>
                  </a:lnTo>
                  <a:lnTo>
                    <a:pt x="45085" y="29464"/>
                  </a:lnTo>
                  <a:lnTo>
                    <a:pt x="46824" y="30734"/>
                  </a:lnTo>
                  <a:lnTo>
                    <a:pt x="48552" y="32131"/>
                  </a:lnTo>
                  <a:lnTo>
                    <a:pt x="76276" y="44831"/>
                  </a:lnTo>
                  <a:lnTo>
                    <a:pt x="80162" y="36703"/>
                  </a:lnTo>
                  <a:lnTo>
                    <a:pt x="76352" y="35306"/>
                  </a:lnTo>
                  <a:lnTo>
                    <a:pt x="68516" y="32004"/>
                  </a:lnTo>
                  <a:lnTo>
                    <a:pt x="64566" y="30226"/>
                  </a:lnTo>
                  <a:lnTo>
                    <a:pt x="60960" y="28448"/>
                  </a:lnTo>
                  <a:lnTo>
                    <a:pt x="58395" y="27051"/>
                  </a:lnTo>
                  <a:close/>
                </a:path>
                <a:path w="257809" h="94615">
                  <a:moveTo>
                    <a:pt x="166408" y="0"/>
                  </a:moveTo>
                  <a:lnTo>
                    <a:pt x="156400" y="0"/>
                  </a:lnTo>
                  <a:lnTo>
                    <a:pt x="156400" y="48260"/>
                  </a:lnTo>
                  <a:lnTo>
                    <a:pt x="166408" y="48260"/>
                  </a:lnTo>
                  <a:lnTo>
                    <a:pt x="166408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9" name="object 339"/>
            <p:cNvPicPr/>
            <p:nvPr/>
          </p:nvPicPr>
          <p:blipFill>
            <a:blip r:embed="rId82" cstate="print"/>
            <a:stretch>
              <a:fillRect/>
            </a:stretch>
          </p:blipFill>
          <p:spPr>
            <a:xfrm>
              <a:off x="270459" y="7190613"/>
              <a:ext cx="266496" cy="103251"/>
            </a:xfrm>
            <a:prstGeom prst="rect">
              <a:avLst/>
            </a:prstGeom>
          </p:spPr>
        </p:pic>
        <p:sp>
          <p:nvSpPr>
            <p:cNvPr id="340" name="object 340"/>
            <p:cNvSpPr/>
            <p:nvPr/>
          </p:nvSpPr>
          <p:spPr>
            <a:xfrm>
              <a:off x="562267" y="7195185"/>
              <a:ext cx="439420" cy="97155"/>
            </a:xfrm>
            <a:custGeom>
              <a:avLst/>
              <a:gdLst/>
              <a:ahLst/>
              <a:cxnLst/>
              <a:rect l="l" t="t" r="r" b="b"/>
              <a:pathLst>
                <a:path w="439419" h="97154">
                  <a:moveTo>
                    <a:pt x="230695" y="56896"/>
                  </a:moveTo>
                  <a:lnTo>
                    <a:pt x="221703" y="56896"/>
                  </a:lnTo>
                  <a:lnTo>
                    <a:pt x="217677" y="57404"/>
                  </a:lnTo>
                  <a:lnTo>
                    <a:pt x="197307" y="72390"/>
                  </a:lnTo>
                  <a:lnTo>
                    <a:pt x="197307" y="81280"/>
                  </a:lnTo>
                  <a:lnTo>
                    <a:pt x="221703" y="96774"/>
                  </a:lnTo>
                  <a:lnTo>
                    <a:pt x="230695" y="96774"/>
                  </a:lnTo>
                  <a:lnTo>
                    <a:pt x="251269" y="88519"/>
                  </a:lnTo>
                  <a:lnTo>
                    <a:pt x="223265" y="88519"/>
                  </a:lnTo>
                  <a:lnTo>
                    <a:pt x="220637" y="88138"/>
                  </a:lnTo>
                  <a:lnTo>
                    <a:pt x="218287" y="87630"/>
                  </a:lnTo>
                  <a:lnTo>
                    <a:pt x="215938" y="86995"/>
                  </a:lnTo>
                  <a:lnTo>
                    <a:pt x="213944" y="86233"/>
                  </a:lnTo>
                  <a:lnTo>
                    <a:pt x="212305" y="85217"/>
                  </a:lnTo>
                  <a:lnTo>
                    <a:pt x="210680" y="84328"/>
                  </a:lnTo>
                  <a:lnTo>
                    <a:pt x="209422" y="83185"/>
                  </a:lnTo>
                  <a:lnTo>
                    <a:pt x="208533" y="81915"/>
                  </a:lnTo>
                  <a:lnTo>
                    <a:pt x="207644" y="80772"/>
                  </a:lnTo>
                  <a:lnTo>
                    <a:pt x="207200" y="79502"/>
                  </a:lnTo>
                  <a:lnTo>
                    <a:pt x="207200" y="74168"/>
                  </a:lnTo>
                  <a:lnTo>
                    <a:pt x="207644" y="72898"/>
                  </a:lnTo>
                  <a:lnTo>
                    <a:pt x="208533" y="71755"/>
                  </a:lnTo>
                  <a:lnTo>
                    <a:pt x="209422" y="70485"/>
                  </a:lnTo>
                  <a:lnTo>
                    <a:pt x="210680" y="69342"/>
                  </a:lnTo>
                  <a:lnTo>
                    <a:pt x="212305" y="68453"/>
                  </a:lnTo>
                  <a:lnTo>
                    <a:pt x="213944" y="67437"/>
                  </a:lnTo>
                  <a:lnTo>
                    <a:pt x="215938" y="66675"/>
                  </a:lnTo>
                  <a:lnTo>
                    <a:pt x="218287" y="66040"/>
                  </a:lnTo>
                  <a:lnTo>
                    <a:pt x="220637" y="65532"/>
                  </a:lnTo>
                  <a:lnTo>
                    <a:pt x="223265" y="65151"/>
                  </a:lnTo>
                  <a:lnTo>
                    <a:pt x="251269" y="65151"/>
                  </a:lnTo>
                  <a:lnTo>
                    <a:pt x="249872" y="63754"/>
                  </a:lnTo>
                  <a:lnTo>
                    <a:pt x="244906" y="60452"/>
                  </a:lnTo>
                  <a:lnTo>
                    <a:pt x="241871" y="59182"/>
                  </a:lnTo>
                  <a:lnTo>
                    <a:pt x="234721" y="57404"/>
                  </a:lnTo>
                  <a:lnTo>
                    <a:pt x="230695" y="56896"/>
                  </a:lnTo>
                  <a:close/>
                </a:path>
                <a:path w="439419" h="97154">
                  <a:moveTo>
                    <a:pt x="251269" y="65151"/>
                  </a:moveTo>
                  <a:lnTo>
                    <a:pt x="229120" y="65151"/>
                  </a:lnTo>
                  <a:lnTo>
                    <a:pt x="231762" y="65532"/>
                  </a:lnTo>
                  <a:lnTo>
                    <a:pt x="234111" y="66040"/>
                  </a:lnTo>
                  <a:lnTo>
                    <a:pt x="236461" y="66675"/>
                  </a:lnTo>
                  <a:lnTo>
                    <a:pt x="238455" y="67437"/>
                  </a:lnTo>
                  <a:lnTo>
                    <a:pt x="240080" y="68453"/>
                  </a:lnTo>
                  <a:lnTo>
                    <a:pt x="241719" y="69342"/>
                  </a:lnTo>
                  <a:lnTo>
                    <a:pt x="242976" y="70485"/>
                  </a:lnTo>
                  <a:lnTo>
                    <a:pt x="243865" y="71755"/>
                  </a:lnTo>
                  <a:lnTo>
                    <a:pt x="244754" y="72898"/>
                  </a:lnTo>
                  <a:lnTo>
                    <a:pt x="245186" y="74168"/>
                  </a:lnTo>
                  <a:lnTo>
                    <a:pt x="245186" y="79502"/>
                  </a:lnTo>
                  <a:lnTo>
                    <a:pt x="244754" y="80772"/>
                  </a:lnTo>
                  <a:lnTo>
                    <a:pt x="243865" y="81915"/>
                  </a:lnTo>
                  <a:lnTo>
                    <a:pt x="242976" y="83185"/>
                  </a:lnTo>
                  <a:lnTo>
                    <a:pt x="241719" y="84328"/>
                  </a:lnTo>
                  <a:lnTo>
                    <a:pt x="240080" y="85217"/>
                  </a:lnTo>
                  <a:lnTo>
                    <a:pt x="238455" y="86233"/>
                  </a:lnTo>
                  <a:lnTo>
                    <a:pt x="236461" y="86995"/>
                  </a:lnTo>
                  <a:lnTo>
                    <a:pt x="234111" y="87630"/>
                  </a:lnTo>
                  <a:lnTo>
                    <a:pt x="231762" y="88138"/>
                  </a:lnTo>
                  <a:lnTo>
                    <a:pt x="229120" y="88519"/>
                  </a:lnTo>
                  <a:lnTo>
                    <a:pt x="251269" y="88519"/>
                  </a:lnTo>
                  <a:lnTo>
                    <a:pt x="251777" y="88011"/>
                  </a:lnTo>
                  <a:lnTo>
                    <a:pt x="254431" y="83693"/>
                  </a:lnTo>
                  <a:lnTo>
                    <a:pt x="255092" y="81280"/>
                  </a:lnTo>
                  <a:lnTo>
                    <a:pt x="255092" y="72390"/>
                  </a:lnTo>
                  <a:lnTo>
                    <a:pt x="254431" y="69977"/>
                  </a:lnTo>
                  <a:lnTo>
                    <a:pt x="251777" y="65659"/>
                  </a:lnTo>
                  <a:lnTo>
                    <a:pt x="251269" y="65151"/>
                  </a:lnTo>
                  <a:close/>
                </a:path>
                <a:path w="439419" h="97154">
                  <a:moveTo>
                    <a:pt x="375411" y="64643"/>
                  </a:moveTo>
                  <a:lnTo>
                    <a:pt x="365302" y="64643"/>
                  </a:lnTo>
                  <a:lnTo>
                    <a:pt x="365302" y="93091"/>
                  </a:lnTo>
                  <a:lnTo>
                    <a:pt x="428612" y="93091"/>
                  </a:lnTo>
                  <a:lnTo>
                    <a:pt x="428612" y="84328"/>
                  </a:lnTo>
                  <a:lnTo>
                    <a:pt x="375411" y="84328"/>
                  </a:lnTo>
                  <a:lnTo>
                    <a:pt x="375411" y="64643"/>
                  </a:lnTo>
                  <a:close/>
                </a:path>
                <a:path w="439419" h="97154">
                  <a:moveTo>
                    <a:pt x="116979" y="61849"/>
                  </a:moveTo>
                  <a:lnTo>
                    <a:pt x="106870" y="61849"/>
                  </a:lnTo>
                  <a:lnTo>
                    <a:pt x="106870" y="93091"/>
                  </a:lnTo>
                  <a:lnTo>
                    <a:pt x="167627" y="93091"/>
                  </a:lnTo>
                  <a:lnTo>
                    <a:pt x="167627" y="84328"/>
                  </a:lnTo>
                  <a:lnTo>
                    <a:pt x="116979" y="84328"/>
                  </a:lnTo>
                  <a:lnTo>
                    <a:pt x="116979" y="61849"/>
                  </a:lnTo>
                  <a:close/>
                </a:path>
                <a:path w="439419" h="97154">
                  <a:moveTo>
                    <a:pt x="165684" y="0"/>
                  </a:moveTo>
                  <a:lnTo>
                    <a:pt x="155676" y="0"/>
                  </a:lnTo>
                  <a:lnTo>
                    <a:pt x="155676" y="67183"/>
                  </a:lnTo>
                  <a:lnTo>
                    <a:pt x="165684" y="67183"/>
                  </a:lnTo>
                  <a:lnTo>
                    <a:pt x="165684" y="0"/>
                  </a:lnTo>
                  <a:close/>
                </a:path>
                <a:path w="439419" h="97154">
                  <a:moveTo>
                    <a:pt x="119189" y="3683"/>
                  </a:moveTo>
                  <a:lnTo>
                    <a:pt x="111226" y="3683"/>
                  </a:lnTo>
                  <a:lnTo>
                    <a:pt x="107746" y="4445"/>
                  </a:lnTo>
                  <a:lnTo>
                    <a:pt x="93078" y="18034"/>
                  </a:lnTo>
                  <a:lnTo>
                    <a:pt x="92125" y="20574"/>
                  </a:lnTo>
                  <a:lnTo>
                    <a:pt x="91730" y="22606"/>
                  </a:lnTo>
                  <a:lnTo>
                    <a:pt x="91730" y="33274"/>
                  </a:lnTo>
                  <a:lnTo>
                    <a:pt x="92125" y="35306"/>
                  </a:lnTo>
                  <a:lnTo>
                    <a:pt x="94030" y="40386"/>
                  </a:lnTo>
                  <a:lnTo>
                    <a:pt x="95503" y="42799"/>
                  </a:lnTo>
                  <a:lnTo>
                    <a:pt x="97472" y="44831"/>
                  </a:lnTo>
                  <a:lnTo>
                    <a:pt x="99453" y="46990"/>
                  </a:lnTo>
                  <a:lnTo>
                    <a:pt x="101904" y="48768"/>
                  </a:lnTo>
                  <a:lnTo>
                    <a:pt x="104825" y="50038"/>
                  </a:lnTo>
                  <a:lnTo>
                    <a:pt x="107746" y="51435"/>
                  </a:lnTo>
                  <a:lnTo>
                    <a:pt x="111226" y="52070"/>
                  </a:lnTo>
                  <a:lnTo>
                    <a:pt x="119189" y="52070"/>
                  </a:lnTo>
                  <a:lnTo>
                    <a:pt x="122643" y="51435"/>
                  </a:lnTo>
                  <a:lnTo>
                    <a:pt x="125602" y="50038"/>
                  </a:lnTo>
                  <a:lnTo>
                    <a:pt x="128562" y="48768"/>
                  </a:lnTo>
                  <a:lnTo>
                    <a:pt x="131038" y="46990"/>
                  </a:lnTo>
                  <a:lnTo>
                    <a:pt x="133007" y="44831"/>
                  </a:lnTo>
                  <a:lnTo>
                    <a:pt x="134483" y="43307"/>
                  </a:lnTo>
                  <a:lnTo>
                    <a:pt x="112788" y="43307"/>
                  </a:lnTo>
                  <a:lnTo>
                    <a:pt x="110693" y="42926"/>
                  </a:lnTo>
                  <a:lnTo>
                    <a:pt x="101358" y="31750"/>
                  </a:lnTo>
                  <a:lnTo>
                    <a:pt x="101358" y="24130"/>
                  </a:lnTo>
                  <a:lnTo>
                    <a:pt x="112788" y="12573"/>
                  </a:lnTo>
                  <a:lnTo>
                    <a:pt x="134512" y="12573"/>
                  </a:lnTo>
                  <a:lnTo>
                    <a:pt x="133007" y="10922"/>
                  </a:lnTo>
                  <a:lnTo>
                    <a:pt x="131038" y="8890"/>
                  </a:lnTo>
                  <a:lnTo>
                    <a:pt x="128562" y="7112"/>
                  </a:lnTo>
                  <a:lnTo>
                    <a:pt x="125602" y="5715"/>
                  </a:lnTo>
                  <a:lnTo>
                    <a:pt x="122643" y="4445"/>
                  </a:lnTo>
                  <a:lnTo>
                    <a:pt x="119189" y="3683"/>
                  </a:lnTo>
                  <a:close/>
                </a:path>
                <a:path w="439419" h="97154">
                  <a:moveTo>
                    <a:pt x="134512" y="12573"/>
                  </a:moveTo>
                  <a:lnTo>
                    <a:pt x="117690" y="12573"/>
                  </a:lnTo>
                  <a:lnTo>
                    <a:pt x="119786" y="12954"/>
                  </a:lnTo>
                  <a:lnTo>
                    <a:pt x="123253" y="14478"/>
                  </a:lnTo>
                  <a:lnTo>
                    <a:pt x="129133" y="24130"/>
                  </a:lnTo>
                  <a:lnTo>
                    <a:pt x="129133" y="31750"/>
                  </a:lnTo>
                  <a:lnTo>
                    <a:pt x="117690" y="43307"/>
                  </a:lnTo>
                  <a:lnTo>
                    <a:pt x="134483" y="43307"/>
                  </a:lnTo>
                  <a:lnTo>
                    <a:pt x="134975" y="42799"/>
                  </a:lnTo>
                  <a:lnTo>
                    <a:pt x="136448" y="40386"/>
                  </a:lnTo>
                  <a:lnTo>
                    <a:pt x="138353" y="35306"/>
                  </a:lnTo>
                  <a:lnTo>
                    <a:pt x="138749" y="33274"/>
                  </a:lnTo>
                  <a:lnTo>
                    <a:pt x="138749" y="22606"/>
                  </a:lnTo>
                  <a:lnTo>
                    <a:pt x="138353" y="20574"/>
                  </a:lnTo>
                  <a:lnTo>
                    <a:pt x="137401" y="18034"/>
                  </a:lnTo>
                  <a:lnTo>
                    <a:pt x="136448" y="15367"/>
                  </a:lnTo>
                  <a:lnTo>
                    <a:pt x="134975" y="13081"/>
                  </a:lnTo>
                  <a:lnTo>
                    <a:pt x="134512" y="12573"/>
                  </a:lnTo>
                  <a:close/>
                </a:path>
                <a:path w="439419" h="97154">
                  <a:moveTo>
                    <a:pt x="439229" y="47498"/>
                  </a:moveTo>
                  <a:lnTo>
                    <a:pt x="352844" y="47498"/>
                  </a:lnTo>
                  <a:lnTo>
                    <a:pt x="352844" y="56134"/>
                  </a:lnTo>
                  <a:lnTo>
                    <a:pt x="439229" y="56134"/>
                  </a:lnTo>
                  <a:lnTo>
                    <a:pt x="439229" y="47498"/>
                  </a:lnTo>
                  <a:close/>
                </a:path>
                <a:path w="439419" h="97154">
                  <a:moveTo>
                    <a:pt x="350837" y="72898"/>
                  </a:moveTo>
                  <a:lnTo>
                    <a:pt x="264452" y="72898"/>
                  </a:lnTo>
                  <a:lnTo>
                    <a:pt x="264452" y="81534"/>
                  </a:lnTo>
                  <a:lnTo>
                    <a:pt x="350837" y="81534"/>
                  </a:lnTo>
                  <a:lnTo>
                    <a:pt x="350837" y="72898"/>
                  </a:lnTo>
                  <a:close/>
                </a:path>
                <a:path w="439419" h="97154">
                  <a:moveTo>
                    <a:pt x="312648" y="55245"/>
                  </a:moveTo>
                  <a:lnTo>
                    <a:pt x="302539" y="55245"/>
                  </a:lnTo>
                  <a:lnTo>
                    <a:pt x="302539" y="72898"/>
                  </a:lnTo>
                  <a:lnTo>
                    <a:pt x="312648" y="72898"/>
                  </a:lnTo>
                  <a:lnTo>
                    <a:pt x="312648" y="55245"/>
                  </a:lnTo>
                  <a:close/>
                </a:path>
                <a:path w="439419" h="97154">
                  <a:moveTo>
                    <a:pt x="286613" y="6858"/>
                  </a:moveTo>
                  <a:lnTo>
                    <a:pt x="276605" y="6858"/>
                  </a:lnTo>
                  <a:lnTo>
                    <a:pt x="276605" y="55245"/>
                  </a:lnTo>
                  <a:lnTo>
                    <a:pt x="338683" y="55245"/>
                  </a:lnTo>
                  <a:lnTo>
                    <a:pt x="338683" y="46609"/>
                  </a:lnTo>
                  <a:lnTo>
                    <a:pt x="286613" y="46609"/>
                  </a:lnTo>
                  <a:lnTo>
                    <a:pt x="286613" y="31496"/>
                  </a:lnTo>
                  <a:lnTo>
                    <a:pt x="338683" y="31496"/>
                  </a:lnTo>
                  <a:lnTo>
                    <a:pt x="338683" y="22987"/>
                  </a:lnTo>
                  <a:lnTo>
                    <a:pt x="286613" y="22987"/>
                  </a:lnTo>
                  <a:lnTo>
                    <a:pt x="286613" y="6858"/>
                  </a:lnTo>
                  <a:close/>
                </a:path>
                <a:path w="439419" h="97154">
                  <a:moveTo>
                    <a:pt x="338683" y="31496"/>
                  </a:moveTo>
                  <a:lnTo>
                    <a:pt x="328676" y="31496"/>
                  </a:lnTo>
                  <a:lnTo>
                    <a:pt x="328676" y="46609"/>
                  </a:lnTo>
                  <a:lnTo>
                    <a:pt x="338683" y="46609"/>
                  </a:lnTo>
                  <a:lnTo>
                    <a:pt x="338683" y="31496"/>
                  </a:lnTo>
                  <a:close/>
                </a:path>
                <a:path w="439419" h="97154">
                  <a:moveTo>
                    <a:pt x="338683" y="6731"/>
                  </a:moveTo>
                  <a:lnTo>
                    <a:pt x="328676" y="6731"/>
                  </a:lnTo>
                  <a:lnTo>
                    <a:pt x="328676" y="22987"/>
                  </a:lnTo>
                  <a:lnTo>
                    <a:pt x="338683" y="22987"/>
                  </a:lnTo>
                  <a:lnTo>
                    <a:pt x="338683" y="6731"/>
                  </a:lnTo>
                  <a:close/>
                </a:path>
                <a:path w="439419" h="97154">
                  <a:moveTo>
                    <a:pt x="38696" y="9144"/>
                  </a:moveTo>
                  <a:lnTo>
                    <a:pt x="2654" y="9144"/>
                  </a:lnTo>
                  <a:lnTo>
                    <a:pt x="2654" y="17780"/>
                  </a:lnTo>
                  <a:lnTo>
                    <a:pt x="28790" y="17780"/>
                  </a:lnTo>
                  <a:lnTo>
                    <a:pt x="28726" y="31369"/>
                  </a:lnTo>
                  <a:lnTo>
                    <a:pt x="28536" y="35052"/>
                  </a:lnTo>
                  <a:lnTo>
                    <a:pt x="28232" y="37084"/>
                  </a:lnTo>
                  <a:lnTo>
                    <a:pt x="27609" y="39243"/>
                  </a:lnTo>
                  <a:lnTo>
                    <a:pt x="27203" y="40767"/>
                  </a:lnTo>
                  <a:lnTo>
                    <a:pt x="26377" y="42672"/>
                  </a:lnTo>
                  <a:lnTo>
                    <a:pt x="25209" y="44577"/>
                  </a:lnTo>
                  <a:lnTo>
                    <a:pt x="24053" y="46609"/>
                  </a:lnTo>
                  <a:lnTo>
                    <a:pt x="0" y="66167"/>
                  </a:lnTo>
                  <a:lnTo>
                    <a:pt x="5613" y="74041"/>
                  </a:lnTo>
                  <a:lnTo>
                    <a:pt x="33286" y="50546"/>
                  </a:lnTo>
                  <a:lnTo>
                    <a:pt x="34785" y="48387"/>
                  </a:lnTo>
                  <a:lnTo>
                    <a:pt x="38696" y="31369"/>
                  </a:lnTo>
                  <a:lnTo>
                    <a:pt x="38696" y="9144"/>
                  </a:lnTo>
                  <a:close/>
                </a:path>
                <a:path w="439419" h="97154">
                  <a:moveTo>
                    <a:pt x="254685" y="0"/>
                  </a:moveTo>
                  <a:lnTo>
                    <a:pt x="244678" y="0"/>
                  </a:lnTo>
                  <a:lnTo>
                    <a:pt x="244678" y="22987"/>
                  </a:lnTo>
                  <a:lnTo>
                    <a:pt x="227317" y="22987"/>
                  </a:lnTo>
                  <a:lnTo>
                    <a:pt x="227317" y="31750"/>
                  </a:lnTo>
                  <a:lnTo>
                    <a:pt x="244678" y="31750"/>
                  </a:lnTo>
                  <a:lnTo>
                    <a:pt x="244678" y="55626"/>
                  </a:lnTo>
                  <a:lnTo>
                    <a:pt x="254685" y="55626"/>
                  </a:lnTo>
                  <a:lnTo>
                    <a:pt x="254685" y="0"/>
                  </a:lnTo>
                  <a:close/>
                </a:path>
                <a:path w="439419" h="97154">
                  <a:moveTo>
                    <a:pt x="211188" y="14478"/>
                  </a:moveTo>
                  <a:lnTo>
                    <a:pt x="200977" y="14478"/>
                  </a:lnTo>
                  <a:lnTo>
                    <a:pt x="200863" y="22098"/>
                  </a:lnTo>
                  <a:lnTo>
                    <a:pt x="200347" y="25146"/>
                  </a:lnTo>
                  <a:lnTo>
                    <a:pt x="200012" y="26416"/>
                  </a:lnTo>
                  <a:lnTo>
                    <a:pt x="198983" y="28956"/>
                  </a:lnTo>
                  <a:lnTo>
                    <a:pt x="198285" y="30099"/>
                  </a:lnTo>
                  <a:lnTo>
                    <a:pt x="197408" y="31242"/>
                  </a:lnTo>
                  <a:lnTo>
                    <a:pt x="196519" y="32512"/>
                  </a:lnTo>
                  <a:lnTo>
                    <a:pt x="178003" y="47625"/>
                  </a:lnTo>
                  <a:lnTo>
                    <a:pt x="183921" y="54864"/>
                  </a:lnTo>
                  <a:lnTo>
                    <a:pt x="186778" y="52959"/>
                  </a:lnTo>
                  <a:lnTo>
                    <a:pt x="189560" y="50927"/>
                  </a:lnTo>
                  <a:lnTo>
                    <a:pt x="194932" y="46609"/>
                  </a:lnTo>
                  <a:lnTo>
                    <a:pt x="197370" y="44704"/>
                  </a:lnTo>
                  <a:lnTo>
                    <a:pt x="199542" y="42799"/>
                  </a:lnTo>
                  <a:lnTo>
                    <a:pt x="201180" y="41402"/>
                  </a:lnTo>
                  <a:lnTo>
                    <a:pt x="202641" y="39878"/>
                  </a:lnTo>
                  <a:lnTo>
                    <a:pt x="205231" y="36830"/>
                  </a:lnTo>
                  <a:lnTo>
                    <a:pt x="206044" y="35687"/>
                  </a:lnTo>
                  <a:lnTo>
                    <a:pt x="206387" y="34798"/>
                  </a:lnTo>
                  <a:lnTo>
                    <a:pt x="219198" y="34798"/>
                  </a:lnTo>
                  <a:lnTo>
                    <a:pt x="218884" y="34544"/>
                  </a:lnTo>
                  <a:lnTo>
                    <a:pt x="216496" y="32258"/>
                  </a:lnTo>
                  <a:lnTo>
                    <a:pt x="215341" y="31242"/>
                  </a:lnTo>
                  <a:lnTo>
                    <a:pt x="214426" y="30353"/>
                  </a:lnTo>
                  <a:lnTo>
                    <a:pt x="213055" y="28321"/>
                  </a:lnTo>
                  <a:lnTo>
                    <a:pt x="212534" y="27305"/>
                  </a:lnTo>
                  <a:lnTo>
                    <a:pt x="212153" y="26162"/>
                  </a:lnTo>
                  <a:lnTo>
                    <a:pt x="211785" y="25146"/>
                  </a:lnTo>
                  <a:lnTo>
                    <a:pt x="211531" y="23876"/>
                  </a:lnTo>
                  <a:lnTo>
                    <a:pt x="211335" y="22098"/>
                  </a:lnTo>
                  <a:lnTo>
                    <a:pt x="211214" y="20447"/>
                  </a:lnTo>
                  <a:lnTo>
                    <a:pt x="211188" y="14478"/>
                  </a:lnTo>
                  <a:close/>
                </a:path>
                <a:path w="439419" h="97154">
                  <a:moveTo>
                    <a:pt x="219198" y="34798"/>
                  </a:moveTo>
                  <a:lnTo>
                    <a:pt x="206489" y="34798"/>
                  </a:lnTo>
                  <a:lnTo>
                    <a:pt x="206832" y="35560"/>
                  </a:lnTo>
                  <a:lnTo>
                    <a:pt x="207492" y="36449"/>
                  </a:lnTo>
                  <a:lnTo>
                    <a:pt x="208483" y="37338"/>
                  </a:lnTo>
                  <a:lnTo>
                    <a:pt x="209473" y="38354"/>
                  </a:lnTo>
                  <a:lnTo>
                    <a:pt x="226910" y="51943"/>
                  </a:lnTo>
                  <a:lnTo>
                    <a:pt x="232625" y="44577"/>
                  </a:lnTo>
                  <a:lnTo>
                    <a:pt x="226707" y="40640"/>
                  </a:lnTo>
                  <a:lnTo>
                    <a:pt x="221399" y="36576"/>
                  </a:lnTo>
                  <a:lnTo>
                    <a:pt x="219198" y="34798"/>
                  </a:lnTo>
                  <a:close/>
                </a:path>
                <a:path w="439419" h="97154">
                  <a:moveTo>
                    <a:pt x="229768" y="5715"/>
                  </a:moveTo>
                  <a:lnTo>
                    <a:pt x="181165" y="5715"/>
                  </a:lnTo>
                  <a:lnTo>
                    <a:pt x="181165" y="14478"/>
                  </a:lnTo>
                  <a:lnTo>
                    <a:pt x="229768" y="14478"/>
                  </a:lnTo>
                  <a:lnTo>
                    <a:pt x="229768" y="5715"/>
                  </a:lnTo>
                  <a:close/>
                </a:path>
                <a:path w="439419" h="97154">
                  <a:moveTo>
                    <a:pt x="375920" y="3683"/>
                  </a:moveTo>
                  <a:lnTo>
                    <a:pt x="365912" y="3683"/>
                  </a:lnTo>
                  <a:lnTo>
                    <a:pt x="365912" y="36703"/>
                  </a:lnTo>
                  <a:lnTo>
                    <a:pt x="426872" y="36703"/>
                  </a:lnTo>
                  <a:lnTo>
                    <a:pt x="426872" y="28194"/>
                  </a:lnTo>
                  <a:lnTo>
                    <a:pt x="375920" y="28194"/>
                  </a:lnTo>
                  <a:lnTo>
                    <a:pt x="375920" y="3683"/>
                  </a:lnTo>
                  <a:close/>
                </a:path>
                <a:path w="439419" h="97154">
                  <a:moveTo>
                    <a:pt x="81064" y="41656"/>
                  </a:moveTo>
                  <a:lnTo>
                    <a:pt x="71158" y="41656"/>
                  </a:lnTo>
                  <a:lnTo>
                    <a:pt x="71158" y="94107"/>
                  </a:lnTo>
                  <a:lnTo>
                    <a:pt x="81064" y="94107"/>
                  </a:lnTo>
                  <a:lnTo>
                    <a:pt x="81064" y="41656"/>
                  </a:lnTo>
                  <a:close/>
                </a:path>
                <a:path w="439419" h="97154">
                  <a:moveTo>
                    <a:pt x="59829" y="1905"/>
                  </a:moveTo>
                  <a:lnTo>
                    <a:pt x="49923" y="1905"/>
                  </a:lnTo>
                  <a:lnTo>
                    <a:pt x="49923" y="89535"/>
                  </a:lnTo>
                  <a:lnTo>
                    <a:pt x="59829" y="89535"/>
                  </a:lnTo>
                  <a:lnTo>
                    <a:pt x="59829" y="41656"/>
                  </a:lnTo>
                  <a:lnTo>
                    <a:pt x="81064" y="41656"/>
                  </a:lnTo>
                  <a:lnTo>
                    <a:pt x="81064" y="32893"/>
                  </a:lnTo>
                  <a:lnTo>
                    <a:pt x="59829" y="32893"/>
                  </a:lnTo>
                  <a:lnTo>
                    <a:pt x="59829" y="1905"/>
                  </a:lnTo>
                  <a:close/>
                </a:path>
                <a:path w="439419" h="97154">
                  <a:moveTo>
                    <a:pt x="81064" y="0"/>
                  </a:moveTo>
                  <a:lnTo>
                    <a:pt x="71158" y="0"/>
                  </a:lnTo>
                  <a:lnTo>
                    <a:pt x="71158" y="32893"/>
                  </a:lnTo>
                  <a:lnTo>
                    <a:pt x="81064" y="32893"/>
                  </a:lnTo>
                  <a:lnTo>
                    <a:pt x="81064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1" name="object 341"/>
            <p:cNvPicPr/>
            <p:nvPr/>
          </p:nvPicPr>
          <p:blipFill>
            <a:blip r:embed="rId83" cstate="print"/>
            <a:stretch>
              <a:fillRect/>
            </a:stretch>
          </p:blipFill>
          <p:spPr>
            <a:xfrm>
              <a:off x="557695" y="7190613"/>
              <a:ext cx="448373" cy="105918"/>
            </a:xfrm>
            <a:prstGeom prst="rect">
              <a:avLst/>
            </a:prstGeom>
          </p:spPr>
        </p:pic>
        <p:sp>
          <p:nvSpPr>
            <p:cNvPr id="342" name="object 342"/>
            <p:cNvSpPr/>
            <p:nvPr/>
          </p:nvSpPr>
          <p:spPr>
            <a:xfrm>
              <a:off x="1027302" y="7195185"/>
              <a:ext cx="260985" cy="94615"/>
            </a:xfrm>
            <a:custGeom>
              <a:avLst/>
              <a:gdLst/>
              <a:ahLst/>
              <a:cxnLst/>
              <a:rect l="l" t="t" r="r" b="b"/>
              <a:pathLst>
                <a:path w="260984" h="94615">
                  <a:moveTo>
                    <a:pt x="132702" y="64135"/>
                  </a:moveTo>
                  <a:lnTo>
                    <a:pt x="122491" y="64135"/>
                  </a:lnTo>
                  <a:lnTo>
                    <a:pt x="122491" y="94107"/>
                  </a:lnTo>
                  <a:lnTo>
                    <a:pt x="132702" y="94107"/>
                  </a:lnTo>
                  <a:lnTo>
                    <a:pt x="132702" y="64135"/>
                  </a:lnTo>
                  <a:close/>
                </a:path>
                <a:path w="260984" h="94615">
                  <a:moveTo>
                    <a:pt x="170789" y="55626"/>
                  </a:moveTo>
                  <a:lnTo>
                    <a:pt x="84404" y="55626"/>
                  </a:lnTo>
                  <a:lnTo>
                    <a:pt x="84404" y="64135"/>
                  </a:lnTo>
                  <a:lnTo>
                    <a:pt x="170789" y="64135"/>
                  </a:lnTo>
                  <a:lnTo>
                    <a:pt x="170789" y="55626"/>
                  </a:lnTo>
                  <a:close/>
                </a:path>
                <a:path w="260984" h="94615">
                  <a:moveTo>
                    <a:pt x="106667" y="3683"/>
                  </a:moveTo>
                  <a:lnTo>
                    <a:pt x="96659" y="3683"/>
                  </a:lnTo>
                  <a:lnTo>
                    <a:pt x="96659" y="45339"/>
                  </a:lnTo>
                  <a:lnTo>
                    <a:pt x="158534" y="45339"/>
                  </a:lnTo>
                  <a:lnTo>
                    <a:pt x="158534" y="36576"/>
                  </a:lnTo>
                  <a:lnTo>
                    <a:pt x="106667" y="36576"/>
                  </a:lnTo>
                  <a:lnTo>
                    <a:pt x="106667" y="25019"/>
                  </a:lnTo>
                  <a:lnTo>
                    <a:pt x="158534" y="25019"/>
                  </a:lnTo>
                  <a:lnTo>
                    <a:pt x="158534" y="16510"/>
                  </a:lnTo>
                  <a:lnTo>
                    <a:pt x="106667" y="16510"/>
                  </a:lnTo>
                  <a:lnTo>
                    <a:pt x="106667" y="3683"/>
                  </a:lnTo>
                  <a:close/>
                </a:path>
                <a:path w="260984" h="94615">
                  <a:moveTo>
                    <a:pt x="158534" y="25019"/>
                  </a:moveTo>
                  <a:lnTo>
                    <a:pt x="148526" y="25019"/>
                  </a:lnTo>
                  <a:lnTo>
                    <a:pt x="148526" y="36576"/>
                  </a:lnTo>
                  <a:lnTo>
                    <a:pt x="158534" y="36576"/>
                  </a:lnTo>
                  <a:lnTo>
                    <a:pt x="158534" y="25019"/>
                  </a:lnTo>
                  <a:close/>
                </a:path>
                <a:path w="260984" h="94615">
                  <a:moveTo>
                    <a:pt x="158534" y="3556"/>
                  </a:moveTo>
                  <a:lnTo>
                    <a:pt x="148526" y="3556"/>
                  </a:lnTo>
                  <a:lnTo>
                    <a:pt x="148526" y="16510"/>
                  </a:lnTo>
                  <a:lnTo>
                    <a:pt x="158534" y="16510"/>
                  </a:lnTo>
                  <a:lnTo>
                    <a:pt x="158534" y="3556"/>
                  </a:lnTo>
                  <a:close/>
                </a:path>
                <a:path w="260984" h="94615">
                  <a:moveTo>
                    <a:pt x="44005" y="8636"/>
                  </a:moveTo>
                  <a:lnTo>
                    <a:pt x="1841" y="8636"/>
                  </a:lnTo>
                  <a:lnTo>
                    <a:pt x="1841" y="17272"/>
                  </a:lnTo>
                  <a:lnTo>
                    <a:pt x="33997" y="17272"/>
                  </a:lnTo>
                  <a:lnTo>
                    <a:pt x="33909" y="31242"/>
                  </a:lnTo>
                  <a:lnTo>
                    <a:pt x="33578" y="35179"/>
                  </a:lnTo>
                  <a:lnTo>
                    <a:pt x="33134" y="37084"/>
                  </a:lnTo>
                  <a:lnTo>
                    <a:pt x="32423" y="38862"/>
                  </a:lnTo>
                  <a:lnTo>
                    <a:pt x="31699" y="40767"/>
                  </a:lnTo>
                  <a:lnTo>
                    <a:pt x="0" y="65532"/>
                  </a:lnTo>
                  <a:lnTo>
                    <a:pt x="5308" y="73533"/>
                  </a:lnTo>
                  <a:lnTo>
                    <a:pt x="37045" y="50800"/>
                  </a:lnTo>
                  <a:lnTo>
                    <a:pt x="42265" y="42037"/>
                  </a:lnTo>
                  <a:lnTo>
                    <a:pt x="43091" y="39878"/>
                  </a:lnTo>
                  <a:lnTo>
                    <a:pt x="43586" y="37465"/>
                  </a:lnTo>
                  <a:lnTo>
                    <a:pt x="43916" y="32512"/>
                  </a:lnTo>
                  <a:lnTo>
                    <a:pt x="44005" y="8636"/>
                  </a:lnTo>
                  <a:close/>
                </a:path>
                <a:path w="260984" h="94615">
                  <a:moveTo>
                    <a:pt x="205981" y="17272"/>
                  </a:moveTo>
                  <a:lnTo>
                    <a:pt x="195770" y="17272"/>
                  </a:lnTo>
                  <a:lnTo>
                    <a:pt x="195651" y="34163"/>
                  </a:lnTo>
                  <a:lnTo>
                    <a:pt x="195262" y="36957"/>
                  </a:lnTo>
                  <a:lnTo>
                    <a:pt x="172186" y="64897"/>
                  </a:lnTo>
                  <a:lnTo>
                    <a:pt x="178828" y="71755"/>
                  </a:lnTo>
                  <a:lnTo>
                    <a:pt x="198831" y="51054"/>
                  </a:lnTo>
                  <a:lnTo>
                    <a:pt x="199796" y="49911"/>
                  </a:lnTo>
                  <a:lnTo>
                    <a:pt x="200507" y="48641"/>
                  </a:lnTo>
                  <a:lnTo>
                    <a:pt x="200977" y="47498"/>
                  </a:lnTo>
                  <a:lnTo>
                    <a:pt x="212636" y="47498"/>
                  </a:lnTo>
                  <a:lnTo>
                    <a:pt x="211061" y="45720"/>
                  </a:lnTo>
                  <a:lnTo>
                    <a:pt x="209969" y="44196"/>
                  </a:lnTo>
                  <a:lnTo>
                    <a:pt x="208876" y="42799"/>
                  </a:lnTo>
                  <a:lnTo>
                    <a:pt x="208038" y="41402"/>
                  </a:lnTo>
                  <a:lnTo>
                    <a:pt x="206883" y="38608"/>
                  </a:lnTo>
                  <a:lnTo>
                    <a:pt x="206489" y="37211"/>
                  </a:lnTo>
                  <a:lnTo>
                    <a:pt x="206082" y="34163"/>
                  </a:lnTo>
                  <a:lnTo>
                    <a:pt x="205981" y="17272"/>
                  </a:lnTo>
                  <a:close/>
                </a:path>
                <a:path w="260984" h="94615">
                  <a:moveTo>
                    <a:pt x="212636" y="47498"/>
                  </a:moveTo>
                  <a:lnTo>
                    <a:pt x="201079" y="47498"/>
                  </a:lnTo>
                  <a:lnTo>
                    <a:pt x="201498" y="48514"/>
                  </a:lnTo>
                  <a:lnTo>
                    <a:pt x="202272" y="49784"/>
                  </a:lnTo>
                  <a:lnTo>
                    <a:pt x="203428" y="51054"/>
                  </a:lnTo>
                  <a:lnTo>
                    <a:pt x="205879" y="53975"/>
                  </a:lnTo>
                  <a:lnTo>
                    <a:pt x="207314" y="55499"/>
                  </a:lnTo>
                  <a:lnTo>
                    <a:pt x="209283" y="57658"/>
                  </a:lnTo>
                  <a:lnTo>
                    <a:pt x="211429" y="59817"/>
                  </a:lnTo>
                  <a:lnTo>
                    <a:pt x="216065" y="64389"/>
                  </a:lnTo>
                  <a:lnTo>
                    <a:pt x="218947" y="67056"/>
                  </a:lnTo>
                  <a:lnTo>
                    <a:pt x="222427" y="70358"/>
                  </a:lnTo>
                  <a:lnTo>
                    <a:pt x="229057" y="63500"/>
                  </a:lnTo>
                  <a:lnTo>
                    <a:pt x="225996" y="60833"/>
                  </a:lnTo>
                  <a:lnTo>
                    <a:pt x="223329" y="58420"/>
                  </a:lnTo>
                  <a:lnTo>
                    <a:pt x="221043" y="56261"/>
                  </a:lnTo>
                  <a:lnTo>
                    <a:pt x="218770" y="53975"/>
                  </a:lnTo>
                  <a:lnTo>
                    <a:pt x="216534" y="51816"/>
                  </a:lnTo>
                  <a:lnTo>
                    <a:pt x="212636" y="47498"/>
                  </a:lnTo>
                  <a:close/>
                </a:path>
                <a:path w="260984" h="94615">
                  <a:moveTo>
                    <a:pt x="225691" y="8509"/>
                  </a:moveTo>
                  <a:lnTo>
                    <a:pt x="175552" y="8509"/>
                  </a:lnTo>
                  <a:lnTo>
                    <a:pt x="175552" y="17272"/>
                  </a:lnTo>
                  <a:lnTo>
                    <a:pt x="225691" y="17272"/>
                  </a:lnTo>
                  <a:lnTo>
                    <a:pt x="225691" y="8509"/>
                  </a:lnTo>
                  <a:close/>
                </a:path>
                <a:path w="260984" h="94615">
                  <a:moveTo>
                    <a:pt x="246380" y="0"/>
                  </a:moveTo>
                  <a:lnTo>
                    <a:pt x="236308" y="0"/>
                  </a:lnTo>
                  <a:lnTo>
                    <a:pt x="236308" y="94107"/>
                  </a:lnTo>
                  <a:lnTo>
                    <a:pt x="246380" y="94107"/>
                  </a:lnTo>
                  <a:lnTo>
                    <a:pt x="246380" y="43561"/>
                  </a:lnTo>
                  <a:lnTo>
                    <a:pt x="260858" y="43561"/>
                  </a:lnTo>
                  <a:lnTo>
                    <a:pt x="260858" y="34798"/>
                  </a:lnTo>
                  <a:lnTo>
                    <a:pt x="246380" y="34798"/>
                  </a:lnTo>
                  <a:lnTo>
                    <a:pt x="246380" y="0"/>
                  </a:lnTo>
                  <a:close/>
                </a:path>
                <a:path w="260984" h="94615">
                  <a:moveTo>
                    <a:pt x="74028" y="0"/>
                  </a:moveTo>
                  <a:lnTo>
                    <a:pt x="63919" y="0"/>
                  </a:lnTo>
                  <a:lnTo>
                    <a:pt x="63919" y="94107"/>
                  </a:lnTo>
                  <a:lnTo>
                    <a:pt x="74028" y="94107"/>
                  </a:lnTo>
                  <a:lnTo>
                    <a:pt x="74028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3" name="object 343"/>
            <p:cNvPicPr/>
            <p:nvPr/>
          </p:nvPicPr>
          <p:blipFill>
            <a:blip r:embed="rId84" cstate="print"/>
            <a:stretch>
              <a:fillRect/>
            </a:stretch>
          </p:blipFill>
          <p:spPr>
            <a:xfrm>
              <a:off x="1022730" y="7190613"/>
              <a:ext cx="270002" cy="103251"/>
            </a:xfrm>
            <a:prstGeom prst="rect">
              <a:avLst/>
            </a:prstGeom>
          </p:spPr>
        </p:pic>
        <p:sp>
          <p:nvSpPr>
            <p:cNvPr id="344" name="object 344"/>
            <p:cNvSpPr/>
            <p:nvPr/>
          </p:nvSpPr>
          <p:spPr>
            <a:xfrm>
              <a:off x="1313307" y="7195185"/>
              <a:ext cx="257175" cy="97155"/>
            </a:xfrm>
            <a:custGeom>
              <a:avLst/>
              <a:gdLst/>
              <a:ahLst/>
              <a:cxnLst/>
              <a:rect l="l" t="t" r="r" b="b"/>
              <a:pathLst>
                <a:path w="257175" h="97154">
                  <a:moveTo>
                    <a:pt x="52705" y="56896"/>
                  </a:moveTo>
                  <a:lnTo>
                    <a:pt x="43687" y="56896"/>
                  </a:lnTo>
                  <a:lnTo>
                    <a:pt x="39624" y="57404"/>
                  </a:lnTo>
                  <a:lnTo>
                    <a:pt x="32512" y="59182"/>
                  </a:lnTo>
                  <a:lnTo>
                    <a:pt x="29464" y="60452"/>
                  </a:lnTo>
                  <a:lnTo>
                    <a:pt x="27051" y="62103"/>
                  </a:lnTo>
                  <a:lnTo>
                    <a:pt x="24511" y="63754"/>
                  </a:lnTo>
                  <a:lnTo>
                    <a:pt x="22606" y="65659"/>
                  </a:lnTo>
                  <a:lnTo>
                    <a:pt x="21336" y="67818"/>
                  </a:lnTo>
                  <a:lnTo>
                    <a:pt x="19939" y="69977"/>
                  </a:lnTo>
                  <a:lnTo>
                    <a:pt x="19304" y="72390"/>
                  </a:lnTo>
                  <a:lnTo>
                    <a:pt x="19304" y="81280"/>
                  </a:lnTo>
                  <a:lnTo>
                    <a:pt x="19939" y="83693"/>
                  </a:lnTo>
                  <a:lnTo>
                    <a:pt x="21336" y="85852"/>
                  </a:lnTo>
                  <a:lnTo>
                    <a:pt x="22606" y="88011"/>
                  </a:lnTo>
                  <a:lnTo>
                    <a:pt x="24511" y="89916"/>
                  </a:lnTo>
                  <a:lnTo>
                    <a:pt x="27051" y="91567"/>
                  </a:lnTo>
                  <a:lnTo>
                    <a:pt x="29464" y="93218"/>
                  </a:lnTo>
                  <a:lnTo>
                    <a:pt x="32512" y="94488"/>
                  </a:lnTo>
                  <a:lnTo>
                    <a:pt x="39624" y="96266"/>
                  </a:lnTo>
                  <a:lnTo>
                    <a:pt x="43687" y="96774"/>
                  </a:lnTo>
                  <a:lnTo>
                    <a:pt x="52705" y="96774"/>
                  </a:lnTo>
                  <a:lnTo>
                    <a:pt x="56768" y="96266"/>
                  </a:lnTo>
                  <a:lnTo>
                    <a:pt x="63881" y="94488"/>
                  </a:lnTo>
                  <a:lnTo>
                    <a:pt x="66929" y="93218"/>
                  </a:lnTo>
                  <a:lnTo>
                    <a:pt x="69342" y="91567"/>
                  </a:lnTo>
                  <a:lnTo>
                    <a:pt x="71881" y="89916"/>
                  </a:lnTo>
                  <a:lnTo>
                    <a:pt x="73278" y="88519"/>
                  </a:lnTo>
                  <a:lnTo>
                    <a:pt x="45212" y="88519"/>
                  </a:lnTo>
                  <a:lnTo>
                    <a:pt x="42671" y="88138"/>
                  </a:lnTo>
                  <a:lnTo>
                    <a:pt x="40259" y="87630"/>
                  </a:lnTo>
                  <a:lnTo>
                    <a:pt x="37973" y="86995"/>
                  </a:lnTo>
                  <a:lnTo>
                    <a:pt x="35940" y="86233"/>
                  </a:lnTo>
                  <a:lnTo>
                    <a:pt x="34290" y="85217"/>
                  </a:lnTo>
                  <a:lnTo>
                    <a:pt x="32639" y="84328"/>
                  </a:lnTo>
                  <a:lnTo>
                    <a:pt x="31368" y="83185"/>
                  </a:lnTo>
                  <a:lnTo>
                    <a:pt x="30480" y="81915"/>
                  </a:lnTo>
                  <a:lnTo>
                    <a:pt x="29590" y="80772"/>
                  </a:lnTo>
                  <a:lnTo>
                    <a:pt x="29209" y="79502"/>
                  </a:lnTo>
                  <a:lnTo>
                    <a:pt x="29209" y="74168"/>
                  </a:lnTo>
                  <a:lnTo>
                    <a:pt x="29590" y="72898"/>
                  </a:lnTo>
                  <a:lnTo>
                    <a:pt x="30480" y="71755"/>
                  </a:lnTo>
                  <a:lnTo>
                    <a:pt x="31368" y="70485"/>
                  </a:lnTo>
                  <a:lnTo>
                    <a:pt x="32639" y="69342"/>
                  </a:lnTo>
                  <a:lnTo>
                    <a:pt x="34290" y="68453"/>
                  </a:lnTo>
                  <a:lnTo>
                    <a:pt x="35940" y="67437"/>
                  </a:lnTo>
                  <a:lnTo>
                    <a:pt x="37973" y="66675"/>
                  </a:lnTo>
                  <a:lnTo>
                    <a:pt x="40259" y="66040"/>
                  </a:lnTo>
                  <a:lnTo>
                    <a:pt x="42671" y="65532"/>
                  </a:lnTo>
                  <a:lnTo>
                    <a:pt x="45212" y="65151"/>
                  </a:lnTo>
                  <a:lnTo>
                    <a:pt x="73279" y="65151"/>
                  </a:lnTo>
                  <a:lnTo>
                    <a:pt x="71881" y="63754"/>
                  </a:lnTo>
                  <a:lnTo>
                    <a:pt x="69342" y="62103"/>
                  </a:lnTo>
                  <a:lnTo>
                    <a:pt x="66929" y="60452"/>
                  </a:lnTo>
                  <a:lnTo>
                    <a:pt x="63881" y="59182"/>
                  </a:lnTo>
                  <a:lnTo>
                    <a:pt x="56768" y="57404"/>
                  </a:lnTo>
                  <a:lnTo>
                    <a:pt x="52705" y="56896"/>
                  </a:lnTo>
                  <a:close/>
                </a:path>
                <a:path w="257175" h="97154">
                  <a:moveTo>
                    <a:pt x="73279" y="65151"/>
                  </a:moveTo>
                  <a:lnTo>
                    <a:pt x="51054" y="65151"/>
                  </a:lnTo>
                  <a:lnTo>
                    <a:pt x="53721" y="65532"/>
                  </a:lnTo>
                  <a:lnTo>
                    <a:pt x="56134" y="66040"/>
                  </a:lnTo>
                  <a:lnTo>
                    <a:pt x="58420" y="66675"/>
                  </a:lnTo>
                  <a:lnTo>
                    <a:pt x="60452" y="67437"/>
                  </a:lnTo>
                  <a:lnTo>
                    <a:pt x="62103" y="68453"/>
                  </a:lnTo>
                  <a:lnTo>
                    <a:pt x="63754" y="69342"/>
                  </a:lnTo>
                  <a:lnTo>
                    <a:pt x="65024" y="70485"/>
                  </a:lnTo>
                  <a:lnTo>
                    <a:pt x="65786" y="71755"/>
                  </a:lnTo>
                  <a:lnTo>
                    <a:pt x="66675" y="72898"/>
                  </a:lnTo>
                  <a:lnTo>
                    <a:pt x="67183" y="74168"/>
                  </a:lnTo>
                  <a:lnTo>
                    <a:pt x="67183" y="79502"/>
                  </a:lnTo>
                  <a:lnTo>
                    <a:pt x="66675" y="80772"/>
                  </a:lnTo>
                  <a:lnTo>
                    <a:pt x="65786" y="81915"/>
                  </a:lnTo>
                  <a:lnTo>
                    <a:pt x="65024" y="83185"/>
                  </a:lnTo>
                  <a:lnTo>
                    <a:pt x="63754" y="84328"/>
                  </a:lnTo>
                  <a:lnTo>
                    <a:pt x="62103" y="85217"/>
                  </a:lnTo>
                  <a:lnTo>
                    <a:pt x="60452" y="86233"/>
                  </a:lnTo>
                  <a:lnTo>
                    <a:pt x="58420" y="86995"/>
                  </a:lnTo>
                  <a:lnTo>
                    <a:pt x="56134" y="87630"/>
                  </a:lnTo>
                  <a:lnTo>
                    <a:pt x="53721" y="88138"/>
                  </a:lnTo>
                  <a:lnTo>
                    <a:pt x="51054" y="88519"/>
                  </a:lnTo>
                  <a:lnTo>
                    <a:pt x="73278" y="88519"/>
                  </a:lnTo>
                  <a:lnTo>
                    <a:pt x="73787" y="88011"/>
                  </a:lnTo>
                  <a:lnTo>
                    <a:pt x="75056" y="85852"/>
                  </a:lnTo>
                  <a:lnTo>
                    <a:pt x="76454" y="83693"/>
                  </a:lnTo>
                  <a:lnTo>
                    <a:pt x="77089" y="81280"/>
                  </a:lnTo>
                  <a:lnTo>
                    <a:pt x="77089" y="72390"/>
                  </a:lnTo>
                  <a:lnTo>
                    <a:pt x="76454" y="69977"/>
                  </a:lnTo>
                  <a:lnTo>
                    <a:pt x="75056" y="67818"/>
                  </a:lnTo>
                  <a:lnTo>
                    <a:pt x="73787" y="65659"/>
                  </a:lnTo>
                  <a:lnTo>
                    <a:pt x="73279" y="65151"/>
                  </a:lnTo>
                  <a:close/>
                </a:path>
                <a:path w="257175" h="97154">
                  <a:moveTo>
                    <a:pt x="172847" y="72898"/>
                  </a:moveTo>
                  <a:lnTo>
                    <a:pt x="86487" y="72898"/>
                  </a:lnTo>
                  <a:lnTo>
                    <a:pt x="86487" y="81534"/>
                  </a:lnTo>
                  <a:lnTo>
                    <a:pt x="172847" y="81534"/>
                  </a:lnTo>
                  <a:lnTo>
                    <a:pt x="172847" y="72898"/>
                  </a:lnTo>
                  <a:close/>
                </a:path>
                <a:path w="257175" h="97154">
                  <a:moveTo>
                    <a:pt x="134620" y="55245"/>
                  </a:moveTo>
                  <a:lnTo>
                    <a:pt x="124587" y="55245"/>
                  </a:lnTo>
                  <a:lnTo>
                    <a:pt x="124587" y="72898"/>
                  </a:lnTo>
                  <a:lnTo>
                    <a:pt x="134620" y="72898"/>
                  </a:lnTo>
                  <a:lnTo>
                    <a:pt x="134620" y="55245"/>
                  </a:lnTo>
                  <a:close/>
                </a:path>
                <a:path w="257175" h="97154">
                  <a:moveTo>
                    <a:pt x="108584" y="6858"/>
                  </a:moveTo>
                  <a:lnTo>
                    <a:pt x="98552" y="6858"/>
                  </a:lnTo>
                  <a:lnTo>
                    <a:pt x="98552" y="55245"/>
                  </a:lnTo>
                  <a:lnTo>
                    <a:pt x="160655" y="55245"/>
                  </a:lnTo>
                  <a:lnTo>
                    <a:pt x="160655" y="46609"/>
                  </a:lnTo>
                  <a:lnTo>
                    <a:pt x="108584" y="46609"/>
                  </a:lnTo>
                  <a:lnTo>
                    <a:pt x="108584" y="31496"/>
                  </a:lnTo>
                  <a:lnTo>
                    <a:pt x="160655" y="31496"/>
                  </a:lnTo>
                  <a:lnTo>
                    <a:pt x="160655" y="22987"/>
                  </a:lnTo>
                  <a:lnTo>
                    <a:pt x="108584" y="22987"/>
                  </a:lnTo>
                  <a:lnTo>
                    <a:pt x="108584" y="6858"/>
                  </a:lnTo>
                  <a:close/>
                </a:path>
                <a:path w="257175" h="97154">
                  <a:moveTo>
                    <a:pt x="160655" y="31496"/>
                  </a:moveTo>
                  <a:lnTo>
                    <a:pt x="150622" y="31496"/>
                  </a:lnTo>
                  <a:lnTo>
                    <a:pt x="150622" y="46609"/>
                  </a:lnTo>
                  <a:lnTo>
                    <a:pt x="160655" y="46609"/>
                  </a:lnTo>
                  <a:lnTo>
                    <a:pt x="160655" y="31496"/>
                  </a:lnTo>
                  <a:close/>
                </a:path>
                <a:path w="257175" h="97154">
                  <a:moveTo>
                    <a:pt x="160655" y="6731"/>
                  </a:moveTo>
                  <a:lnTo>
                    <a:pt x="150622" y="6731"/>
                  </a:lnTo>
                  <a:lnTo>
                    <a:pt x="150622" y="22987"/>
                  </a:lnTo>
                  <a:lnTo>
                    <a:pt x="160655" y="22987"/>
                  </a:lnTo>
                  <a:lnTo>
                    <a:pt x="160655" y="6731"/>
                  </a:lnTo>
                  <a:close/>
                </a:path>
                <a:path w="257175" h="97154">
                  <a:moveTo>
                    <a:pt x="238125" y="43180"/>
                  </a:moveTo>
                  <a:lnTo>
                    <a:pt x="228219" y="43180"/>
                  </a:lnTo>
                  <a:lnTo>
                    <a:pt x="228219" y="89535"/>
                  </a:lnTo>
                  <a:lnTo>
                    <a:pt x="238125" y="89535"/>
                  </a:lnTo>
                  <a:lnTo>
                    <a:pt x="238125" y="43180"/>
                  </a:lnTo>
                  <a:close/>
                </a:path>
                <a:path w="257175" h="97154">
                  <a:moveTo>
                    <a:pt x="204597" y="6985"/>
                  </a:moveTo>
                  <a:lnTo>
                    <a:pt x="191008" y="6985"/>
                  </a:lnTo>
                  <a:lnTo>
                    <a:pt x="185801" y="9271"/>
                  </a:lnTo>
                  <a:lnTo>
                    <a:pt x="178815" y="18288"/>
                  </a:lnTo>
                  <a:lnTo>
                    <a:pt x="177037" y="25019"/>
                  </a:lnTo>
                  <a:lnTo>
                    <a:pt x="177037" y="53086"/>
                  </a:lnTo>
                  <a:lnTo>
                    <a:pt x="178815" y="59944"/>
                  </a:lnTo>
                  <a:lnTo>
                    <a:pt x="182372" y="64389"/>
                  </a:lnTo>
                  <a:lnTo>
                    <a:pt x="185801" y="68834"/>
                  </a:lnTo>
                  <a:lnTo>
                    <a:pt x="191008" y="71120"/>
                  </a:lnTo>
                  <a:lnTo>
                    <a:pt x="204597" y="71120"/>
                  </a:lnTo>
                  <a:lnTo>
                    <a:pt x="209804" y="68834"/>
                  </a:lnTo>
                  <a:lnTo>
                    <a:pt x="213233" y="64389"/>
                  </a:lnTo>
                  <a:lnTo>
                    <a:pt x="214960" y="62230"/>
                  </a:lnTo>
                  <a:lnTo>
                    <a:pt x="194056" y="62230"/>
                  </a:lnTo>
                  <a:lnTo>
                    <a:pt x="191134" y="60706"/>
                  </a:lnTo>
                  <a:lnTo>
                    <a:pt x="187579" y="54864"/>
                  </a:lnTo>
                  <a:lnTo>
                    <a:pt x="186690" y="49911"/>
                  </a:lnTo>
                  <a:lnTo>
                    <a:pt x="186690" y="28321"/>
                  </a:lnTo>
                  <a:lnTo>
                    <a:pt x="187579" y="23368"/>
                  </a:lnTo>
                  <a:lnTo>
                    <a:pt x="191134" y="17526"/>
                  </a:lnTo>
                  <a:lnTo>
                    <a:pt x="194056" y="16002"/>
                  </a:lnTo>
                  <a:lnTo>
                    <a:pt x="215018" y="16002"/>
                  </a:lnTo>
                  <a:lnTo>
                    <a:pt x="209804" y="9271"/>
                  </a:lnTo>
                  <a:lnTo>
                    <a:pt x="204597" y="6985"/>
                  </a:lnTo>
                  <a:close/>
                </a:path>
                <a:path w="257175" h="97154">
                  <a:moveTo>
                    <a:pt x="215018" y="16002"/>
                  </a:moveTo>
                  <a:lnTo>
                    <a:pt x="201549" y="16002"/>
                  </a:lnTo>
                  <a:lnTo>
                    <a:pt x="204343" y="17526"/>
                  </a:lnTo>
                  <a:lnTo>
                    <a:pt x="206121" y="20447"/>
                  </a:lnTo>
                  <a:lnTo>
                    <a:pt x="208026" y="23368"/>
                  </a:lnTo>
                  <a:lnTo>
                    <a:pt x="208915" y="28321"/>
                  </a:lnTo>
                  <a:lnTo>
                    <a:pt x="208915" y="49911"/>
                  </a:lnTo>
                  <a:lnTo>
                    <a:pt x="208026" y="54864"/>
                  </a:lnTo>
                  <a:lnTo>
                    <a:pt x="204470" y="60706"/>
                  </a:lnTo>
                  <a:lnTo>
                    <a:pt x="201676" y="62230"/>
                  </a:lnTo>
                  <a:lnTo>
                    <a:pt x="214960" y="62230"/>
                  </a:lnTo>
                  <a:lnTo>
                    <a:pt x="216789" y="59944"/>
                  </a:lnTo>
                  <a:lnTo>
                    <a:pt x="218567" y="53086"/>
                  </a:lnTo>
                  <a:lnTo>
                    <a:pt x="218567" y="43180"/>
                  </a:lnTo>
                  <a:lnTo>
                    <a:pt x="238125" y="43180"/>
                  </a:lnTo>
                  <a:lnTo>
                    <a:pt x="238125" y="34417"/>
                  </a:lnTo>
                  <a:lnTo>
                    <a:pt x="218567" y="34417"/>
                  </a:lnTo>
                  <a:lnTo>
                    <a:pt x="218567" y="25019"/>
                  </a:lnTo>
                  <a:lnTo>
                    <a:pt x="216789" y="18288"/>
                  </a:lnTo>
                  <a:lnTo>
                    <a:pt x="215018" y="16002"/>
                  </a:lnTo>
                  <a:close/>
                </a:path>
                <a:path w="257175" h="97154">
                  <a:moveTo>
                    <a:pt x="238125" y="1905"/>
                  </a:moveTo>
                  <a:lnTo>
                    <a:pt x="228219" y="1905"/>
                  </a:lnTo>
                  <a:lnTo>
                    <a:pt x="228219" y="34417"/>
                  </a:lnTo>
                  <a:lnTo>
                    <a:pt x="238125" y="34417"/>
                  </a:lnTo>
                  <a:lnTo>
                    <a:pt x="238125" y="1905"/>
                  </a:lnTo>
                  <a:close/>
                </a:path>
                <a:path w="257175" h="97154">
                  <a:moveTo>
                    <a:pt x="76708" y="0"/>
                  </a:moveTo>
                  <a:lnTo>
                    <a:pt x="66675" y="0"/>
                  </a:lnTo>
                  <a:lnTo>
                    <a:pt x="66675" y="22987"/>
                  </a:lnTo>
                  <a:lnTo>
                    <a:pt x="49276" y="22987"/>
                  </a:lnTo>
                  <a:lnTo>
                    <a:pt x="49276" y="31750"/>
                  </a:lnTo>
                  <a:lnTo>
                    <a:pt x="66675" y="31750"/>
                  </a:lnTo>
                  <a:lnTo>
                    <a:pt x="66675" y="55626"/>
                  </a:lnTo>
                  <a:lnTo>
                    <a:pt x="76708" y="55626"/>
                  </a:lnTo>
                  <a:lnTo>
                    <a:pt x="76708" y="0"/>
                  </a:lnTo>
                  <a:close/>
                </a:path>
                <a:path w="257175" h="97154">
                  <a:moveTo>
                    <a:pt x="33146" y="14478"/>
                  </a:moveTo>
                  <a:lnTo>
                    <a:pt x="22987" y="14478"/>
                  </a:lnTo>
                  <a:lnTo>
                    <a:pt x="22987" y="20447"/>
                  </a:lnTo>
                  <a:lnTo>
                    <a:pt x="22859" y="22098"/>
                  </a:lnTo>
                  <a:lnTo>
                    <a:pt x="19431" y="31242"/>
                  </a:lnTo>
                  <a:lnTo>
                    <a:pt x="18542" y="32512"/>
                  </a:lnTo>
                  <a:lnTo>
                    <a:pt x="17399" y="33655"/>
                  </a:lnTo>
                  <a:lnTo>
                    <a:pt x="16256" y="34925"/>
                  </a:lnTo>
                  <a:lnTo>
                    <a:pt x="14351" y="36703"/>
                  </a:lnTo>
                  <a:lnTo>
                    <a:pt x="12065" y="38608"/>
                  </a:lnTo>
                  <a:lnTo>
                    <a:pt x="6350" y="43053"/>
                  </a:lnTo>
                  <a:lnTo>
                    <a:pt x="3302" y="45339"/>
                  </a:lnTo>
                  <a:lnTo>
                    <a:pt x="0" y="47625"/>
                  </a:lnTo>
                  <a:lnTo>
                    <a:pt x="5968" y="54864"/>
                  </a:lnTo>
                  <a:lnTo>
                    <a:pt x="8762" y="52959"/>
                  </a:lnTo>
                  <a:lnTo>
                    <a:pt x="11556" y="50927"/>
                  </a:lnTo>
                  <a:lnTo>
                    <a:pt x="16890" y="46609"/>
                  </a:lnTo>
                  <a:lnTo>
                    <a:pt x="19304" y="44704"/>
                  </a:lnTo>
                  <a:lnTo>
                    <a:pt x="28321" y="34798"/>
                  </a:lnTo>
                  <a:lnTo>
                    <a:pt x="41211" y="34798"/>
                  </a:lnTo>
                  <a:lnTo>
                    <a:pt x="40893" y="34544"/>
                  </a:lnTo>
                  <a:lnTo>
                    <a:pt x="38481" y="32258"/>
                  </a:lnTo>
                  <a:lnTo>
                    <a:pt x="37337" y="31242"/>
                  </a:lnTo>
                  <a:lnTo>
                    <a:pt x="34162" y="26162"/>
                  </a:lnTo>
                  <a:lnTo>
                    <a:pt x="33781" y="25146"/>
                  </a:lnTo>
                  <a:lnTo>
                    <a:pt x="33528" y="23876"/>
                  </a:lnTo>
                  <a:lnTo>
                    <a:pt x="33206" y="20447"/>
                  </a:lnTo>
                  <a:lnTo>
                    <a:pt x="33146" y="14478"/>
                  </a:lnTo>
                  <a:close/>
                </a:path>
                <a:path w="257175" h="97154">
                  <a:moveTo>
                    <a:pt x="41211" y="34798"/>
                  </a:moveTo>
                  <a:lnTo>
                    <a:pt x="28448" y="34798"/>
                  </a:lnTo>
                  <a:lnTo>
                    <a:pt x="28829" y="35560"/>
                  </a:lnTo>
                  <a:lnTo>
                    <a:pt x="29464" y="36449"/>
                  </a:lnTo>
                  <a:lnTo>
                    <a:pt x="30480" y="37338"/>
                  </a:lnTo>
                  <a:lnTo>
                    <a:pt x="31496" y="38354"/>
                  </a:lnTo>
                  <a:lnTo>
                    <a:pt x="48895" y="51943"/>
                  </a:lnTo>
                  <a:lnTo>
                    <a:pt x="54609" y="44577"/>
                  </a:lnTo>
                  <a:lnTo>
                    <a:pt x="51562" y="42545"/>
                  </a:lnTo>
                  <a:lnTo>
                    <a:pt x="48640" y="40640"/>
                  </a:lnTo>
                  <a:lnTo>
                    <a:pt x="46101" y="38608"/>
                  </a:lnTo>
                  <a:lnTo>
                    <a:pt x="43434" y="36576"/>
                  </a:lnTo>
                  <a:lnTo>
                    <a:pt x="41211" y="34798"/>
                  </a:lnTo>
                  <a:close/>
                </a:path>
                <a:path w="257175" h="97154">
                  <a:moveTo>
                    <a:pt x="51815" y="5715"/>
                  </a:moveTo>
                  <a:lnTo>
                    <a:pt x="3175" y="5715"/>
                  </a:lnTo>
                  <a:lnTo>
                    <a:pt x="3175" y="14478"/>
                  </a:lnTo>
                  <a:lnTo>
                    <a:pt x="51815" y="14478"/>
                  </a:lnTo>
                  <a:lnTo>
                    <a:pt x="51815" y="5715"/>
                  </a:lnTo>
                  <a:close/>
                </a:path>
                <a:path w="257175" h="97154">
                  <a:moveTo>
                    <a:pt x="256794" y="0"/>
                  </a:moveTo>
                  <a:lnTo>
                    <a:pt x="246887" y="0"/>
                  </a:lnTo>
                  <a:lnTo>
                    <a:pt x="246887" y="94107"/>
                  </a:lnTo>
                  <a:lnTo>
                    <a:pt x="256794" y="94107"/>
                  </a:lnTo>
                  <a:lnTo>
                    <a:pt x="256794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5" name="object 345"/>
            <p:cNvPicPr/>
            <p:nvPr/>
          </p:nvPicPr>
          <p:blipFill>
            <a:blip r:embed="rId85" cstate="print"/>
            <a:stretch>
              <a:fillRect/>
            </a:stretch>
          </p:blipFill>
          <p:spPr>
            <a:xfrm>
              <a:off x="1308735" y="7190613"/>
              <a:ext cx="265938" cy="105918"/>
            </a:xfrm>
            <a:prstGeom prst="rect">
              <a:avLst/>
            </a:prstGeom>
          </p:spPr>
        </p:pic>
        <p:pic>
          <p:nvPicPr>
            <p:cNvPr id="346" name="object 346"/>
            <p:cNvPicPr/>
            <p:nvPr/>
          </p:nvPicPr>
          <p:blipFill>
            <a:blip r:embed="rId86" cstate="print"/>
            <a:stretch>
              <a:fillRect/>
            </a:stretch>
          </p:blipFill>
          <p:spPr>
            <a:xfrm>
              <a:off x="1598675" y="7189597"/>
              <a:ext cx="379730" cy="105410"/>
            </a:xfrm>
            <a:prstGeom prst="rect">
              <a:avLst/>
            </a:prstGeom>
          </p:spPr>
        </p:pic>
        <p:sp>
          <p:nvSpPr>
            <p:cNvPr id="347" name="object 347"/>
            <p:cNvSpPr/>
            <p:nvPr/>
          </p:nvSpPr>
          <p:spPr>
            <a:xfrm>
              <a:off x="1998726" y="7195185"/>
              <a:ext cx="255270" cy="94615"/>
            </a:xfrm>
            <a:custGeom>
              <a:avLst/>
              <a:gdLst/>
              <a:ahLst/>
              <a:cxnLst/>
              <a:rect l="l" t="t" r="r" b="b"/>
              <a:pathLst>
                <a:path w="255269" h="94615">
                  <a:moveTo>
                    <a:pt x="110871" y="65151"/>
                  </a:moveTo>
                  <a:lnTo>
                    <a:pt x="100837" y="65151"/>
                  </a:lnTo>
                  <a:lnTo>
                    <a:pt x="100837" y="93091"/>
                  </a:lnTo>
                  <a:lnTo>
                    <a:pt x="164084" y="93091"/>
                  </a:lnTo>
                  <a:lnTo>
                    <a:pt x="164084" y="84328"/>
                  </a:lnTo>
                  <a:lnTo>
                    <a:pt x="110871" y="84328"/>
                  </a:lnTo>
                  <a:lnTo>
                    <a:pt x="110871" y="65151"/>
                  </a:lnTo>
                  <a:close/>
                </a:path>
                <a:path w="255269" h="94615">
                  <a:moveTo>
                    <a:pt x="174751" y="49657"/>
                  </a:moveTo>
                  <a:lnTo>
                    <a:pt x="88392" y="49657"/>
                  </a:lnTo>
                  <a:lnTo>
                    <a:pt x="88392" y="58293"/>
                  </a:lnTo>
                  <a:lnTo>
                    <a:pt x="174751" y="58293"/>
                  </a:lnTo>
                  <a:lnTo>
                    <a:pt x="174751" y="49657"/>
                  </a:lnTo>
                  <a:close/>
                </a:path>
                <a:path w="255269" h="94615">
                  <a:moveTo>
                    <a:pt x="136651" y="36703"/>
                  </a:moveTo>
                  <a:lnTo>
                    <a:pt x="126492" y="36703"/>
                  </a:lnTo>
                  <a:lnTo>
                    <a:pt x="126492" y="49657"/>
                  </a:lnTo>
                  <a:lnTo>
                    <a:pt x="136651" y="49657"/>
                  </a:lnTo>
                  <a:lnTo>
                    <a:pt x="136651" y="36703"/>
                  </a:lnTo>
                  <a:close/>
                </a:path>
                <a:path w="255269" h="94615">
                  <a:moveTo>
                    <a:pt x="136525" y="12319"/>
                  </a:moveTo>
                  <a:lnTo>
                    <a:pt x="126492" y="12319"/>
                  </a:lnTo>
                  <a:lnTo>
                    <a:pt x="126492" y="16383"/>
                  </a:lnTo>
                  <a:lnTo>
                    <a:pt x="125349" y="18415"/>
                  </a:lnTo>
                  <a:lnTo>
                    <a:pt x="121285" y="22225"/>
                  </a:lnTo>
                  <a:lnTo>
                    <a:pt x="118491" y="24003"/>
                  </a:lnTo>
                  <a:lnTo>
                    <a:pt x="115062" y="25527"/>
                  </a:lnTo>
                  <a:lnTo>
                    <a:pt x="112268" y="26670"/>
                  </a:lnTo>
                  <a:lnTo>
                    <a:pt x="109347" y="27940"/>
                  </a:lnTo>
                  <a:lnTo>
                    <a:pt x="106299" y="29083"/>
                  </a:lnTo>
                  <a:lnTo>
                    <a:pt x="103250" y="30353"/>
                  </a:lnTo>
                  <a:lnTo>
                    <a:pt x="99694" y="31623"/>
                  </a:lnTo>
                  <a:lnTo>
                    <a:pt x="95631" y="32893"/>
                  </a:lnTo>
                  <a:lnTo>
                    <a:pt x="99313" y="41148"/>
                  </a:lnTo>
                  <a:lnTo>
                    <a:pt x="102616" y="40005"/>
                  </a:lnTo>
                  <a:lnTo>
                    <a:pt x="105918" y="38735"/>
                  </a:lnTo>
                  <a:lnTo>
                    <a:pt x="109093" y="37465"/>
                  </a:lnTo>
                  <a:lnTo>
                    <a:pt x="112394" y="36195"/>
                  </a:lnTo>
                  <a:lnTo>
                    <a:pt x="115697" y="34798"/>
                  </a:lnTo>
                  <a:lnTo>
                    <a:pt x="119125" y="33401"/>
                  </a:lnTo>
                  <a:lnTo>
                    <a:pt x="120268" y="32893"/>
                  </a:lnTo>
                  <a:lnTo>
                    <a:pt x="121412" y="32258"/>
                  </a:lnTo>
                  <a:lnTo>
                    <a:pt x="122809" y="31623"/>
                  </a:lnTo>
                  <a:lnTo>
                    <a:pt x="124079" y="30988"/>
                  </a:lnTo>
                  <a:lnTo>
                    <a:pt x="125349" y="30226"/>
                  </a:lnTo>
                  <a:lnTo>
                    <a:pt x="126492" y="29464"/>
                  </a:lnTo>
                  <a:lnTo>
                    <a:pt x="127762" y="28829"/>
                  </a:lnTo>
                  <a:lnTo>
                    <a:pt x="128778" y="28067"/>
                  </a:lnTo>
                  <a:lnTo>
                    <a:pt x="129667" y="27432"/>
                  </a:lnTo>
                  <a:lnTo>
                    <a:pt x="130556" y="26670"/>
                  </a:lnTo>
                  <a:lnTo>
                    <a:pt x="131191" y="26035"/>
                  </a:lnTo>
                  <a:lnTo>
                    <a:pt x="131444" y="25527"/>
                  </a:lnTo>
                  <a:lnTo>
                    <a:pt x="148107" y="25527"/>
                  </a:lnTo>
                  <a:lnTo>
                    <a:pt x="144399" y="23749"/>
                  </a:lnTo>
                  <a:lnTo>
                    <a:pt x="141605" y="21971"/>
                  </a:lnTo>
                  <a:lnTo>
                    <a:pt x="137541" y="18415"/>
                  </a:lnTo>
                  <a:lnTo>
                    <a:pt x="136525" y="16383"/>
                  </a:lnTo>
                  <a:lnTo>
                    <a:pt x="136525" y="12319"/>
                  </a:lnTo>
                  <a:close/>
                </a:path>
                <a:path w="255269" h="94615">
                  <a:moveTo>
                    <a:pt x="148107" y="25527"/>
                  </a:moveTo>
                  <a:lnTo>
                    <a:pt x="131572" y="25527"/>
                  </a:lnTo>
                  <a:lnTo>
                    <a:pt x="131825" y="26035"/>
                  </a:lnTo>
                  <a:lnTo>
                    <a:pt x="132461" y="26670"/>
                  </a:lnTo>
                  <a:lnTo>
                    <a:pt x="133350" y="27432"/>
                  </a:lnTo>
                  <a:lnTo>
                    <a:pt x="134238" y="28067"/>
                  </a:lnTo>
                  <a:lnTo>
                    <a:pt x="135255" y="28829"/>
                  </a:lnTo>
                  <a:lnTo>
                    <a:pt x="136525" y="29464"/>
                  </a:lnTo>
                  <a:lnTo>
                    <a:pt x="139065" y="30988"/>
                  </a:lnTo>
                  <a:lnTo>
                    <a:pt x="140462" y="31623"/>
                  </a:lnTo>
                  <a:lnTo>
                    <a:pt x="143001" y="32893"/>
                  </a:lnTo>
                  <a:lnTo>
                    <a:pt x="147319" y="34798"/>
                  </a:lnTo>
                  <a:lnTo>
                    <a:pt x="150622" y="36068"/>
                  </a:lnTo>
                  <a:lnTo>
                    <a:pt x="156972" y="38608"/>
                  </a:lnTo>
                  <a:lnTo>
                    <a:pt x="160274" y="39878"/>
                  </a:lnTo>
                  <a:lnTo>
                    <a:pt x="163703" y="41148"/>
                  </a:lnTo>
                  <a:lnTo>
                    <a:pt x="167386" y="32893"/>
                  </a:lnTo>
                  <a:lnTo>
                    <a:pt x="163322" y="31623"/>
                  </a:lnTo>
                  <a:lnTo>
                    <a:pt x="159766" y="30353"/>
                  </a:lnTo>
                  <a:lnTo>
                    <a:pt x="156718" y="29083"/>
                  </a:lnTo>
                  <a:lnTo>
                    <a:pt x="153543" y="27940"/>
                  </a:lnTo>
                  <a:lnTo>
                    <a:pt x="150622" y="26670"/>
                  </a:lnTo>
                  <a:lnTo>
                    <a:pt x="148107" y="25527"/>
                  </a:lnTo>
                  <a:close/>
                </a:path>
                <a:path w="255269" h="94615">
                  <a:moveTo>
                    <a:pt x="163449" y="3937"/>
                  </a:moveTo>
                  <a:lnTo>
                    <a:pt x="99568" y="3937"/>
                  </a:lnTo>
                  <a:lnTo>
                    <a:pt x="99568" y="12319"/>
                  </a:lnTo>
                  <a:lnTo>
                    <a:pt x="163449" y="12319"/>
                  </a:lnTo>
                  <a:lnTo>
                    <a:pt x="163449" y="3937"/>
                  </a:lnTo>
                  <a:close/>
                </a:path>
                <a:path w="255269" h="94615">
                  <a:moveTo>
                    <a:pt x="86360" y="72898"/>
                  </a:moveTo>
                  <a:lnTo>
                    <a:pt x="0" y="72898"/>
                  </a:lnTo>
                  <a:lnTo>
                    <a:pt x="0" y="81534"/>
                  </a:lnTo>
                  <a:lnTo>
                    <a:pt x="86360" y="81534"/>
                  </a:lnTo>
                  <a:lnTo>
                    <a:pt x="86360" y="72898"/>
                  </a:lnTo>
                  <a:close/>
                </a:path>
                <a:path w="255269" h="94615">
                  <a:moveTo>
                    <a:pt x="48132" y="55245"/>
                  </a:moveTo>
                  <a:lnTo>
                    <a:pt x="38100" y="55245"/>
                  </a:lnTo>
                  <a:lnTo>
                    <a:pt x="38100" y="72898"/>
                  </a:lnTo>
                  <a:lnTo>
                    <a:pt x="48132" y="72898"/>
                  </a:lnTo>
                  <a:lnTo>
                    <a:pt x="48132" y="55245"/>
                  </a:lnTo>
                  <a:close/>
                </a:path>
                <a:path w="255269" h="94615">
                  <a:moveTo>
                    <a:pt x="22098" y="6858"/>
                  </a:moveTo>
                  <a:lnTo>
                    <a:pt x="12065" y="6858"/>
                  </a:lnTo>
                  <a:lnTo>
                    <a:pt x="12065" y="55245"/>
                  </a:lnTo>
                  <a:lnTo>
                    <a:pt x="74168" y="55245"/>
                  </a:lnTo>
                  <a:lnTo>
                    <a:pt x="74168" y="46609"/>
                  </a:lnTo>
                  <a:lnTo>
                    <a:pt x="22098" y="46609"/>
                  </a:lnTo>
                  <a:lnTo>
                    <a:pt x="22098" y="31496"/>
                  </a:lnTo>
                  <a:lnTo>
                    <a:pt x="74168" y="31496"/>
                  </a:lnTo>
                  <a:lnTo>
                    <a:pt x="74168" y="22987"/>
                  </a:lnTo>
                  <a:lnTo>
                    <a:pt x="22098" y="22987"/>
                  </a:lnTo>
                  <a:lnTo>
                    <a:pt x="22098" y="6858"/>
                  </a:lnTo>
                  <a:close/>
                </a:path>
                <a:path w="255269" h="94615">
                  <a:moveTo>
                    <a:pt x="74168" y="31496"/>
                  </a:moveTo>
                  <a:lnTo>
                    <a:pt x="64135" y="31496"/>
                  </a:lnTo>
                  <a:lnTo>
                    <a:pt x="64135" y="46609"/>
                  </a:lnTo>
                  <a:lnTo>
                    <a:pt x="74168" y="46609"/>
                  </a:lnTo>
                  <a:lnTo>
                    <a:pt x="74168" y="31496"/>
                  </a:lnTo>
                  <a:close/>
                </a:path>
                <a:path w="255269" h="94615">
                  <a:moveTo>
                    <a:pt x="74168" y="6731"/>
                  </a:moveTo>
                  <a:lnTo>
                    <a:pt x="64135" y="6731"/>
                  </a:lnTo>
                  <a:lnTo>
                    <a:pt x="64135" y="22987"/>
                  </a:lnTo>
                  <a:lnTo>
                    <a:pt x="74168" y="22987"/>
                  </a:lnTo>
                  <a:lnTo>
                    <a:pt x="74168" y="6731"/>
                  </a:lnTo>
                  <a:close/>
                </a:path>
                <a:path w="255269" h="94615">
                  <a:moveTo>
                    <a:pt x="208661" y="6223"/>
                  </a:moveTo>
                  <a:lnTo>
                    <a:pt x="201803" y="6223"/>
                  </a:lnTo>
                  <a:lnTo>
                    <a:pt x="198628" y="6858"/>
                  </a:lnTo>
                  <a:lnTo>
                    <a:pt x="192786" y="9144"/>
                  </a:lnTo>
                  <a:lnTo>
                    <a:pt x="190246" y="10922"/>
                  </a:lnTo>
                  <a:lnTo>
                    <a:pt x="188213" y="13208"/>
                  </a:lnTo>
                  <a:lnTo>
                    <a:pt x="186055" y="15494"/>
                  </a:lnTo>
                  <a:lnTo>
                    <a:pt x="184404" y="18288"/>
                  </a:lnTo>
                  <a:lnTo>
                    <a:pt x="183213" y="21844"/>
                  </a:lnTo>
                  <a:lnTo>
                    <a:pt x="181991" y="25146"/>
                  </a:lnTo>
                  <a:lnTo>
                    <a:pt x="181578" y="28448"/>
                  </a:lnTo>
                  <a:lnTo>
                    <a:pt x="181581" y="49530"/>
                  </a:lnTo>
                  <a:lnTo>
                    <a:pt x="181991" y="52705"/>
                  </a:lnTo>
                  <a:lnTo>
                    <a:pt x="183387" y="56515"/>
                  </a:lnTo>
                  <a:lnTo>
                    <a:pt x="184404" y="59563"/>
                  </a:lnTo>
                  <a:lnTo>
                    <a:pt x="186055" y="62357"/>
                  </a:lnTo>
                  <a:lnTo>
                    <a:pt x="188213" y="64643"/>
                  </a:lnTo>
                  <a:lnTo>
                    <a:pt x="190246" y="66929"/>
                  </a:lnTo>
                  <a:lnTo>
                    <a:pt x="192786" y="68580"/>
                  </a:lnTo>
                  <a:lnTo>
                    <a:pt x="195706" y="69850"/>
                  </a:lnTo>
                  <a:lnTo>
                    <a:pt x="198628" y="70993"/>
                  </a:lnTo>
                  <a:lnTo>
                    <a:pt x="201803" y="71501"/>
                  </a:lnTo>
                  <a:lnTo>
                    <a:pt x="208661" y="71501"/>
                  </a:lnTo>
                  <a:lnTo>
                    <a:pt x="222250" y="64643"/>
                  </a:lnTo>
                  <a:lnTo>
                    <a:pt x="224289" y="62484"/>
                  </a:lnTo>
                  <a:lnTo>
                    <a:pt x="203326" y="62484"/>
                  </a:lnTo>
                  <a:lnTo>
                    <a:pt x="201675" y="62103"/>
                  </a:lnTo>
                  <a:lnTo>
                    <a:pt x="192278" y="51943"/>
                  </a:lnTo>
                  <a:lnTo>
                    <a:pt x="191516" y="49530"/>
                  </a:lnTo>
                  <a:lnTo>
                    <a:pt x="191135" y="46482"/>
                  </a:lnTo>
                  <a:lnTo>
                    <a:pt x="191135" y="31496"/>
                  </a:lnTo>
                  <a:lnTo>
                    <a:pt x="203326" y="15494"/>
                  </a:lnTo>
                  <a:lnTo>
                    <a:pt x="224409" y="15494"/>
                  </a:lnTo>
                  <a:lnTo>
                    <a:pt x="222250" y="13208"/>
                  </a:lnTo>
                  <a:lnTo>
                    <a:pt x="220218" y="10922"/>
                  </a:lnTo>
                  <a:lnTo>
                    <a:pt x="217678" y="9144"/>
                  </a:lnTo>
                  <a:lnTo>
                    <a:pt x="211836" y="6858"/>
                  </a:lnTo>
                  <a:lnTo>
                    <a:pt x="208661" y="6223"/>
                  </a:lnTo>
                  <a:close/>
                </a:path>
                <a:path w="255269" h="94615">
                  <a:moveTo>
                    <a:pt x="224409" y="15494"/>
                  </a:moveTo>
                  <a:lnTo>
                    <a:pt x="207010" y="15494"/>
                  </a:lnTo>
                  <a:lnTo>
                    <a:pt x="208787" y="15875"/>
                  </a:lnTo>
                  <a:lnTo>
                    <a:pt x="212090" y="17145"/>
                  </a:lnTo>
                  <a:lnTo>
                    <a:pt x="219329" y="31496"/>
                  </a:lnTo>
                  <a:lnTo>
                    <a:pt x="219329" y="46482"/>
                  </a:lnTo>
                  <a:lnTo>
                    <a:pt x="207010" y="62484"/>
                  </a:lnTo>
                  <a:lnTo>
                    <a:pt x="224289" y="62484"/>
                  </a:lnTo>
                  <a:lnTo>
                    <a:pt x="226060" y="59563"/>
                  </a:lnTo>
                  <a:lnTo>
                    <a:pt x="227203" y="56134"/>
                  </a:lnTo>
                  <a:lnTo>
                    <a:pt x="228473" y="52705"/>
                  </a:lnTo>
                  <a:lnTo>
                    <a:pt x="228882" y="49530"/>
                  </a:lnTo>
                  <a:lnTo>
                    <a:pt x="228885" y="28448"/>
                  </a:lnTo>
                  <a:lnTo>
                    <a:pt x="228473" y="25146"/>
                  </a:lnTo>
                  <a:lnTo>
                    <a:pt x="227203" y="21844"/>
                  </a:lnTo>
                  <a:lnTo>
                    <a:pt x="226060" y="18415"/>
                  </a:lnTo>
                  <a:lnTo>
                    <a:pt x="224409" y="15494"/>
                  </a:lnTo>
                  <a:close/>
                </a:path>
                <a:path w="255269" h="94615">
                  <a:moveTo>
                    <a:pt x="254762" y="0"/>
                  </a:moveTo>
                  <a:lnTo>
                    <a:pt x="244601" y="0"/>
                  </a:lnTo>
                  <a:lnTo>
                    <a:pt x="244601" y="94107"/>
                  </a:lnTo>
                  <a:lnTo>
                    <a:pt x="254762" y="94107"/>
                  </a:lnTo>
                  <a:lnTo>
                    <a:pt x="254762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8" name="object 348"/>
            <p:cNvPicPr/>
            <p:nvPr/>
          </p:nvPicPr>
          <p:blipFill>
            <a:blip r:embed="rId87" cstate="print"/>
            <a:stretch>
              <a:fillRect/>
            </a:stretch>
          </p:blipFill>
          <p:spPr>
            <a:xfrm>
              <a:off x="1994154" y="7190613"/>
              <a:ext cx="263906" cy="103251"/>
            </a:xfrm>
            <a:prstGeom prst="rect">
              <a:avLst/>
            </a:prstGeom>
          </p:spPr>
        </p:pic>
        <p:sp>
          <p:nvSpPr>
            <p:cNvPr id="349" name="object 349"/>
            <p:cNvSpPr/>
            <p:nvPr/>
          </p:nvSpPr>
          <p:spPr>
            <a:xfrm>
              <a:off x="2289429" y="7194169"/>
              <a:ext cx="262255" cy="95885"/>
            </a:xfrm>
            <a:custGeom>
              <a:avLst/>
              <a:gdLst/>
              <a:ahLst/>
              <a:cxnLst/>
              <a:rect l="l" t="t" r="r" b="b"/>
              <a:pathLst>
                <a:path w="262255" h="95884">
                  <a:moveTo>
                    <a:pt x="201040" y="68071"/>
                  </a:moveTo>
                  <a:lnTo>
                    <a:pt x="190881" y="68071"/>
                  </a:lnTo>
                  <a:lnTo>
                    <a:pt x="190881" y="94106"/>
                  </a:lnTo>
                  <a:lnTo>
                    <a:pt x="250951" y="94106"/>
                  </a:lnTo>
                  <a:lnTo>
                    <a:pt x="250951" y="85343"/>
                  </a:lnTo>
                  <a:lnTo>
                    <a:pt x="201040" y="85343"/>
                  </a:lnTo>
                  <a:lnTo>
                    <a:pt x="201040" y="68071"/>
                  </a:lnTo>
                  <a:close/>
                </a:path>
                <a:path w="262255" h="95884">
                  <a:moveTo>
                    <a:pt x="248412" y="1015"/>
                  </a:moveTo>
                  <a:lnTo>
                    <a:pt x="238378" y="1015"/>
                  </a:lnTo>
                  <a:lnTo>
                    <a:pt x="238378" y="69341"/>
                  </a:lnTo>
                  <a:lnTo>
                    <a:pt x="248412" y="69341"/>
                  </a:lnTo>
                  <a:lnTo>
                    <a:pt x="248412" y="37718"/>
                  </a:lnTo>
                  <a:lnTo>
                    <a:pt x="261746" y="37718"/>
                  </a:lnTo>
                  <a:lnTo>
                    <a:pt x="261746" y="28955"/>
                  </a:lnTo>
                  <a:lnTo>
                    <a:pt x="248412" y="28955"/>
                  </a:lnTo>
                  <a:lnTo>
                    <a:pt x="248412" y="1015"/>
                  </a:lnTo>
                  <a:close/>
                </a:path>
                <a:path w="262255" h="95884">
                  <a:moveTo>
                    <a:pt x="205866" y="23494"/>
                  </a:moveTo>
                  <a:lnTo>
                    <a:pt x="198627" y="23494"/>
                  </a:lnTo>
                  <a:lnTo>
                    <a:pt x="195325" y="24002"/>
                  </a:lnTo>
                  <a:lnTo>
                    <a:pt x="181737" y="34416"/>
                  </a:lnTo>
                  <a:lnTo>
                    <a:pt x="180720" y="36448"/>
                  </a:lnTo>
                  <a:lnTo>
                    <a:pt x="180339" y="38607"/>
                  </a:lnTo>
                  <a:lnTo>
                    <a:pt x="180339" y="46100"/>
                  </a:lnTo>
                  <a:lnTo>
                    <a:pt x="180720" y="48259"/>
                  </a:lnTo>
                  <a:lnTo>
                    <a:pt x="181737" y="50291"/>
                  </a:lnTo>
                  <a:lnTo>
                    <a:pt x="182625" y="52450"/>
                  </a:lnTo>
                  <a:lnTo>
                    <a:pt x="198627" y="61340"/>
                  </a:lnTo>
                  <a:lnTo>
                    <a:pt x="205866" y="61340"/>
                  </a:lnTo>
                  <a:lnTo>
                    <a:pt x="209169" y="60832"/>
                  </a:lnTo>
                  <a:lnTo>
                    <a:pt x="211835" y="59816"/>
                  </a:lnTo>
                  <a:lnTo>
                    <a:pt x="214629" y="58800"/>
                  </a:lnTo>
                  <a:lnTo>
                    <a:pt x="216915" y="57530"/>
                  </a:lnTo>
                  <a:lnTo>
                    <a:pt x="220471" y="54228"/>
                  </a:lnTo>
                  <a:lnTo>
                    <a:pt x="221270" y="53212"/>
                  </a:lnTo>
                  <a:lnTo>
                    <a:pt x="200151" y="53212"/>
                  </a:lnTo>
                  <a:lnTo>
                    <a:pt x="198373" y="52958"/>
                  </a:lnTo>
                  <a:lnTo>
                    <a:pt x="189864" y="44703"/>
                  </a:lnTo>
                  <a:lnTo>
                    <a:pt x="189864" y="40131"/>
                  </a:lnTo>
                  <a:lnTo>
                    <a:pt x="193166" y="34416"/>
                  </a:lnTo>
                  <a:lnTo>
                    <a:pt x="193928" y="33654"/>
                  </a:lnTo>
                  <a:lnTo>
                    <a:pt x="195198" y="33019"/>
                  </a:lnTo>
                  <a:lnTo>
                    <a:pt x="196850" y="32384"/>
                  </a:lnTo>
                  <a:lnTo>
                    <a:pt x="198373" y="31876"/>
                  </a:lnTo>
                  <a:lnTo>
                    <a:pt x="200151" y="31622"/>
                  </a:lnTo>
                  <a:lnTo>
                    <a:pt x="221270" y="31622"/>
                  </a:lnTo>
                  <a:lnTo>
                    <a:pt x="220471" y="30606"/>
                  </a:lnTo>
                  <a:lnTo>
                    <a:pt x="216915" y="27304"/>
                  </a:lnTo>
                  <a:lnTo>
                    <a:pt x="214629" y="26034"/>
                  </a:lnTo>
                  <a:lnTo>
                    <a:pt x="211835" y="25018"/>
                  </a:lnTo>
                  <a:lnTo>
                    <a:pt x="209169" y="24002"/>
                  </a:lnTo>
                  <a:lnTo>
                    <a:pt x="205866" y="23494"/>
                  </a:lnTo>
                  <a:close/>
                </a:path>
                <a:path w="262255" h="95884">
                  <a:moveTo>
                    <a:pt x="221270" y="31622"/>
                  </a:moveTo>
                  <a:lnTo>
                    <a:pt x="204343" y="31622"/>
                  </a:lnTo>
                  <a:lnTo>
                    <a:pt x="206120" y="31876"/>
                  </a:lnTo>
                  <a:lnTo>
                    <a:pt x="207771" y="32384"/>
                  </a:lnTo>
                  <a:lnTo>
                    <a:pt x="209295" y="33019"/>
                  </a:lnTo>
                  <a:lnTo>
                    <a:pt x="210565" y="33654"/>
                  </a:lnTo>
                  <a:lnTo>
                    <a:pt x="211581" y="34670"/>
                  </a:lnTo>
                  <a:lnTo>
                    <a:pt x="212597" y="35559"/>
                  </a:lnTo>
                  <a:lnTo>
                    <a:pt x="213359" y="36575"/>
                  </a:lnTo>
                  <a:lnTo>
                    <a:pt x="213868" y="37718"/>
                  </a:lnTo>
                  <a:lnTo>
                    <a:pt x="214375" y="38988"/>
                  </a:lnTo>
                  <a:lnTo>
                    <a:pt x="214629" y="40131"/>
                  </a:lnTo>
                  <a:lnTo>
                    <a:pt x="214629" y="44703"/>
                  </a:lnTo>
                  <a:lnTo>
                    <a:pt x="204343" y="53212"/>
                  </a:lnTo>
                  <a:lnTo>
                    <a:pt x="221270" y="53212"/>
                  </a:lnTo>
                  <a:lnTo>
                    <a:pt x="221869" y="52450"/>
                  </a:lnTo>
                  <a:lnTo>
                    <a:pt x="222884" y="50291"/>
                  </a:lnTo>
                  <a:lnTo>
                    <a:pt x="223773" y="48259"/>
                  </a:lnTo>
                  <a:lnTo>
                    <a:pt x="224154" y="46100"/>
                  </a:lnTo>
                  <a:lnTo>
                    <a:pt x="224132" y="38607"/>
                  </a:lnTo>
                  <a:lnTo>
                    <a:pt x="223773" y="36575"/>
                  </a:lnTo>
                  <a:lnTo>
                    <a:pt x="222825" y="34416"/>
                  </a:lnTo>
                  <a:lnTo>
                    <a:pt x="221869" y="32384"/>
                  </a:lnTo>
                  <a:lnTo>
                    <a:pt x="221270" y="31622"/>
                  </a:lnTo>
                  <a:close/>
                </a:path>
                <a:path w="262255" h="95884">
                  <a:moveTo>
                    <a:pt x="229234" y="11429"/>
                  </a:moveTo>
                  <a:lnTo>
                    <a:pt x="175132" y="11429"/>
                  </a:lnTo>
                  <a:lnTo>
                    <a:pt x="175132" y="19938"/>
                  </a:lnTo>
                  <a:lnTo>
                    <a:pt x="229234" y="19938"/>
                  </a:lnTo>
                  <a:lnTo>
                    <a:pt x="229234" y="11429"/>
                  </a:lnTo>
                  <a:close/>
                </a:path>
                <a:path w="262255" h="95884">
                  <a:moveTo>
                    <a:pt x="207263" y="0"/>
                  </a:moveTo>
                  <a:lnTo>
                    <a:pt x="197231" y="0"/>
                  </a:lnTo>
                  <a:lnTo>
                    <a:pt x="197231" y="11429"/>
                  </a:lnTo>
                  <a:lnTo>
                    <a:pt x="207263" y="11429"/>
                  </a:lnTo>
                  <a:lnTo>
                    <a:pt x="207263" y="0"/>
                  </a:lnTo>
                  <a:close/>
                </a:path>
                <a:path w="262255" h="95884">
                  <a:moveTo>
                    <a:pt x="172084" y="73913"/>
                  </a:moveTo>
                  <a:lnTo>
                    <a:pt x="85725" y="73913"/>
                  </a:lnTo>
                  <a:lnTo>
                    <a:pt x="85725" y="82549"/>
                  </a:lnTo>
                  <a:lnTo>
                    <a:pt x="172084" y="82549"/>
                  </a:lnTo>
                  <a:lnTo>
                    <a:pt x="172084" y="73913"/>
                  </a:lnTo>
                  <a:close/>
                </a:path>
                <a:path w="262255" h="95884">
                  <a:moveTo>
                    <a:pt x="133095" y="6095"/>
                  </a:moveTo>
                  <a:lnTo>
                    <a:pt x="124587" y="6095"/>
                  </a:lnTo>
                  <a:lnTo>
                    <a:pt x="120522" y="6603"/>
                  </a:lnTo>
                  <a:lnTo>
                    <a:pt x="99694" y="19557"/>
                  </a:lnTo>
                  <a:lnTo>
                    <a:pt x="98043" y="22351"/>
                  </a:lnTo>
                  <a:lnTo>
                    <a:pt x="97226" y="25272"/>
                  </a:lnTo>
                  <a:lnTo>
                    <a:pt x="97154" y="37718"/>
                  </a:lnTo>
                  <a:lnTo>
                    <a:pt x="98170" y="41020"/>
                  </a:lnTo>
                  <a:lnTo>
                    <a:pt x="99948" y="43941"/>
                  </a:lnTo>
                  <a:lnTo>
                    <a:pt x="101726" y="46735"/>
                  </a:lnTo>
                  <a:lnTo>
                    <a:pt x="104139" y="49275"/>
                  </a:lnTo>
                  <a:lnTo>
                    <a:pt x="107187" y="51180"/>
                  </a:lnTo>
                  <a:lnTo>
                    <a:pt x="107187" y="73913"/>
                  </a:lnTo>
                  <a:lnTo>
                    <a:pt x="117220" y="73913"/>
                  </a:lnTo>
                  <a:lnTo>
                    <a:pt x="117220" y="55371"/>
                  </a:lnTo>
                  <a:lnTo>
                    <a:pt x="150494" y="55371"/>
                  </a:lnTo>
                  <a:lnTo>
                    <a:pt x="150494" y="51180"/>
                  </a:lnTo>
                  <a:lnTo>
                    <a:pt x="153543" y="49275"/>
                  </a:lnTo>
                  <a:lnTo>
                    <a:pt x="154628" y="48132"/>
                  </a:lnTo>
                  <a:lnTo>
                    <a:pt x="125983" y="48132"/>
                  </a:lnTo>
                  <a:lnTo>
                    <a:pt x="123189" y="47751"/>
                  </a:lnTo>
                  <a:lnTo>
                    <a:pt x="120522" y="47116"/>
                  </a:lnTo>
                  <a:lnTo>
                    <a:pt x="117982" y="46481"/>
                  </a:lnTo>
                  <a:lnTo>
                    <a:pt x="115569" y="45465"/>
                  </a:lnTo>
                  <a:lnTo>
                    <a:pt x="113664" y="44195"/>
                  </a:lnTo>
                  <a:lnTo>
                    <a:pt x="111632" y="42925"/>
                  </a:lnTo>
                  <a:lnTo>
                    <a:pt x="109981" y="41401"/>
                  </a:lnTo>
                  <a:lnTo>
                    <a:pt x="108838" y="39623"/>
                  </a:lnTo>
                  <a:lnTo>
                    <a:pt x="107695" y="37718"/>
                  </a:lnTo>
                  <a:lnTo>
                    <a:pt x="107060" y="35686"/>
                  </a:lnTo>
                  <a:lnTo>
                    <a:pt x="107060" y="27304"/>
                  </a:lnTo>
                  <a:lnTo>
                    <a:pt x="107695" y="25272"/>
                  </a:lnTo>
                  <a:lnTo>
                    <a:pt x="108838" y="23494"/>
                  </a:lnTo>
                  <a:lnTo>
                    <a:pt x="109981" y="21589"/>
                  </a:lnTo>
                  <a:lnTo>
                    <a:pt x="111632" y="20065"/>
                  </a:lnTo>
                  <a:lnTo>
                    <a:pt x="113664" y="18795"/>
                  </a:lnTo>
                  <a:lnTo>
                    <a:pt x="115569" y="17525"/>
                  </a:lnTo>
                  <a:lnTo>
                    <a:pt x="117982" y="16509"/>
                  </a:lnTo>
                  <a:lnTo>
                    <a:pt x="120522" y="15874"/>
                  </a:lnTo>
                  <a:lnTo>
                    <a:pt x="123189" y="15239"/>
                  </a:lnTo>
                  <a:lnTo>
                    <a:pt x="125983" y="14858"/>
                  </a:lnTo>
                  <a:lnTo>
                    <a:pt x="154652" y="14858"/>
                  </a:lnTo>
                  <a:lnTo>
                    <a:pt x="154050" y="14223"/>
                  </a:lnTo>
                  <a:lnTo>
                    <a:pt x="137287" y="6603"/>
                  </a:lnTo>
                  <a:lnTo>
                    <a:pt x="133095" y="6095"/>
                  </a:lnTo>
                  <a:close/>
                </a:path>
                <a:path w="262255" h="95884">
                  <a:moveTo>
                    <a:pt x="150494" y="55371"/>
                  </a:moveTo>
                  <a:lnTo>
                    <a:pt x="140462" y="55371"/>
                  </a:lnTo>
                  <a:lnTo>
                    <a:pt x="140462" y="73913"/>
                  </a:lnTo>
                  <a:lnTo>
                    <a:pt x="150494" y="73913"/>
                  </a:lnTo>
                  <a:lnTo>
                    <a:pt x="150494" y="55371"/>
                  </a:lnTo>
                  <a:close/>
                </a:path>
                <a:path w="262255" h="95884">
                  <a:moveTo>
                    <a:pt x="140462" y="55371"/>
                  </a:moveTo>
                  <a:lnTo>
                    <a:pt x="117220" y="55371"/>
                  </a:lnTo>
                  <a:lnTo>
                    <a:pt x="120903" y="56387"/>
                  </a:lnTo>
                  <a:lnTo>
                    <a:pt x="124840" y="56768"/>
                  </a:lnTo>
                  <a:lnTo>
                    <a:pt x="132841" y="56768"/>
                  </a:lnTo>
                  <a:lnTo>
                    <a:pt x="136651" y="56387"/>
                  </a:lnTo>
                  <a:lnTo>
                    <a:pt x="140462" y="55371"/>
                  </a:lnTo>
                  <a:close/>
                </a:path>
                <a:path w="262255" h="95884">
                  <a:moveTo>
                    <a:pt x="154652" y="14858"/>
                  </a:moveTo>
                  <a:lnTo>
                    <a:pt x="131825" y="14858"/>
                  </a:lnTo>
                  <a:lnTo>
                    <a:pt x="134619" y="15239"/>
                  </a:lnTo>
                  <a:lnTo>
                    <a:pt x="137159" y="15874"/>
                  </a:lnTo>
                  <a:lnTo>
                    <a:pt x="148844" y="23494"/>
                  </a:lnTo>
                  <a:lnTo>
                    <a:pt x="149987" y="25272"/>
                  </a:lnTo>
                  <a:lnTo>
                    <a:pt x="150621" y="27304"/>
                  </a:lnTo>
                  <a:lnTo>
                    <a:pt x="150621" y="35686"/>
                  </a:lnTo>
                  <a:lnTo>
                    <a:pt x="137159" y="47116"/>
                  </a:lnTo>
                  <a:lnTo>
                    <a:pt x="134619" y="47751"/>
                  </a:lnTo>
                  <a:lnTo>
                    <a:pt x="131825" y="48132"/>
                  </a:lnTo>
                  <a:lnTo>
                    <a:pt x="154628" y="48132"/>
                  </a:lnTo>
                  <a:lnTo>
                    <a:pt x="155956" y="46735"/>
                  </a:lnTo>
                  <a:lnTo>
                    <a:pt x="157860" y="43941"/>
                  </a:lnTo>
                  <a:lnTo>
                    <a:pt x="159638" y="41020"/>
                  </a:lnTo>
                  <a:lnTo>
                    <a:pt x="160527" y="37718"/>
                  </a:lnTo>
                  <a:lnTo>
                    <a:pt x="160456" y="25272"/>
                  </a:lnTo>
                  <a:lnTo>
                    <a:pt x="159638" y="22351"/>
                  </a:lnTo>
                  <a:lnTo>
                    <a:pt x="157987" y="19557"/>
                  </a:lnTo>
                  <a:lnTo>
                    <a:pt x="156337" y="16636"/>
                  </a:lnTo>
                  <a:lnTo>
                    <a:pt x="154652" y="14858"/>
                  </a:lnTo>
                  <a:close/>
                </a:path>
                <a:path w="262255" h="95884">
                  <a:moveTo>
                    <a:pt x="75310" y="52958"/>
                  </a:moveTo>
                  <a:lnTo>
                    <a:pt x="16509" y="52958"/>
                  </a:lnTo>
                  <a:lnTo>
                    <a:pt x="16509" y="61340"/>
                  </a:lnTo>
                  <a:lnTo>
                    <a:pt x="65404" y="61340"/>
                  </a:lnTo>
                  <a:lnTo>
                    <a:pt x="65404" y="70230"/>
                  </a:lnTo>
                  <a:lnTo>
                    <a:pt x="17018" y="70230"/>
                  </a:lnTo>
                  <a:lnTo>
                    <a:pt x="17018" y="95757"/>
                  </a:lnTo>
                  <a:lnTo>
                    <a:pt x="77977" y="95757"/>
                  </a:lnTo>
                  <a:lnTo>
                    <a:pt x="77977" y="87375"/>
                  </a:lnTo>
                  <a:lnTo>
                    <a:pt x="26923" y="87375"/>
                  </a:lnTo>
                  <a:lnTo>
                    <a:pt x="26923" y="78358"/>
                  </a:lnTo>
                  <a:lnTo>
                    <a:pt x="75310" y="78358"/>
                  </a:lnTo>
                  <a:lnTo>
                    <a:pt x="75310" y="52958"/>
                  </a:lnTo>
                  <a:close/>
                </a:path>
                <a:path w="262255" h="95884">
                  <a:moveTo>
                    <a:pt x="43814" y="13080"/>
                  </a:moveTo>
                  <a:lnTo>
                    <a:pt x="34162" y="13080"/>
                  </a:lnTo>
                  <a:lnTo>
                    <a:pt x="34162" y="36321"/>
                  </a:lnTo>
                  <a:lnTo>
                    <a:pt x="19176" y="36575"/>
                  </a:lnTo>
                  <a:lnTo>
                    <a:pt x="0" y="36575"/>
                  </a:lnTo>
                  <a:lnTo>
                    <a:pt x="0" y="44703"/>
                  </a:lnTo>
                  <a:lnTo>
                    <a:pt x="8127" y="44576"/>
                  </a:lnTo>
                  <a:lnTo>
                    <a:pt x="15112" y="44576"/>
                  </a:lnTo>
                  <a:lnTo>
                    <a:pt x="20827" y="44449"/>
                  </a:lnTo>
                  <a:lnTo>
                    <a:pt x="26543" y="44449"/>
                  </a:lnTo>
                  <a:lnTo>
                    <a:pt x="31622" y="44322"/>
                  </a:lnTo>
                  <a:lnTo>
                    <a:pt x="35940" y="44068"/>
                  </a:lnTo>
                  <a:lnTo>
                    <a:pt x="43941" y="43814"/>
                  </a:lnTo>
                  <a:lnTo>
                    <a:pt x="56768" y="42798"/>
                  </a:lnTo>
                  <a:lnTo>
                    <a:pt x="56215" y="35940"/>
                  </a:lnTo>
                  <a:lnTo>
                    <a:pt x="43814" y="35940"/>
                  </a:lnTo>
                  <a:lnTo>
                    <a:pt x="43814" y="13080"/>
                  </a:lnTo>
                  <a:close/>
                </a:path>
                <a:path w="262255" h="95884">
                  <a:moveTo>
                    <a:pt x="19176" y="13080"/>
                  </a:moveTo>
                  <a:lnTo>
                    <a:pt x="9525" y="13080"/>
                  </a:lnTo>
                  <a:lnTo>
                    <a:pt x="9525" y="36575"/>
                  </a:lnTo>
                  <a:lnTo>
                    <a:pt x="19176" y="36575"/>
                  </a:lnTo>
                  <a:lnTo>
                    <a:pt x="19176" y="13080"/>
                  </a:lnTo>
                  <a:close/>
                </a:path>
                <a:path w="262255" h="95884">
                  <a:moveTo>
                    <a:pt x="56133" y="34924"/>
                  </a:moveTo>
                  <a:lnTo>
                    <a:pt x="54101" y="35178"/>
                  </a:lnTo>
                  <a:lnTo>
                    <a:pt x="48132" y="35559"/>
                  </a:lnTo>
                  <a:lnTo>
                    <a:pt x="45973" y="35813"/>
                  </a:lnTo>
                  <a:lnTo>
                    <a:pt x="43814" y="35940"/>
                  </a:lnTo>
                  <a:lnTo>
                    <a:pt x="56215" y="35940"/>
                  </a:lnTo>
                  <a:lnTo>
                    <a:pt x="56133" y="34924"/>
                  </a:lnTo>
                  <a:close/>
                </a:path>
                <a:path w="262255" h="95884">
                  <a:moveTo>
                    <a:pt x="52577" y="4952"/>
                  </a:moveTo>
                  <a:lnTo>
                    <a:pt x="507" y="4952"/>
                  </a:lnTo>
                  <a:lnTo>
                    <a:pt x="507" y="13080"/>
                  </a:lnTo>
                  <a:lnTo>
                    <a:pt x="52577" y="13080"/>
                  </a:lnTo>
                  <a:lnTo>
                    <a:pt x="52577" y="4952"/>
                  </a:lnTo>
                  <a:close/>
                </a:path>
                <a:path w="262255" h="95884">
                  <a:moveTo>
                    <a:pt x="75310" y="1015"/>
                  </a:moveTo>
                  <a:lnTo>
                    <a:pt x="65277" y="1015"/>
                  </a:lnTo>
                  <a:lnTo>
                    <a:pt x="65277" y="48259"/>
                  </a:lnTo>
                  <a:lnTo>
                    <a:pt x="75310" y="48259"/>
                  </a:lnTo>
                  <a:lnTo>
                    <a:pt x="75310" y="1015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0" name="object 350"/>
            <p:cNvPicPr/>
            <p:nvPr/>
          </p:nvPicPr>
          <p:blipFill>
            <a:blip r:embed="rId88" cstate="print"/>
            <a:stretch>
              <a:fillRect/>
            </a:stretch>
          </p:blipFill>
          <p:spPr>
            <a:xfrm>
              <a:off x="2284857" y="7189597"/>
              <a:ext cx="270891" cy="104902"/>
            </a:xfrm>
            <a:prstGeom prst="rect">
              <a:avLst/>
            </a:prstGeom>
          </p:spPr>
        </p:pic>
        <p:sp>
          <p:nvSpPr>
            <p:cNvPr id="351" name="object 351"/>
            <p:cNvSpPr/>
            <p:nvPr/>
          </p:nvSpPr>
          <p:spPr>
            <a:xfrm>
              <a:off x="2573654" y="7195185"/>
              <a:ext cx="344170" cy="94615"/>
            </a:xfrm>
            <a:custGeom>
              <a:avLst/>
              <a:gdLst/>
              <a:ahLst/>
              <a:cxnLst/>
              <a:rect l="l" t="t" r="r" b="b"/>
              <a:pathLst>
                <a:path w="344169" h="94615">
                  <a:moveTo>
                    <a:pt x="229869" y="8763"/>
                  </a:moveTo>
                  <a:lnTo>
                    <a:pt x="208661" y="8763"/>
                  </a:lnTo>
                  <a:lnTo>
                    <a:pt x="208661" y="17399"/>
                  </a:lnTo>
                  <a:lnTo>
                    <a:pt x="220344" y="17399"/>
                  </a:lnTo>
                  <a:lnTo>
                    <a:pt x="220322" y="34417"/>
                  </a:lnTo>
                  <a:lnTo>
                    <a:pt x="201294" y="70358"/>
                  </a:lnTo>
                  <a:lnTo>
                    <a:pt x="208280" y="76327"/>
                  </a:lnTo>
                  <a:lnTo>
                    <a:pt x="226754" y="51181"/>
                  </a:lnTo>
                  <a:lnTo>
                    <a:pt x="227651" y="49276"/>
                  </a:lnTo>
                  <a:lnTo>
                    <a:pt x="227750" y="49022"/>
                  </a:lnTo>
                  <a:lnTo>
                    <a:pt x="228345" y="47117"/>
                  </a:lnTo>
                  <a:lnTo>
                    <a:pt x="228726" y="44958"/>
                  </a:lnTo>
                  <a:lnTo>
                    <a:pt x="229234" y="42799"/>
                  </a:lnTo>
                  <a:lnTo>
                    <a:pt x="229404" y="41275"/>
                  </a:lnTo>
                  <a:lnTo>
                    <a:pt x="229519" y="39878"/>
                  </a:lnTo>
                  <a:lnTo>
                    <a:pt x="229797" y="34036"/>
                  </a:lnTo>
                  <a:lnTo>
                    <a:pt x="229869" y="8763"/>
                  </a:lnTo>
                  <a:close/>
                </a:path>
                <a:path w="344169" h="94615">
                  <a:moveTo>
                    <a:pt x="204469" y="8763"/>
                  </a:moveTo>
                  <a:lnTo>
                    <a:pt x="179577" y="8763"/>
                  </a:lnTo>
                  <a:lnTo>
                    <a:pt x="179577" y="17399"/>
                  </a:lnTo>
                  <a:lnTo>
                    <a:pt x="194690" y="17399"/>
                  </a:lnTo>
                  <a:lnTo>
                    <a:pt x="194690" y="28321"/>
                  </a:lnTo>
                  <a:lnTo>
                    <a:pt x="189912" y="45212"/>
                  </a:lnTo>
                  <a:lnTo>
                    <a:pt x="188721" y="47117"/>
                  </a:lnTo>
                  <a:lnTo>
                    <a:pt x="187115" y="49276"/>
                  </a:lnTo>
                  <a:lnTo>
                    <a:pt x="185320" y="51435"/>
                  </a:lnTo>
                  <a:lnTo>
                    <a:pt x="181356" y="55880"/>
                  </a:lnTo>
                  <a:lnTo>
                    <a:pt x="175894" y="61595"/>
                  </a:lnTo>
                  <a:lnTo>
                    <a:pt x="182752" y="67945"/>
                  </a:lnTo>
                  <a:lnTo>
                    <a:pt x="203326" y="39116"/>
                  </a:lnTo>
                  <a:lnTo>
                    <a:pt x="203834" y="36957"/>
                  </a:lnTo>
                  <a:lnTo>
                    <a:pt x="204088" y="34671"/>
                  </a:lnTo>
                  <a:lnTo>
                    <a:pt x="204396" y="28321"/>
                  </a:lnTo>
                  <a:lnTo>
                    <a:pt x="204469" y="8763"/>
                  </a:lnTo>
                  <a:close/>
                </a:path>
                <a:path w="344169" h="94615">
                  <a:moveTo>
                    <a:pt x="136017" y="8636"/>
                  </a:moveTo>
                  <a:lnTo>
                    <a:pt x="93725" y="8636"/>
                  </a:lnTo>
                  <a:lnTo>
                    <a:pt x="93725" y="17272"/>
                  </a:lnTo>
                  <a:lnTo>
                    <a:pt x="125983" y="17272"/>
                  </a:lnTo>
                  <a:lnTo>
                    <a:pt x="125945" y="29718"/>
                  </a:lnTo>
                  <a:lnTo>
                    <a:pt x="125730" y="33274"/>
                  </a:lnTo>
                  <a:lnTo>
                    <a:pt x="125475" y="35179"/>
                  </a:lnTo>
                  <a:lnTo>
                    <a:pt x="125094" y="37084"/>
                  </a:lnTo>
                  <a:lnTo>
                    <a:pt x="124332" y="38862"/>
                  </a:lnTo>
                  <a:lnTo>
                    <a:pt x="123697" y="40767"/>
                  </a:lnTo>
                  <a:lnTo>
                    <a:pt x="91947" y="65532"/>
                  </a:lnTo>
                  <a:lnTo>
                    <a:pt x="97281" y="73533"/>
                  </a:lnTo>
                  <a:lnTo>
                    <a:pt x="129031" y="50800"/>
                  </a:lnTo>
                  <a:lnTo>
                    <a:pt x="130556" y="48641"/>
                  </a:lnTo>
                  <a:lnTo>
                    <a:pt x="132206" y="46482"/>
                  </a:lnTo>
                  <a:lnTo>
                    <a:pt x="135636" y="35052"/>
                  </a:lnTo>
                  <a:lnTo>
                    <a:pt x="135889" y="32512"/>
                  </a:lnTo>
                  <a:lnTo>
                    <a:pt x="136017" y="29718"/>
                  </a:lnTo>
                  <a:lnTo>
                    <a:pt x="136017" y="8636"/>
                  </a:lnTo>
                  <a:close/>
                </a:path>
                <a:path w="344169" h="94615">
                  <a:moveTo>
                    <a:pt x="301117" y="17272"/>
                  </a:moveTo>
                  <a:lnTo>
                    <a:pt x="290830" y="17272"/>
                  </a:lnTo>
                  <a:lnTo>
                    <a:pt x="290830" y="34163"/>
                  </a:lnTo>
                  <a:lnTo>
                    <a:pt x="290321" y="37211"/>
                  </a:lnTo>
                  <a:lnTo>
                    <a:pt x="267334" y="65151"/>
                  </a:lnTo>
                  <a:lnTo>
                    <a:pt x="273938" y="71882"/>
                  </a:lnTo>
                  <a:lnTo>
                    <a:pt x="277368" y="68707"/>
                  </a:lnTo>
                  <a:lnTo>
                    <a:pt x="283082" y="63246"/>
                  </a:lnTo>
                  <a:lnTo>
                    <a:pt x="287908" y="58166"/>
                  </a:lnTo>
                  <a:lnTo>
                    <a:pt x="290068" y="55753"/>
                  </a:lnTo>
                  <a:lnTo>
                    <a:pt x="292988" y="52578"/>
                  </a:lnTo>
                  <a:lnTo>
                    <a:pt x="294005" y="51308"/>
                  </a:lnTo>
                  <a:lnTo>
                    <a:pt x="294978" y="49911"/>
                  </a:lnTo>
                  <a:lnTo>
                    <a:pt x="295656" y="48895"/>
                  </a:lnTo>
                  <a:lnTo>
                    <a:pt x="296037" y="47752"/>
                  </a:lnTo>
                  <a:lnTo>
                    <a:pt x="307720" y="47752"/>
                  </a:lnTo>
                  <a:lnTo>
                    <a:pt x="306196" y="45847"/>
                  </a:lnTo>
                  <a:lnTo>
                    <a:pt x="305053" y="44450"/>
                  </a:lnTo>
                  <a:lnTo>
                    <a:pt x="304038" y="42926"/>
                  </a:lnTo>
                  <a:lnTo>
                    <a:pt x="303149" y="41529"/>
                  </a:lnTo>
                  <a:lnTo>
                    <a:pt x="302640" y="40132"/>
                  </a:lnTo>
                  <a:lnTo>
                    <a:pt x="302006" y="38862"/>
                  </a:lnTo>
                  <a:lnTo>
                    <a:pt x="301601" y="37211"/>
                  </a:lnTo>
                  <a:lnTo>
                    <a:pt x="301370" y="35941"/>
                  </a:lnTo>
                  <a:lnTo>
                    <a:pt x="301234" y="34163"/>
                  </a:lnTo>
                  <a:lnTo>
                    <a:pt x="301117" y="17272"/>
                  </a:lnTo>
                  <a:close/>
                </a:path>
                <a:path w="344169" h="94615">
                  <a:moveTo>
                    <a:pt x="307720" y="47752"/>
                  </a:moveTo>
                  <a:lnTo>
                    <a:pt x="296163" y="47752"/>
                  </a:lnTo>
                  <a:lnTo>
                    <a:pt x="296544" y="48768"/>
                  </a:lnTo>
                  <a:lnTo>
                    <a:pt x="297537" y="50038"/>
                  </a:lnTo>
                  <a:lnTo>
                    <a:pt x="299719" y="52705"/>
                  </a:lnTo>
                  <a:lnTo>
                    <a:pt x="301097" y="54229"/>
                  </a:lnTo>
                  <a:lnTo>
                    <a:pt x="302387" y="55753"/>
                  </a:lnTo>
                  <a:lnTo>
                    <a:pt x="304419" y="57785"/>
                  </a:lnTo>
                  <a:lnTo>
                    <a:pt x="306577" y="60071"/>
                  </a:lnTo>
                  <a:lnTo>
                    <a:pt x="308863" y="62230"/>
                  </a:lnTo>
                  <a:lnTo>
                    <a:pt x="311150" y="64516"/>
                  </a:lnTo>
                  <a:lnTo>
                    <a:pt x="314070" y="67310"/>
                  </a:lnTo>
                  <a:lnTo>
                    <a:pt x="317500" y="70485"/>
                  </a:lnTo>
                  <a:lnTo>
                    <a:pt x="324231" y="63627"/>
                  </a:lnTo>
                  <a:lnTo>
                    <a:pt x="321056" y="60960"/>
                  </a:lnTo>
                  <a:lnTo>
                    <a:pt x="318388" y="58547"/>
                  </a:lnTo>
                  <a:lnTo>
                    <a:pt x="313697" y="54102"/>
                  </a:lnTo>
                  <a:lnTo>
                    <a:pt x="311657" y="51943"/>
                  </a:lnTo>
                  <a:lnTo>
                    <a:pt x="309499" y="49530"/>
                  </a:lnTo>
                  <a:lnTo>
                    <a:pt x="307720" y="47752"/>
                  </a:lnTo>
                  <a:close/>
                </a:path>
                <a:path w="344169" h="94615">
                  <a:moveTo>
                    <a:pt x="320801" y="8382"/>
                  </a:moveTo>
                  <a:lnTo>
                    <a:pt x="270637" y="8382"/>
                  </a:lnTo>
                  <a:lnTo>
                    <a:pt x="270637" y="17272"/>
                  </a:lnTo>
                  <a:lnTo>
                    <a:pt x="320801" y="17272"/>
                  </a:lnTo>
                  <a:lnTo>
                    <a:pt x="320801" y="8382"/>
                  </a:lnTo>
                  <a:close/>
                </a:path>
                <a:path w="344169" h="94615">
                  <a:moveTo>
                    <a:pt x="34162" y="6731"/>
                  </a:moveTo>
                  <a:lnTo>
                    <a:pt x="24002" y="6731"/>
                  </a:lnTo>
                  <a:lnTo>
                    <a:pt x="23875" y="33147"/>
                  </a:lnTo>
                  <a:lnTo>
                    <a:pt x="23368" y="36195"/>
                  </a:lnTo>
                  <a:lnTo>
                    <a:pt x="22987" y="37719"/>
                  </a:lnTo>
                  <a:lnTo>
                    <a:pt x="22351" y="39243"/>
                  </a:lnTo>
                  <a:lnTo>
                    <a:pt x="21843" y="40640"/>
                  </a:lnTo>
                  <a:lnTo>
                    <a:pt x="0" y="64389"/>
                  </a:lnTo>
                  <a:lnTo>
                    <a:pt x="6603" y="71247"/>
                  </a:lnTo>
                  <a:lnTo>
                    <a:pt x="10032" y="68072"/>
                  </a:lnTo>
                  <a:lnTo>
                    <a:pt x="13207" y="65024"/>
                  </a:lnTo>
                  <a:lnTo>
                    <a:pt x="15875" y="62357"/>
                  </a:lnTo>
                  <a:lnTo>
                    <a:pt x="18668" y="59690"/>
                  </a:lnTo>
                  <a:lnTo>
                    <a:pt x="21081" y="57150"/>
                  </a:lnTo>
                  <a:lnTo>
                    <a:pt x="23113" y="54864"/>
                  </a:lnTo>
                  <a:lnTo>
                    <a:pt x="24764" y="53086"/>
                  </a:lnTo>
                  <a:lnTo>
                    <a:pt x="27050" y="50546"/>
                  </a:lnTo>
                  <a:lnTo>
                    <a:pt x="27939" y="49276"/>
                  </a:lnTo>
                  <a:lnTo>
                    <a:pt x="28631" y="48006"/>
                  </a:lnTo>
                  <a:lnTo>
                    <a:pt x="29082" y="46990"/>
                  </a:lnTo>
                  <a:lnTo>
                    <a:pt x="40661" y="46990"/>
                  </a:lnTo>
                  <a:lnTo>
                    <a:pt x="39496" y="45593"/>
                  </a:lnTo>
                  <a:lnTo>
                    <a:pt x="38481" y="44069"/>
                  </a:lnTo>
                  <a:lnTo>
                    <a:pt x="37337" y="42672"/>
                  </a:lnTo>
                  <a:lnTo>
                    <a:pt x="34289" y="33528"/>
                  </a:lnTo>
                  <a:lnTo>
                    <a:pt x="34162" y="6731"/>
                  </a:lnTo>
                  <a:close/>
                </a:path>
                <a:path w="344169" h="94615">
                  <a:moveTo>
                    <a:pt x="40661" y="46990"/>
                  </a:moveTo>
                  <a:lnTo>
                    <a:pt x="29209" y="46990"/>
                  </a:lnTo>
                  <a:lnTo>
                    <a:pt x="29590" y="48006"/>
                  </a:lnTo>
                  <a:lnTo>
                    <a:pt x="30352" y="49276"/>
                  </a:lnTo>
                  <a:lnTo>
                    <a:pt x="31495" y="50546"/>
                  </a:lnTo>
                  <a:lnTo>
                    <a:pt x="34025" y="53594"/>
                  </a:lnTo>
                  <a:lnTo>
                    <a:pt x="35306" y="54991"/>
                  </a:lnTo>
                  <a:lnTo>
                    <a:pt x="37337" y="57150"/>
                  </a:lnTo>
                  <a:lnTo>
                    <a:pt x="47243" y="67056"/>
                  </a:lnTo>
                  <a:lnTo>
                    <a:pt x="50800" y="70358"/>
                  </a:lnTo>
                  <a:lnTo>
                    <a:pt x="57403" y="63373"/>
                  </a:lnTo>
                  <a:lnTo>
                    <a:pt x="54356" y="60579"/>
                  </a:lnTo>
                  <a:lnTo>
                    <a:pt x="51562" y="58166"/>
                  </a:lnTo>
                  <a:lnTo>
                    <a:pt x="49149" y="55880"/>
                  </a:lnTo>
                  <a:lnTo>
                    <a:pt x="44576" y="51308"/>
                  </a:lnTo>
                  <a:lnTo>
                    <a:pt x="42418" y="48895"/>
                  </a:lnTo>
                  <a:lnTo>
                    <a:pt x="40661" y="46990"/>
                  </a:lnTo>
                  <a:close/>
                </a:path>
                <a:path w="344169" h="94615">
                  <a:moveTo>
                    <a:pt x="343662" y="0"/>
                  </a:moveTo>
                  <a:lnTo>
                    <a:pt x="333628" y="0"/>
                  </a:lnTo>
                  <a:lnTo>
                    <a:pt x="333628" y="94107"/>
                  </a:lnTo>
                  <a:lnTo>
                    <a:pt x="343662" y="94107"/>
                  </a:lnTo>
                  <a:lnTo>
                    <a:pt x="343662" y="0"/>
                  </a:lnTo>
                  <a:close/>
                </a:path>
                <a:path w="344169" h="94615">
                  <a:moveTo>
                    <a:pt x="250825" y="0"/>
                  </a:moveTo>
                  <a:lnTo>
                    <a:pt x="241045" y="0"/>
                  </a:lnTo>
                  <a:lnTo>
                    <a:pt x="241045" y="94107"/>
                  </a:lnTo>
                  <a:lnTo>
                    <a:pt x="250825" y="94107"/>
                  </a:lnTo>
                  <a:lnTo>
                    <a:pt x="250825" y="43561"/>
                  </a:lnTo>
                  <a:lnTo>
                    <a:pt x="264540" y="43561"/>
                  </a:lnTo>
                  <a:lnTo>
                    <a:pt x="264540" y="34798"/>
                  </a:lnTo>
                  <a:lnTo>
                    <a:pt x="250825" y="34798"/>
                  </a:lnTo>
                  <a:lnTo>
                    <a:pt x="250825" y="0"/>
                  </a:lnTo>
                  <a:close/>
                </a:path>
                <a:path w="344169" h="94615">
                  <a:moveTo>
                    <a:pt x="165988" y="0"/>
                  </a:moveTo>
                  <a:lnTo>
                    <a:pt x="155828" y="0"/>
                  </a:lnTo>
                  <a:lnTo>
                    <a:pt x="155828" y="94107"/>
                  </a:lnTo>
                  <a:lnTo>
                    <a:pt x="165988" y="94107"/>
                  </a:lnTo>
                  <a:lnTo>
                    <a:pt x="165988" y="0"/>
                  </a:lnTo>
                  <a:close/>
                </a:path>
                <a:path w="344169" h="94615">
                  <a:moveTo>
                    <a:pt x="77596" y="0"/>
                  </a:moveTo>
                  <a:lnTo>
                    <a:pt x="67437" y="0"/>
                  </a:lnTo>
                  <a:lnTo>
                    <a:pt x="67437" y="94107"/>
                  </a:lnTo>
                  <a:lnTo>
                    <a:pt x="77596" y="94107"/>
                  </a:lnTo>
                  <a:lnTo>
                    <a:pt x="77596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2" name="object 352"/>
            <p:cNvPicPr/>
            <p:nvPr/>
          </p:nvPicPr>
          <p:blipFill>
            <a:blip r:embed="rId89" cstate="print"/>
            <a:stretch>
              <a:fillRect/>
            </a:stretch>
          </p:blipFill>
          <p:spPr>
            <a:xfrm>
              <a:off x="2569082" y="7190613"/>
              <a:ext cx="352806" cy="103251"/>
            </a:xfrm>
            <a:prstGeom prst="rect">
              <a:avLst/>
            </a:prstGeom>
          </p:spPr>
        </p:pic>
        <p:sp>
          <p:nvSpPr>
            <p:cNvPr id="353" name="object 353"/>
            <p:cNvSpPr/>
            <p:nvPr/>
          </p:nvSpPr>
          <p:spPr>
            <a:xfrm>
              <a:off x="2948177" y="7195185"/>
              <a:ext cx="441959" cy="94615"/>
            </a:xfrm>
            <a:custGeom>
              <a:avLst/>
              <a:gdLst/>
              <a:ahLst/>
              <a:cxnLst/>
              <a:rect l="l" t="t" r="r" b="b"/>
              <a:pathLst>
                <a:path w="441960" h="94615">
                  <a:moveTo>
                    <a:pt x="203835" y="57785"/>
                  </a:moveTo>
                  <a:lnTo>
                    <a:pt x="193802" y="57785"/>
                  </a:lnTo>
                  <a:lnTo>
                    <a:pt x="193802" y="94107"/>
                  </a:lnTo>
                  <a:lnTo>
                    <a:pt x="255397" y="94107"/>
                  </a:lnTo>
                  <a:lnTo>
                    <a:pt x="255397" y="85217"/>
                  </a:lnTo>
                  <a:lnTo>
                    <a:pt x="203835" y="85217"/>
                  </a:lnTo>
                  <a:lnTo>
                    <a:pt x="203835" y="76073"/>
                  </a:lnTo>
                  <a:lnTo>
                    <a:pt x="255397" y="76073"/>
                  </a:lnTo>
                  <a:lnTo>
                    <a:pt x="255397" y="67691"/>
                  </a:lnTo>
                  <a:lnTo>
                    <a:pt x="203835" y="67691"/>
                  </a:lnTo>
                  <a:lnTo>
                    <a:pt x="203835" y="57785"/>
                  </a:lnTo>
                  <a:close/>
                </a:path>
                <a:path w="441960" h="94615">
                  <a:moveTo>
                    <a:pt x="255397" y="76073"/>
                  </a:moveTo>
                  <a:lnTo>
                    <a:pt x="245364" y="76073"/>
                  </a:lnTo>
                  <a:lnTo>
                    <a:pt x="245364" y="85217"/>
                  </a:lnTo>
                  <a:lnTo>
                    <a:pt x="255397" y="85217"/>
                  </a:lnTo>
                  <a:lnTo>
                    <a:pt x="255397" y="76073"/>
                  </a:lnTo>
                  <a:close/>
                </a:path>
                <a:path w="441960" h="94615">
                  <a:moveTo>
                    <a:pt x="255397" y="57785"/>
                  </a:moveTo>
                  <a:lnTo>
                    <a:pt x="245364" y="57785"/>
                  </a:lnTo>
                  <a:lnTo>
                    <a:pt x="245364" y="67691"/>
                  </a:lnTo>
                  <a:lnTo>
                    <a:pt x="255397" y="67691"/>
                  </a:lnTo>
                  <a:lnTo>
                    <a:pt x="255397" y="57785"/>
                  </a:lnTo>
                  <a:close/>
                </a:path>
                <a:path w="441960" h="94615">
                  <a:moveTo>
                    <a:pt x="113411" y="64897"/>
                  </a:moveTo>
                  <a:lnTo>
                    <a:pt x="103251" y="64897"/>
                  </a:lnTo>
                  <a:lnTo>
                    <a:pt x="103251" y="93218"/>
                  </a:lnTo>
                  <a:lnTo>
                    <a:pt x="165862" y="93218"/>
                  </a:lnTo>
                  <a:lnTo>
                    <a:pt x="165862" y="84455"/>
                  </a:lnTo>
                  <a:lnTo>
                    <a:pt x="113411" y="84455"/>
                  </a:lnTo>
                  <a:lnTo>
                    <a:pt x="113411" y="64897"/>
                  </a:lnTo>
                  <a:close/>
                </a:path>
                <a:path w="441960" h="94615">
                  <a:moveTo>
                    <a:pt x="163322" y="0"/>
                  </a:moveTo>
                  <a:lnTo>
                    <a:pt x="153289" y="0"/>
                  </a:lnTo>
                  <a:lnTo>
                    <a:pt x="153289" y="69850"/>
                  </a:lnTo>
                  <a:lnTo>
                    <a:pt x="163322" y="69850"/>
                  </a:lnTo>
                  <a:lnTo>
                    <a:pt x="163322" y="37465"/>
                  </a:lnTo>
                  <a:lnTo>
                    <a:pt x="176530" y="37465"/>
                  </a:lnTo>
                  <a:lnTo>
                    <a:pt x="176530" y="28702"/>
                  </a:lnTo>
                  <a:lnTo>
                    <a:pt x="163322" y="28702"/>
                  </a:lnTo>
                  <a:lnTo>
                    <a:pt x="163322" y="0"/>
                  </a:lnTo>
                  <a:close/>
                </a:path>
                <a:path w="441960" h="94615">
                  <a:moveTo>
                    <a:pt x="117094" y="27686"/>
                  </a:moveTo>
                  <a:lnTo>
                    <a:pt x="107188" y="27686"/>
                  </a:lnTo>
                  <a:lnTo>
                    <a:pt x="107188" y="47117"/>
                  </a:lnTo>
                  <a:lnTo>
                    <a:pt x="88392" y="47117"/>
                  </a:lnTo>
                  <a:lnTo>
                    <a:pt x="88392" y="55753"/>
                  </a:lnTo>
                  <a:lnTo>
                    <a:pt x="102997" y="55753"/>
                  </a:lnTo>
                  <a:lnTo>
                    <a:pt x="128524" y="55118"/>
                  </a:lnTo>
                  <a:lnTo>
                    <a:pt x="132715" y="54864"/>
                  </a:lnTo>
                  <a:lnTo>
                    <a:pt x="136525" y="54483"/>
                  </a:lnTo>
                  <a:lnTo>
                    <a:pt x="140208" y="54229"/>
                  </a:lnTo>
                  <a:lnTo>
                    <a:pt x="148336" y="53467"/>
                  </a:lnTo>
                  <a:lnTo>
                    <a:pt x="147635" y="46863"/>
                  </a:lnTo>
                  <a:lnTo>
                    <a:pt x="117094" y="46863"/>
                  </a:lnTo>
                  <a:lnTo>
                    <a:pt x="117094" y="27686"/>
                  </a:lnTo>
                  <a:close/>
                </a:path>
                <a:path w="441960" h="94615">
                  <a:moveTo>
                    <a:pt x="147447" y="45085"/>
                  </a:moveTo>
                  <a:lnTo>
                    <a:pt x="142240" y="45593"/>
                  </a:lnTo>
                  <a:lnTo>
                    <a:pt x="139827" y="45720"/>
                  </a:lnTo>
                  <a:lnTo>
                    <a:pt x="137414" y="45974"/>
                  </a:lnTo>
                  <a:lnTo>
                    <a:pt x="132461" y="46228"/>
                  </a:lnTo>
                  <a:lnTo>
                    <a:pt x="130048" y="46482"/>
                  </a:lnTo>
                  <a:lnTo>
                    <a:pt x="127635" y="46609"/>
                  </a:lnTo>
                  <a:lnTo>
                    <a:pt x="125095" y="46609"/>
                  </a:lnTo>
                  <a:lnTo>
                    <a:pt x="119888" y="46863"/>
                  </a:lnTo>
                  <a:lnTo>
                    <a:pt x="147635" y="46863"/>
                  </a:lnTo>
                  <a:lnTo>
                    <a:pt x="147447" y="45085"/>
                  </a:lnTo>
                  <a:close/>
                </a:path>
                <a:path w="441960" h="94615">
                  <a:moveTo>
                    <a:pt x="140970" y="4699"/>
                  </a:moveTo>
                  <a:lnTo>
                    <a:pt x="94615" y="4699"/>
                  </a:lnTo>
                  <a:lnTo>
                    <a:pt x="94615" y="13462"/>
                  </a:lnTo>
                  <a:lnTo>
                    <a:pt x="130937" y="13462"/>
                  </a:lnTo>
                  <a:lnTo>
                    <a:pt x="130825" y="21717"/>
                  </a:lnTo>
                  <a:lnTo>
                    <a:pt x="130668" y="23622"/>
                  </a:lnTo>
                  <a:lnTo>
                    <a:pt x="130302" y="26797"/>
                  </a:lnTo>
                  <a:lnTo>
                    <a:pt x="130048" y="30099"/>
                  </a:lnTo>
                  <a:lnTo>
                    <a:pt x="129413" y="33528"/>
                  </a:lnTo>
                  <a:lnTo>
                    <a:pt x="128651" y="37084"/>
                  </a:lnTo>
                  <a:lnTo>
                    <a:pt x="138557" y="38354"/>
                  </a:lnTo>
                  <a:lnTo>
                    <a:pt x="138938" y="36830"/>
                  </a:lnTo>
                  <a:lnTo>
                    <a:pt x="139192" y="35179"/>
                  </a:lnTo>
                  <a:lnTo>
                    <a:pt x="139573" y="33401"/>
                  </a:lnTo>
                  <a:lnTo>
                    <a:pt x="140335" y="27686"/>
                  </a:lnTo>
                  <a:lnTo>
                    <a:pt x="140462" y="25654"/>
                  </a:lnTo>
                  <a:lnTo>
                    <a:pt x="140716" y="23622"/>
                  </a:lnTo>
                  <a:lnTo>
                    <a:pt x="140806" y="20320"/>
                  </a:lnTo>
                  <a:lnTo>
                    <a:pt x="140970" y="17780"/>
                  </a:lnTo>
                  <a:lnTo>
                    <a:pt x="140970" y="4699"/>
                  </a:lnTo>
                  <a:close/>
                </a:path>
                <a:path w="441960" h="94615">
                  <a:moveTo>
                    <a:pt x="86360" y="72898"/>
                  </a:moveTo>
                  <a:lnTo>
                    <a:pt x="0" y="72898"/>
                  </a:lnTo>
                  <a:lnTo>
                    <a:pt x="0" y="81534"/>
                  </a:lnTo>
                  <a:lnTo>
                    <a:pt x="86360" y="81534"/>
                  </a:lnTo>
                  <a:lnTo>
                    <a:pt x="86360" y="72898"/>
                  </a:lnTo>
                  <a:close/>
                </a:path>
                <a:path w="441960" h="94615">
                  <a:moveTo>
                    <a:pt x="48133" y="55245"/>
                  </a:moveTo>
                  <a:lnTo>
                    <a:pt x="38100" y="55245"/>
                  </a:lnTo>
                  <a:lnTo>
                    <a:pt x="38100" y="72898"/>
                  </a:lnTo>
                  <a:lnTo>
                    <a:pt x="48133" y="72898"/>
                  </a:lnTo>
                  <a:lnTo>
                    <a:pt x="48133" y="55245"/>
                  </a:lnTo>
                  <a:close/>
                </a:path>
                <a:path w="441960" h="94615">
                  <a:moveTo>
                    <a:pt x="22098" y="6858"/>
                  </a:moveTo>
                  <a:lnTo>
                    <a:pt x="12065" y="6858"/>
                  </a:lnTo>
                  <a:lnTo>
                    <a:pt x="12065" y="55245"/>
                  </a:lnTo>
                  <a:lnTo>
                    <a:pt x="74168" y="55245"/>
                  </a:lnTo>
                  <a:lnTo>
                    <a:pt x="74168" y="46609"/>
                  </a:lnTo>
                  <a:lnTo>
                    <a:pt x="22098" y="46609"/>
                  </a:lnTo>
                  <a:lnTo>
                    <a:pt x="22098" y="31496"/>
                  </a:lnTo>
                  <a:lnTo>
                    <a:pt x="74168" y="31496"/>
                  </a:lnTo>
                  <a:lnTo>
                    <a:pt x="74168" y="22987"/>
                  </a:lnTo>
                  <a:lnTo>
                    <a:pt x="22098" y="22987"/>
                  </a:lnTo>
                  <a:lnTo>
                    <a:pt x="22098" y="6858"/>
                  </a:lnTo>
                  <a:close/>
                </a:path>
                <a:path w="441960" h="94615">
                  <a:moveTo>
                    <a:pt x="74168" y="31496"/>
                  </a:moveTo>
                  <a:lnTo>
                    <a:pt x="64135" y="31496"/>
                  </a:lnTo>
                  <a:lnTo>
                    <a:pt x="64135" y="46609"/>
                  </a:lnTo>
                  <a:lnTo>
                    <a:pt x="74168" y="46609"/>
                  </a:lnTo>
                  <a:lnTo>
                    <a:pt x="74168" y="31496"/>
                  </a:lnTo>
                  <a:close/>
                </a:path>
                <a:path w="441960" h="94615">
                  <a:moveTo>
                    <a:pt x="74168" y="6731"/>
                  </a:moveTo>
                  <a:lnTo>
                    <a:pt x="64135" y="6731"/>
                  </a:lnTo>
                  <a:lnTo>
                    <a:pt x="64135" y="22987"/>
                  </a:lnTo>
                  <a:lnTo>
                    <a:pt x="74168" y="22987"/>
                  </a:lnTo>
                  <a:lnTo>
                    <a:pt x="74168" y="6731"/>
                  </a:lnTo>
                  <a:close/>
                </a:path>
                <a:path w="441960" h="94615">
                  <a:moveTo>
                    <a:pt x="401574" y="8382"/>
                  </a:moveTo>
                  <a:lnTo>
                    <a:pt x="358267" y="8382"/>
                  </a:lnTo>
                  <a:lnTo>
                    <a:pt x="358267" y="69342"/>
                  </a:lnTo>
                  <a:lnTo>
                    <a:pt x="379222" y="69342"/>
                  </a:lnTo>
                  <a:lnTo>
                    <a:pt x="386207" y="69088"/>
                  </a:lnTo>
                  <a:lnTo>
                    <a:pt x="392557" y="68580"/>
                  </a:lnTo>
                  <a:lnTo>
                    <a:pt x="398907" y="68199"/>
                  </a:lnTo>
                  <a:lnTo>
                    <a:pt x="405130" y="67437"/>
                  </a:lnTo>
                  <a:lnTo>
                    <a:pt x="411225" y="66294"/>
                  </a:lnTo>
                  <a:lnTo>
                    <a:pt x="410266" y="60452"/>
                  </a:lnTo>
                  <a:lnTo>
                    <a:pt x="368300" y="60452"/>
                  </a:lnTo>
                  <a:lnTo>
                    <a:pt x="368300" y="17272"/>
                  </a:lnTo>
                  <a:lnTo>
                    <a:pt x="401574" y="17272"/>
                  </a:lnTo>
                  <a:lnTo>
                    <a:pt x="401574" y="8382"/>
                  </a:lnTo>
                  <a:close/>
                </a:path>
                <a:path w="441960" h="94615">
                  <a:moveTo>
                    <a:pt x="409829" y="57785"/>
                  </a:moveTo>
                  <a:lnTo>
                    <a:pt x="404113" y="58674"/>
                  </a:lnTo>
                  <a:lnTo>
                    <a:pt x="398272" y="59436"/>
                  </a:lnTo>
                  <a:lnTo>
                    <a:pt x="392430" y="59817"/>
                  </a:lnTo>
                  <a:lnTo>
                    <a:pt x="386714" y="60325"/>
                  </a:lnTo>
                  <a:lnTo>
                    <a:pt x="380364" y="60452"/>
                  </a:lnTo>
                  <a:lnTo>
                    <a:pt x="410266" y="60452"/>
                  </a:lnTo>
                  <a:lnTo>
                    <a:pt x="409829" y="57785"/>
                  </a:lnTo>
                  <a:close/>
                </a:path>
                <a:path w="441960" h="94615">
                  <a:moveTo>
                    <a:pt x="282956" y="7747"/>
                  </a:moveTo>
                  <a:lnTo>
                    <a:pt x="272669" y="7747"/>
                  </a:lnTo>
                  <a:lnTo>
                    <a:pt x="272669" y="68834"/>
                  </a:lnTo>
                  <a:lnTo>
                    <a:pt x="299593" y="68834"/>
                  </a:lnTo>
                  <a:lnTo>
                    <a:pt x="305688" y="68580"/>
                  </a:lnTo>
                  <a:lnTo>
                    <a:pt x="308610" y="68326"/>
                  </a:lnTo>
                  <a:lnTo>
                    <a:pt x="311404" y="68199"/>
                  </a:lnTo>
                  <a:lnTo>
                    <a:pt x="314198" y="67945"/>
                  </a:lnTo>
                  <a:lnTo>
                    <a:pt x="319405" y="67183"/>
                  </a:lnTo>
                  <a:lnTo>
                    <a:pt x="322325" y="66802"/>
                  </a:lnTo>
                  <a:lnTo>
                    <a:pt x="325247" y="66167"/>
                  </a:lnTo>
                  <a:lnTo>
                    <a:pt x="324435" y="59944"/>
                  </a:lnTo>
                  <a:lnTo>
                    <a:pt x="282956" y="59944"/>
                  </a:lnTo>
                  <a:lnTo>
                    <a:pt x="282956" y="7747"/>
                  </a:lnTo>
                  <a:close/>
                </a:path>
                <a:path w="441960" h="94615">
                  <a:moveTo>
                    <a:pt x="324104" y="57404"/>
                  </a:moveTo>
                  <a:lnTo>
                    <a:pt x="318897" y="58420"/>
                  </a:lnTo>
                  <a:lnTo>
                    <a:pt x="313689" y="59055"/>
                  </a:lnTo>
                  <a:lnTo>
                    <a:pt x="303149" y="59817"/>
                  </a:lnTo>
                  <a:lnTo>
                    <a:pt x="297688" y="59944"/>
                  </a:lnTo>
                  <a:lnTo>
                    <a:pt x="324435" y="59944"/>
                  </a:lnTo>
                  <a:lnTo>
                    <a:pt x="324104" y="57404"/>
                  </a:lnTo>
                  <a:close/>
                </a:path>
                <a:path w="441960" h="94615">
                  <a:moveTo>
                    <a:pt x="213487" y="34798"/>
                  </a:moveTo>
                  <a:lnTo>
                    <a:pt x="203454" y="34798"/>
                  </a:lnTo>
                  <a:lnTo>
                    <a:pt x="203454" y="44069"/>
                  </a:lnTo>
                  <a:lnTo>
                    <a:pt x="178943" y="44069"/>
                  </a:lnTo>
                  <a:lnTo>
                    <a:pt x="178943" y="52705"/>
                  </a:lnTo>
                  <a:lnTo>
                    <a:pt x="191008" y="52705"/>
                  </a:lnTo>
                  <a:lnTo>
                    <a:pt x="196596" y="52578"/>
                  </a:lnTo>
                  <a:lnTo>
                    <a:pt x="202057" y="52578"/>
                  </a:lnTo>
                  <a:lnTo>
                    <a:pt x="217297" y="52197"/>
                  </a:lnTo>
                  <a:lnTo>
                    <a:pt x="226568" y="51689"/>
                  </a:lnTo>
                  <a:lnTo>
                    <a:pt x="231140" y="51308"/>
                  </a:lnTo>
                  <a:lnTo>
                    <a:pt x="235585" y="51054"/>
                  </a:lnTo>
                  <a:lnTo>
                    <a:pt x="239776" y="50546"/>
                  </a:lnTo>
                  <a:lnTo>
                    <a:pt x="239266" y="43815"/>
                  </a:lnTo>
                  <a:lnTo>
                    <a:pt x="213487" y="43815"/>
                  </a:lnTo>
                  <a:lnTo>
                    <a:pt x="213487" y="34798"/>
                  </a:lnTo>
                  <a:close/>
                </a:path>
                <a:path w="441960" h="94615">
                  <a:moveTo>
                    <a:pt x="239141" y="42164"/>
                  </a:moveTo>
                  <a:lnTo>
                    <a:pt x="234315" y="42672"/>
                  </a:lnTo>
                  <a:lnTo>
                    <a:pt x="221615" y="43434"/>
                  </a:lnTo>
                  <a:lnTo>
                    <a:pt x="217551" y="43561"/>
                  </a:lnTo>
                  <a:lnTo>
                    <a:pt x="213487" y="43815"/>
                  </a:lnTo>
                  <a:lnTo>
                    <a:pt x="239266" y="43815"/>
                  </a:lnTo>
                  <a:lnTo>
                    <a:pt x="239141" y="42164"/>
                  </a:lnTo>
                  <a:close/>
                </a:path>
                <a:path w="441960" h="94615">
                  <a:moveTo>
                    <a:pt x="231013" y="3810"/>
                  </a:moveTo>
                  <a:lnTo>
                    <a:pt x="186055" y="3810"/>
                  </a:lnTo>
                  <a:lnTo>
                    <a:pt x="186055" y="34798"/>
                  </a:lnTo>
                  <a:lnTo>
                    <a:pt x="231394" y="34798"/>
                  </a:lnTo>
                  <a:lnTo>
                    <a:pt x="231394" y="26416"/>
                  </a:lnTo>
                  <a:lnTo>
                    <a:pt x="195580" y="26416"/>
                  </a:lnTo>
                  <a:lnTo>
                    <a:pt x="195580" y="12192"/>
                  </a:lnTo>
                  <a:lnTo>
                    <a:pt x="231013" y="12192"/>
                  </a:lnTo>
                  <a:lnTo>
                    <a:pt x="231013" y="3810"/>
                  </a:lnTo>
                  <a:close/>
                </a:path>
                <a:path w="441960" h="94615">
                  <a:moveTo>
                    <a:pt x="427227" y="0"/>
                  </a:moveTo>
                  <a:lnTo>
                    <a:pt x="417195" y="0"/>
                  </a:lnTo>
                  <a:lnTo>
                    <a:pt x="417195" y="94107"/>
                  </a:lnTo>
                  <a:lnTo>
                    <a:pt x="427227" y="94107"/>
                  </a:lnTo>
                  <a:lnTo>
                    <a:pt x="427227" y="42799"/>
                  </a:lnTo>
                  <a:lnTo>
                    <a:pt x="441706" y="42799"/>
                  </a:lnTo>
                  <a:lnTo>
                    <a:pt x="441706" y="33909"/>
                  </a:lnTo>
                  <a:lnTo>
                    <a:pt x="427227" y="33909"/>
                  </a:lnTo>
                  <a:lnTo>
                    <a:pt x="427227" y="0"/>
                  </a:lnTo>
                  <a:close/>
                </a:path>
                <a:path w="441960" h="94615">
                  <a:moveTo>
                    <a:pt x="343662" y="0"/>
                  </a:moveTo>
                  <a:lnTo>
                    <a:pt x="333501" y="0"/>
                  </a:lnTo>
                  <a:lnTo>
                    <a:pt x="333501" y="94107"/>
                  </a:lnTo>
                  <a:lnTo>
                    <a:pt x="343662" y="94107"/>
                  </a:lnTo>
                  <a:lnTo>
                    <a:pt x="343662" y="0"/>
                  </a:lnTo>
                  <a:close/>
                </a:path>
                <a:path w="441960" h="94615">
                  <a:moveTo>
                    <a:pt x="255397" y="0"/>
                  </a:moveTo>
                  <a:lnTo>
                    <a:pt x="245364" y="0"/>
                  </a:lnTo>
                  <a:lnTo>
                    <a:pt x="245364" y="53086"/>
                  </a:lnTo>
                  <a:lnTo>
                    <a:pt x="255397" y="53086"/>
                  </a:lnTo>
                  <a:lnTo>
                    <a:pt x="255397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4" name="object 354"/>
            <p:cNvPicPr/>
            <p:nvPr/>
          </p:nvPicPr>
          <p:blipFill>
            <a:blip r:embed="rId90" cstate="print"/>
            <a:stretch>
              <a:fillRect/>
            </a:stretch>
          </p:blipFill>
          <p:spPr>
            <a:xfrm>
              <a:off x="2943605" y="7190613"/>
              <a:ext cx="469602" cy="103251"/>
            </a:xfrm>
            <a:prstGeom prst="rect">
              <a:avLst/>
            </a:prstGeom>
          </p:spPr>
        </p:pic>
        <p:sp>
          <p:nvSpPr>
            <p:cNvPr id="355" name="object 355"/>
            <p:cNvSpPr/>
            <p:nvPr/>
          </p:nvSpPr>
          <p:spPr>
            <a:xfrm>
              <a:off x="206146" y="7438516"/>
              <a:ext cx="264160" cy="98425"/>
            </a:xfrm>
            <a:custGeom>
              <a:avLst/>
              <a:gdLst/>
              <a:ahLst/>
              <a:cxnLst/>
              <a:rect l="l" t="t" r="r" b="b"/>
              <a:pathLst>
                <a:path w="264159" h="98425">
                  <a:moveTo>
                    <a:pt x="47650" y="59943"/>
                  </a:moveTo>
                  <a:lnTo>
                    <a:pt x="39344" y="59943"/>
                  </a:lnTo>
                  <a:lnTo>
                    <a:pt x="35420" y="60197"/>
                  </a:lnTo>
                  <a:lnTo>
                    <a:pt x="12988" y="83819"/>
                  </a:lnTo>
                  <a:lnTo>
                    <a:pt x="13690" y="85978"/>
                  </a:lnTo>
                  <a:lnTo>
                    <a:pt x="31711" y="96773"/>
                  </a:lnTo>
                  <a:lnTo>
                    <a:pt x="35420" y="97535"/>
                  </a:lnTo>
                  <a:lnTo>
                    <a:pt x="39344" y="97916"/>
                  </a:lnTo>
                  <a:lnTo>
                    <a:pt x="47650" y="97916"/>
                  </a:lnTo>
                  <a:lnTo>
                    <a:pt x="51587" y="97535"/>
                  </a:lnTo>
                  <a:lnTo>
                    <a:pt x="55295" y="96773"/>
                  </a:lnTo>
                  <a:lnTo>
                    <a:pt x="59004" y="96138"/>
                  </a:lnTo>
                  <a:lnTo>
                    <a:pt x="62255" y="94995"/>
                  </a:lnTo>
                  <a:lnTo>
                    <a:pt x="67830" y="92201"/>
                  </a:lnTo>
                  <a:lnTo>
                    <a:pt x="70053" y="90296"/>
                  </a:lnTo>
                  <a:lnTo>
                    <a:pt x="72165" y="87502"/>
                  </a:lnTo>
                  <a:lnTo>
                    <a:pt x="41249" y="87502"/>
                  </a:lnTo>
                  <a:lnTo>
                    <a:pt x="39052" y="87248"/>
                  </a:lnTo>
                  <a:lnTo>
                    <a:pt x="27165" y="82803"/>
                  </a:lnTo>
                  <a:lnTo>
                    <a:pt x="26136" y="81914"/>
                  </a:lnTo>
                  <a:lnTo>
                    <a:pt x="25628" y="80771"/>
                  </a:lnTo>
                  <a:lnTo>
                    <a:pt x="25628" y="76961"/>
                  </a:lnTo>
                  <a:lnTo>
                    <a:pt x="26136" y="75818"/>
                  </a:lnTo>
                  <a:lnTo>
                    <a:pt x="27165" y="74929"/>
                  </a:lnTo>
                  <a:lnTo>
                    <a:pt x="28181" y="73913"/>
                  </a:lnTo>
                  <a:lnTo>
                    <a:pt x="41249" y="70357"/>
                  </a:lnTo>
                  <a:lnTo>
                    <a:pt x="72224" y="70357"/>
                  </a:lnTo>
                  <a:lnTo>
                    <a:pt x="71678" y="69595"/>
                  </a:lnTo>
                  <a:lnTo>
                    <a:pt x="51587" y="60197"/>
                  </a:lnTo>
                  <a:lnTo>
                    <a:pt x="47650" y="59943"/>
                  </a:lnTo>
                  <a:close/>
                </a:path>
                <a:path w="264159" h="98425">
                  <a:moveTo>
                    <a:pt x="72224" y="70357"/>
                  </a:moveTo>
                  <a:lnTo>
                    <a:pt x="45745" y="70357"/>
                  </a:lnTo>
                  <a:lnTo>
                    <a:pt x="47942" y="70484"/>
                  </a:lnTo>
                  <a:lnTo>
                    <a:pt x="52235" y="71246"/>
                  </a:lnTo>
                  <a:lnTo>
                    <a:pt x="59842" y="74929"/>
                  </a:lnTo>
                  <a:lnTo>
                    <a:pt x="60858" y="75818"/>
                  </a:lnTo>
                  <a:lnTo>
                    <a:pt x="61366" y="76961"/>
                  </a:lnTo>
                  <a:lnTo>
                    <a:pt x="61366" y="80771"/>
                  </a:lnTo>
                  <a:lnTo>
                    <a:pt x="60858" y="81914"/>
                  </a:lnTo>
                  <a:lnTo>
                    <a:pt x="59842" y="82803"/>
                  </a:lnTo>
                  <a:lnTo>
                    <a:pt x="58813" y="83819"/>
                  </a:lnTo>
                  <a:lnTo>
                    <a:pt x="45745" y="87502"/>
                  </a:lnTo>
                  <a:lnTo>
                    <a:pt x="72165" y="87502"/>
                  </a:lnTo>
                  <a:lnTo>
                    <a:pt x="73317" y="85978"/>
                  </a:lnTo>
                  <a:lnTo>
                    <a:pt x="74007" y="83819"/>
                  </a:lnTo>
                  <a:lnTo>
                    <a:pt x="74129" y="74421"/>
                  </a:lnTo>
                  <a:lnTo>
                    <a:pt x="73317" y="71881"/>
                  </a:lnTo>
                  <a:lnTo>
                    <a:pt x="72224" y="70357"/>
                  </a:lnTo>
                  <a:close/>
                </a:path>
                <a:path w="264159" h="98425">
                  <a:moveTo>
                    <a:pt x="150990" y="62864"/>
                  </a:moveTo>
                  <a:lnTo>
                    <a:pt x="147916" y="63245"/>
                  </a:lnTo>
                  <a:lnTo>
                    <a:pt x="144513" y="63499"/>
                  </a:lnTo>
                  <a:lnTo>
                    <a:pt x="140779" y="63626"/>
                  </a:lnTo>
                  <a:lnTo>
                    <a:pt x="137033" y="63880"/>
                  </a:lnTo>
                  <a:lnTo>
                    <a:pt x="111315" y="64515"/>
                  </a:lnTo>
                  <a:lnTo>
                    <a:pt x="105156" y="64515"/>
                  </a:lnTo>
                  <a:lnTo>
                    <a:pt x="98158" y="64642"/>
                  </a:lnTo>
                  <a:lnTo>
                    <a:pt x="90335" y="64642"/>
                  </a:lnTo>
                  <a:lnTo>
                    <a:pt x="90335" y="75691"/>
                  </a:lnTo>
                  <a:lnTo>
                    <a:pt x="105219" y="75691"/>
                  </a:lnTo>
                  <a:lnTo>
                    <a:pt x="111518" y="75564"/>
                  </a:lnTo>
                  <a:lnTo>
                    <a:pt x="117817" y="75564"/>
                  </a:lnTo>
                  <a:lnTo>
                    <a:pt x="133477" y="75183"/>
                  </a:lnTo>
                  <a:lnTo>
                    <a:pt x="137896" y="74929"/>
                  </a:lnTo>
                  <a:lnTo>
                    <a:pt x="141744" y="74802"/>
                  </a:lnTo>
                  <a:lnTo>
                    <a:pt x="145592" y="74548"/>
                  </a:lnTo>
                  <a:lnTo>
                    <a:pt x="148983" y="74167"/>
                  </a:lnTo>
                  <a:lnTo>
                    <a:pt x="151904" y="73913"/>
                  </a:lnTo>
                  <a:lnTo>
                    <a:pt x="150990" y="62864"/>
                  </a:lnTo>
                  <a:close/>
                </a:path>
                <a:path w="264159" h="98425">
                  <a:moveTo>
                    <a:pt x="251625" y="57911"/>
                  </a:moveTo>
                  <a:lnTo>
                    <a:pt x="188226" y="57911"/>
                  </a:lnTo>
                  <a:lnTo>
                    <a:pt x="188226" y="67690"/>
                  </a:lnTo>
                  <a:lnTo>
                    <a:pt x="239179" y="67690"/>
                  </a:lnTo>
                  <a:lnTo>
                    <a:pt x="239179" y="72262"/>
                  </a:lnTo>
                  <a:lnTo>
                    <a:pt x="188734" y="72262"/>
                  </a:lnTo>
                  <a:lnTo>
                    <a:pt x="188734" y="95884"/>
                  </a:lnTo>
                  <a:lnTo>
                    <a:pt x="254393" y="95884"/>
                  </a:lnTo>
                  <a:lnTo>
                    <a:pt x="254393" y="86232"/>
                  </a:lnTo>
                  <a:lnTo>
                    <a:pt x="201193" y="86232"/>
                  </a:lnTo>
                  <a:lnTo>
                    <a:pt x="201193" y="81533"/>
                  </a:lnTo>
                  <a:lnTo>
                    <a:pt x="251625" y="81533"/>
                  </a:lnTo>
                  <a:lnTo>
                    <a:pt x="251625" y="57911"/>
                  </a:lnTo>
                  <a:close/>
                </a:path>
                <a:path w="264159" h="98425">
                  <a:moveTo>
                    <a:pt x="263779" y="43687"/>
                  </a:moveTo>
                  <a:lnTo>
                    <a:pt x="176784" y="43687"/>
                  </a:lnTo>
                  <a:lnTo>
                    <a:pt x="176784" y="53466"/>
                  </a:lnTo>
                  <a:lnTo>
                    <a:pt x="263779" y="53466"/>
                  </a:lnTo>
                  <a:lnTo>
                    <a:pt x="263779" y="43687"/>
                  </a:lnTo>
                  <a:close/>
                </a:path>
                <a:path w="264159" h="98425">
                  <a:moveTo>
                    <a:pt x="123456" y="5841"/>
                  </a:moveTo>
                  <a:lnTo>
                    <a:pt x="115824" y="5841"/>
                  </a:lnTo>
                  <a:lnTo>
                    <a:pt x="112344" y="6476"/>
                  </a:lnTo>
                  <a:lnTo>
                    <a:pt x="106006" y="8762"/>
                  </a:lnTo>
                  <a:lnTo>
                    <a:pt x="103301" y="10286"/>
                  </a:lnTo>
                  <a:lnTo>
                    <a:pt x="101053" y="12318"/>
                  </a:lnTo>
                  <a:lnTo>
                    <a:pt x="98806" y="14223"/>
                  </a:lnTo>
                  <a:lnTo>
                    <a:pt x="97053" y="16509"/>
                  </a:lnTo>
                  <a:lnTo>
                    <a:pt x="95733" y="19303"/>
                  </a:lnTo>
                  <a:lnTo>
                    <a:pt x="94538" y="21716"/>
                  </a:lnTo>
                  <a:lnTo>
                    <a:pt x="94048" y="23875"/>
                  </a:lnTo>
                  <a:lnTo>
                    <a:pt x="94024" y="34797"/>
                  </a:lnTo>
                  <a:lnTo>
                    <a:pt x="94538" y="36956"/>
                  </a:lnTo>
                  <a:lnTo>
                    <a:pt x="95796" y="39623"/>
                  </a:lnTo>
                  <a:lnTo>
                    <a:pt x="97053" y="42163"/>
                  </a:lnTo>
                  <a:lnTo>
                    <a:pt x="98806" y="44449"/>
                  </a:lnTo>
                  <a:lnTo>
                    <a:pt x="101053" y="46354"/>
                  </a:lnTo>
                  <a:lnTo>
                    <a:pt x="103301" y="48386"/>
                  </a:lnTo>
                  <a:lnTo>
                    <a:pt x="106006" y="49910"/>
                  </a:lnTo>
                  <a:lnTo>
                    <a:pt x="109169" y="51053"/>
                  </a:lnTo>
                  <a:lnTo>
                    <a:pt x="112344" y="52323"/>
                  </a:lnTo>
                  <a:lnTo>
                    <a:pt x="115824" y="52831"/>
                  </a:lnTo>
                  <a:lnTo>
                    <a:pt x="123456" y="52831"/>
                  </a:lnTo>
                  <a:lnTo>
                    <a:pt x="126936" y="52323"/>
                  </a:lnTo>
                  <a:lnTo>
                    <a:pt x="130098" y="51053"/>
                  </a:lnTo>
                  <a:lnTo>
                    <a:pt x="133273" y="49910"/>
                  </a:lnTo>
                  <a:lnTo>
                    <a:pt x="135978" y="48386"/>
                  </a:lnTo>
                  <a:lnTo>
                    <a:pt x="138226" y="46354"/>
                  </a:lnTo>
                  <a:lnTo>
                    <a:pt x="140474" y="44449"/>
                  </a:lnTo>
                  <a:lnTo>
                    <a:pt x="142227" y="42163"/>
                  </a:lnTo>
                  <a:lnTo>
                    <a:pt x="142415" y="41782"/>
                  </a:lnTo>
                  <a:lnTo>
                    <a:pt x="117602" y="41782"/>
                  </a:lnTo>
                  <a:lnTo>
                    <a:pt x="115747" y="41528"/>
                  </a:lnTo>
                  <a:lnTo>
                    <a:pt x="107073" y="34797"/>
                  </a:lnTo>
                  <a:lnTo>
                    <a:pt x="106464" y="33527"/>
                  </a:lnTo>
                  <a:lnTo>
                    <a:pt x="106159" y="32130"/>
                  </a:lnTo>
                  <a:lnTo>
                    <a:pt x="106159" y="26542"/>
                  </a:lnTo>
                  <a:lnTo>
                    <a:pt x="117602" y="16890"/>
                  </a:lnTo>
                  <a:lnTo>
                    <a:pt x="142406" y="16890"/>
                  </a:lnTo>
                  <a:lnTo>
                    <a:pt x="142227" y="16509"/>
                  </a:lnTo>
                  <a:lnTo>
                    <a:pt x="140474" y="14223"/>
                  </a:lnTo>
                  <a:lnTo>
                    <a:pt x="138226" y="12318"/>
                  </a:lnTo>
                  <a:lnTo>
                    <a:pt x="135978" y="10286"/>
                  </a:lnTo>
                  <a:lnTo>
                    <a:pt x="133273" y="8762"/>
                  </a:lnTo>
                  <a:lnTo>
                    <a:pt x="126936" y="6476"/>
                  </a:lnTo>
                  <a:lnTo>
                    <a:pt x="123456" y="5841"/>
                  </a:lnTo>
                  <a:close/>
                </a:path>
                <a:path w="264159" h="98425">
                  <a:moveTo>
                    <a:pt x="142406" y="16890"/>
                  </a:moveTo>
                  <a:lnTo>
                    <a:pt x="121678" y="16890"/>
                  </a:lnTo>
                  <a:lnTo>
                    <a:pt x="123532" y="17271"/>
                  </a:lnTo>
                  <a:lnTo>
                    <a:pt x="126873" y="18541"/>
                  </a:lnTo>
                  <a:lnTo>
                    <a:pt x="133121" y="26542"/>
                  </a:lnTo>
                  <a:lnTo>
                    <a:pt x="133121" y="32130"/>
                  </a:lnTo>
                  <a:lnTo>
                    <a:pt x="132816" y="33527"/>
                  </a:lnTo>
                  <a:lnTo>
                    <a:pt x="132194" y="34797"/>
                  </a:lnTo>
                  <a:lnTo>
                    <a:pt x="131584" y="36194"/>
                  </a:lnTo>
                  <a:lnTo>
                    <a:pt x="121678" y="41782"/>
                  </a:lnTo>
                  <a:lnTo>
                    <a:pt x="142415" y="41782"/>
                  </a:lnTo>
                  <a:lnTo>
                    <a:pt x="143604" y="39369"/>
                  </a:lnTo>
                  <a:lnTo>
                    <a:pt x="144741" y="36956"/>
                  </a:lnTo>
                  <a:lnTo>
                    <a:pt x="145245" y="34797"/>
                  </a:lnTo>
                  <a:lnTo>
                    <a:pt x="145364" y="24510"/>
                  </a:lnTo>
                  <a:lnTo>
                    <a:pt x="144741" y="21716"/>
                  </a:lnTo>
                  <a:lnTo>
                    <a:pt x="143484" y="19176"/>
                  </a:lnTo>
                  <a:lnTo>
                    <a:pt x="142406" y="16890"/>
                  </a:lnTo>
                  <a:close/>
                </a:path>
                <a:path w="264159" h="98425">
                  <a:moveTo>
                    <a:pt x="86995" y="44830"/>
                  </a:moveTo>
                  <a:lnTo>
                    <a:pt x="0" y="44830"/>
                  </a:lnTo>
                  <a:lnTo>
                    <a:pt x="0" y="55371"/>
                  </a:lnTo>
                  <a:lnTo>
                    <a:pt x="86995" y="55371"/>
                  </a:lnTo>
                  <a:lnTo>
                    <a:pt x="86995" y="44830"/>
                  </a:lnTo>
                  <a:close/>
                </a:path>
                <a:path w="264159" h="98425">
                  <a:moveTo>
                    <a:pt x="49936" y="36956"/>
                  </a:moveTo>
                  <a:lnTo>
                    <a:pt x="37071" y="36956"/>
                  </a:lnTo>
                  <a:lnTo>
                    <a:pt x="37071" y="44830"/>
                  </a:lnTo>
                  <a:lnTo>
                    <a:pt x="49936" y="44830"/>
                  </a:lnTo>
                  <a:lnTo>
                    <a:pt x="49936" y="36956"/>
                  </a:lnTo>
                  <a:close/>
                </a:path>
                <a:path w="264159" h="98425">
                  <a:moveTo>
                    <a:pt x="73825" y="3174"/>
                  </a:moveTo>
                  <a:lnTo>
                    <a:pt x="12357" y="3174"/>
                  </a:lnTo>
                  <a:lnTo>
                    <a:pt x="12357" y="36956"/>
                  </a:lnTo>
                  <a:lnTo>
                    <a:pt x="74536" y="36956"/>
                  </a:lnTo>
                  <a:lnTo>
                    <a:pt x="74536" y="26542"/>
                  </a:lnTo>
                  <a:lnTo>
                    <a:pt x="25120" y="26542"/>
                  </a:lnTo>
                  <a:lnTo>
                    <a:pt x="25120" y="13715"/>
                  </a:lnTo>
                  <a:lnTo>
                    <a:pt x="73825" y="13715"/>
                  </a:lnTo>
                  <a:lnTo>
                    <a:pt x="73825" y="3174"/>
                  </a:lnTo>
                  <a:close/>
                </a:path>
                <a:path w="264159" h="98425">
                  <a:moveTo>
                    <a:pt x="251117" y="1777"/>
                  </a:moveTo>
                  <a:lnTo>
                    <a:pt x="188633" y="1777"/>
                  </a:lnTo>
                  <a:lnTo>
                    <a:pt x="188633" y="11429"/>
                  </a:lnTo>
                  <a:lnTo>
                    <a:pt x="238658" y="11429"/>
                  </a:lnTo>
                  <a:lnTo>
                    <a:pt x="238658" y="15747"/>
                  </a:lnTo>
                  <a:lnTo>
                    <a:pt x="188937" y="15747"/>
                  </a:lnTo>
                  <a:lnTo>
                    <a:pt x="188937" y="39115"/>
                  </a:lnTo>
                  <a:lnTo>
                    <a:pt x="252755" y="39115"/>
                  </a:lnTo>
                  <a:lnTo>
                    <a:pt x="252755" y="29463"/>
                  </a:lnTo>
                  <a:lnTo>
                    <a:pt x="201396" y="29463"/>
                  </a:lnTo>
                  <a:lnTo>
                    <a:pt x="201396" y="25018"/>
                  </a:lnTo>
                  <a:lnTo>
                    <a:pt x="251117" y="25018"/>
                  </a:lnTo>
                  <a:lnTo>
                    <a:pt x="251117" y="1777"/>
                  </a:lnTo>
                  <a:close/>
                </a:path>
                <a:path w="264159" h="98425">
                  <a:moveTo>
                    <a:pt x="168656" y="0"/>
                  </a:moveTo>
                  <a:lnTo>
                    <a:pt x="155892" y="0"/>
                  </a:lnTo>
                  <a:lnTo>
                    <a:pt x="155892" y="94995"/>
                  </a:lnTo>
                  <a:lnTo>
                    <a:pt x="168656" y="94995"/>
                  </a:lnTo>
                  <a:lnTo>
                    <a:pt x="168656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6" name="object 356"/>
            <p:cNvPicPr/>
            <p:nvPr/>
          </p:nvPicPr>
          <p:blipFill>
            <a:blip r:embed="rId91" cstate="print"/>
            <a:stretch>
              <a:fillRect/>
            </a:stretch>
          </p:blipFill>
          <p:spPr>
            <a:xfrm>
              <a:off x="201574" y="7433944"/>
              <a:ext cx="272923" cy="107061"/>
            </a:xfrm>
            <a:prstGeom prst="rect">
              <a:avLst/>
            </a:prstGeom>
          </p:spPr>
        </p:pic>
        <p:sp>
          <p:nvSpPr>
            <p:cNvPr id="357" name="object 357"/>
            <p:cNvSpPr/>
            <p:nvPr/>
          </p:nvSpPr>
          <p:spPr>
            <a:xfrm>
              <a:off x="497446" y="7436866"/>
              <a:ext cx="261620" cy="97790"/>
            </a:xfrm>
            <a:custGeom>
              <a:avLst/>
              <a:gdLst/>
              <a:ahLst/>
              <a:cxnLst/>
              <a:rect l="l" t="t" r="r" b="b"/>
              <a:pathLst>
                <a:path w="261620" h="97790">
                  <a:moveTo>
                    <a:pt x="248881" y="57530"/>
                  </a:moveTo>
                  <a:lnTo>
                    <a:pt x="189039" y="57530"/>
                  </a:lnTo>
                  <a:lnTo>
                    <a:pt x="189039" y="67563"/>
                  </a:lnTo>
                  <a:lnTo>
                    <a:pt x="236423" y="67563"/>
                  </a:lnTo>
                  <a:lnTo>
                    <a:pt x="236423" y="72897"/>
                  </a:lnTo>
                  <a:lnTo>
                    <a:pt x="189547" y="72897"/>
                  </a:lnTo>
                  <a:lnTo>
                    <a:pt x="189547" y="97662"/>
                  </a:lnTo>
                  <a:lnTo>
                    <a:pt x="251739" y="97662"/>
                  </a:lnTo>
                  <a:lnTo>
                    <a:pt x="251739" y="87629"/>
                  </a:lnTo>
                  <a:lnTo>
                    <a:pt x="202006" y="87629"/>
                  </a:lnTo>
                  <a:lnTo>
                    <a:pt x="202006" y="82422"/>
                  </a:lnTo>
                  <a:lnTo>
                    <a:pt x="248881" y="82422"/>
                  </a:lnTo>
                  <a:lnTo>
                    <a:pt x="248881" y="57530"/>
                  </a:lnTo>
                  <a:close/>
                </a:path>
                <a:path w="261620" h="97790">
                  <a:moveTo>
                    <a:pt x="135166" y="67944"/>
                  </a:moveTo>
                  <a:lnTo>
                    <a:pt x="122199" y="67944"/>
                  </a:lnTo>
                  <a:lnTo>
                    <a:pt x="122199" y="96646"/>
                  </a:lnTo>
                  <a:lnTo>
                    <a:pt x="135166" y="96646"/>
                  </a:lnTo>
                  <a:lnTo>
                    <a:pt x="135166" y="67944"/>
                  </a:lnTo>
                  <a:close/>
                </a:path>
                <a:path w="261620" h="97790">
                  <a:moveTo>
                    <a:pt x="172123" y="57022"/>
                  </a:moveTo>
                  <a:lnTo>
                    <a:pt x="85128" y="57022"/>
                  </a:lnTo>
                  <a:lnTo>
                    <a:pt x="85128" y="67944"/>
                  </a:lnTo>
                  <a:lnTo>
                    <a:pt x="172123" y="67944"/>
                  </a:lnTo>
                  <a:lnTo>
                    <a:pt x="172123" y="57022"/>
                  </a:lnTo>
                  <a:close/>
                </a:path>
                <a:path w="261620" h="97790">
                  <a:moveTo>
                    <a:pt x="205613" y="22351"/>
                  </a:moveTo>
                  <a:lnTo>
                    <a:pt x="197993" y="22351"/>
                  </a:lnTo>
                  <a:lnTo>
                    <a:pt x="194678" y="22732"/>
                  </a:lnTo>
                  <a:lnTo>
                    <a:pt x="179235" y="34289"/>
                  </a:lnTo>
                  <a:lnTo>
                    <a:pt x="179235" y="41020"/>
                  </a:lnTo>
                  <a:lnTo>
                    <a:pt x="179705" y="42798"/>
                  </a:lnTo>
                  <a:lnTo>
                    <a:pt x="181533" y="46100"/>
                  </a:lnTo>
                  <a:lnTo>
                    <a:pt x="182930" y="47624"/>
                  </a:lnTo>
                  <a:lnTo>
                    <a:pt x="184810" y="48767"/>
                  </a:lnTo>
                  <a:lnTo>
                    <a:pt x="186677" y="50037"/>
                  </a:lnTo>
                  <a:lnTo>
                    <a:pt x="189026" y="51053"/>
                  </a:lnTo>
                  <a:lnTo>
                    <a:pt x="194678" y="52577"/>
                  </a:lnTo>
                  <a:lnTo>
                    <a:pt x="197993" y="52958"/>
                  </a:lnTo>
                  <a:lnTo>
                    <a:pt x="205613" y="52958"/>
                  </a:lnTo>
                  <a:lnTo>
                    <a:pt x="208940" y="52577"/>
                  </a:lnTo>
                  <a:lnTo>
                    <a:pt x="214591" y="51053"/>
                  </a:lnTo>
                  <a:lnTo>
                    <a:pt x="216928" y="50037"/>
                  </a:lnTo>
                  <a:lnTo>
                    <a:pt x="218808" y="48767"/>
                  </a:lnTo>
                  <a:lnTo>
                    <a:pt x="220675" y="47624"/>
                  </a:lnTo>
                  <a:lnTo>
                    <a:pt x="222072" y="46100"/>
                  </a:lnTo>
                  <a:lnTo>
                    <a:pt x="223701" y="43179"/>
                  </a:lnTo>
                  <a:lnTo>
                    <a:pt x="198196" y="43179"/>
                  </a:lnTo>
                  <a:lnTo>
                    <a:pt x="195541" y="42671"/>
                  </a:lnTo>
                  <a:lnTo>
                    <a:pt x="192138" y="40639"/>
                  </a:lnTo>
                  <a:lnTo>
                    <a:pt x="191287" y="39496"/>
                  </a:lnTo>
                  <a:lnTo>
                    <a:pt x="191287" y="35813"/>
                  </a:lnTo>
                  <a:lnTo>
                    <a:pt x="192138" y="34670"/>
                  </a:lnTo>
                  <a:lnTo>
                    <a:pt x="195541" y="32638"/>
                  </a:lnTo>
                  <a:lnTo>
                    <a:pt x="198196" y="32130"/>
                  </a:lnTo>
                  <a:lnTo>
                    <a:pt x="223701" y="32130"/>
                  </a:lnTo>
                  <a:lnTo>
                    <a:pt x="222072" y="29209"/>
                  </a:lnTo>
                  <a:lnTo>
                    <a:pt x="220675" y="27685"/>
                  </a:lnTo>
                  <a:lnTo>
                    <a:pt x="216928" y="25145"/>
                  </a:lnTo>
                  <a:lnTo>
                    <a:pt x="214591" y="24256"/>
                  </a:lnTo>
                  <a:lnTo>
                    <a:pt x="208940" y="22732"/>
                  </a:lnTo>
                  <a:lnTo>
                    <a:pt x="205613" y="22351"/>
                  </a:lnTo>
                  <a:close/>
                </a:path>
                <a:path w="261620" h="97790">
                  <a:moveTo>
                    <a:pt x="223701" y="32130"/>
                  </a:moveTo>
                  <a:lnTo>
                    <a:pt x="205409" y="32130"/>
                  </a:lnTo>
                  <a:lnTo>
                    <a:pt x="208064" y="32638"/>
                  </a:lnTo>
                  <a:lnTo>
                    <a:pt x="211467" y="34670"/>
                  </a:lnTo>
                  <a:lnTo>
                    <a:pt x="212318" y="35813"/>
                  </a:lnTo>
                  <a:lnTo>
                    <a:pt x="212318" y="39496"/>
                  </a:lnTo>
                  <a:lnTo>
                    <a:pt x="211467" y="40639"/>
                  </a:lnTo>
                  <a:lnTo>
                    <a:pt x="208064" y="42671"/>
                  </a:lnTo>
                  <a:lnTo>
                    <a:pt x="205409" y="43179"/>
                  </a:lnTo>
                  <a:lnTo>
                    <a:pt x="223701" y="43179"/>
                  </a:lnTo>
                  <a:lnTo>
                    <a:pt x="223913" y="42798"/>
                  </a:lnTo>
                  <a:lnTo>
                    <a:pt x="224370" y="41020"/>
                  </a:lnTo>
                  <a:lnTo>
                    <a:pt x="224370" y="34289"/>
                  </a:lnTo>
                  <a:lnTo>
                    <a:pt x="223913" y="32511"/>
                  </a:lnTo>
                  <a:lnTo>
                    <a:pt x="223701" y="32130"/>
                  </a:lnTo>
                  <a:close/>
                </a:path>
                <a:path w="261620" h="97790">
                  <a:moveTo>
                    <a:pt x="109740" y="5333"/>
                  </a:moveTo>
                  <a:lnTo>
                    <a:pt x="96875" y="5333"/>
                  </a:lnTo>
                  <a:lnTo>
                    <a:pt x="96875" y="48513"/>
                  </a:lnTo>
                  <a:lnTo>
                    <a:pt x="160388" y="48513"/>
                  </a:lnTo>
                  <a:lnTo>
                    <a:pt x="160388" y="37845"/>
                  </a:lnTo>
                  <a:lnTo>
                    <a:pt x="109740" y="37845"/>
                  </a:lnTo>
                  <a:lnTo>
                    <a:pt x="109740" y="27812"/>
                  </a:lnTo>
                  <a:lnTo>
                    <a:pt x="160388" y="27812"/>
                  </a:lnTo>
                  <a:lnTo>
                    <a:pt x="160388" y="17017"/>
                  </a:lnTo>
                  <a:lnTo>
                    <a:pt x="109740" y="17017"/>
                  </a:lnTo>
                  <a:lnTo>
                    <a:pt x="109740" y="5333"/>
                  </a:lnTo>
                  <a:close/>
                </a:path>
                <a:path w="261620" h="97790">
                  <a:moveTo>
                    <a:pt x="160388" y="27812"/>
                  </a:moveTo>
                  <a:lnTo>
                    <a:pt x="147523" y="27812"/>
                  </a:lnTo>
                  <a:lnTo>
                    <a:pt x="147523" y="37845"/>
                  </a:lnTo>
                  <a:lnTo>
                    <a:pt x="160388" y="37845"/>
                  </a:lnTo>
                  <a:lnTo>
                    <a:pt x="160388" y="27812"/>
                  </a:lnTo>
                  <a:close/>
                </a:path>
                <a:path w="261620" h="97790">
                  <a:moveTo>
                    <a:pt x="160388" y="5333"/>
                  </a:moveTo>
                  <a:lnTo>
                    <a:pt x="147523" y="5333"/>
                  </a:lnTo>
                  <a:lnTo>
                    <a:pt x="147523" y="17017"/>
                  </a:lnTo>
                  <a:lnTo>
                    <a:pt x="160388" y="17017"/>
                  </a:lnTo>
                  <a:lnTo>
                    <a:pt x="160388" y="5333"/>
                  </a:lnTo>
                  <a:close/>
                </a:path>
                <a:path w="261620" h="97790">
                  <a:moveTo>
                    <a:pt x="248881" y="1650"/>
                  </a:moveTo>
                  <a:lnTo>
                    <a:pt x="236016" y="1650"/>
                  </a:lnTo>
                  <a:lnTo>
                    <a:pt x="236016" y="53212"/>
                  </a:lnTo>
                  <a:lnTo>
                    <a:pt x="248881" y="53212"/>
                  </a:lnTo>
                  <a:lnTo>
                    <a:pt x="248881" y="32765"/>
                  </a:lnTo>
                  <a:lnTo>
                    <a:pt x="261340" y="32765"/>
                  </a:lnTo>
                  <a:lnTo>
                    <a:pt x="261340" y="21462"/>
                  </a:lnTo>
                  <a:lnTo>
                    <a:pt x="248881" y="21462"/>
                  </a:lnTo>
                  <a:lnTo>
                    <a:pt x="248881" y="1650"/>
                  </a:lnTo>
                  <a:close/>
                </a:path>
                <a:path w="261620" h="97790">
                  <a:moveTo>
                    <a:pt x="76898" y="45338"/>
                  </a:moveTo>
                  <a:lnTo>
                    <a:pt x="63919" y="45338"/>
                  </a:lnTo>
                  <a:lnTo>
                    <a:pt x="63919" y="96646"/>
                  </a:lnTo>
                  <a:lnTo>
                    <a:pt x="76898" y="96646"/>
                  </a:lnTo>
                  <a:lnTo>
                    <a:pt x="76898" y="45338"/>
                  </a:lnTo>
                  <a:close/>
                </a:path>
                <a:path w="261620" h="97790">
                  <a:moveTo>
                    <a:pt x="45643" y="10286"/>
                  </a:moveTo>
                  <a:lnTo>
                    <a:pt x="1739" y="10286"/>
                  </a:lnTo>
                  <a:lnTo>
                    <a:pt x="1739" y="21462"/>
                  </a:lnTo>
                  <a:lnTo>
                    <a:pt x="32677" y="21462"/>
                  </a:lnTo>
                  <a:lnTo>
                    <a:pt x="32575" y="33019"/>
                  </a:lnTo>
                  <a:lnTo>
                    <a:pt x="32169" y="37083"/>
                  </a:lnTo>
                  <a:lnTo>
                    <a:pt x="31711" y="39115"/>
                  </a:lnTo>
                  <a:lnTo>
                    <a:pt x="31000" y="40893"/>
                  </a:lnTo>
                  <a:lnTo>
                    <a:pt x="30276" y="42798"/>
                  </a:lnTo>
                  <a:lnTo>
                    <a:pt x="0" y="66801"/>
                  </a:lnTo>
                  <a:lnTo>
                    <a:pt x="6845" y="77088"/>
                  </a:lnTo>
                  <a:lnTo>
                    <a:pt x="40995" y="50164"/>
                  </a:lnTo>
                  <a:lnTo>
                    <a:pt x="43294" y="45338"/>
                  </a:lnTo>
                  <a:lnTo>
                    <a:pt x="76898" y="45338"/>
                  </a:lnTo>
                  <a:lnTo>
                    <a:pt x="76898" y="34162"/>
                  </a:lnTo>
                  <a:lnTo>
                    <a:pt x="45440" y="34162"/>
                  </a:lnTo>
                  <a:lnTo>
                    <a:pt x="45533" y="33019"/>
                  </a:lnTo>
                  <a:lnTo>
                    <a:pt x="45643" y="10286"/>
                  </a:lnTo>
                  <a:close/>
                </a:path>
                <a:path w="261620" h="97790">
                  <a:moveTo>
                    <a:pt x="76898" y="1650"/>
                  </a:moveTo>
                  <a:lnTo>
                    <a:pt x="63919" y="1650"/>
                  </a:lnTo>
                  <a:lnTo>
                    <a:pt x="63919" y="34162"/>
                  </a:lnTo>
                  <a:lnTo>
                    <a:pt x="76898" y="34162"/>
                  </a:lnTo>
                  <a:lnTo>
                    <a:pt x="76898" y="1650"/>
                  </a:lnTo>
                  <a:close/>
                </a:path>
                <a:path w="261620" h="97790">
                  <a:moveTo>
                    <a:pt x="228866" y="8762"/>
                  </a:moveTo>
                  <a:lnTo>
                    <a:pt x="174447" y="8762"/>
                  </a:lnTo>
                  <a:lnTo>
                    <a:pt x="174447" y="19430"/>
                  </a:lnTo>
                  <a:lnTo>
                    <a:pt x="228866" y="19430"/>
                  </a:lnTo>
                  <a:lnTo>
                    <a:pt x="228866" y="8762"/>
                  </a:lnTo>
                  <a:close/>
                </a:path>
                <a:path w="261620" h="97790">
                  <a:moveTo>
                    <a:pt x="208241" y="0"/>
                  </a:moveTo>
                  <a:lnTo>
                    <a:pt x="195376" y="0"/>
                  </a:lnTo>
                  <a:lnTo>
                    <a:pt x="195376" y="8762"/>
                  </a:lnTo>
                  <a:lnTo>
                    <a:pt x="208241" y="8762"/>
                  </a:lnTo>
                  <a:lnTo>
                    <a:pt x="208241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8" name="object 358"/>
            <p:cNvPicPr/>
            <p:nvPr/>
          </p:nvPicPr>
          <p:blipFill>
            <a:blip r:embed="rId92" cstate="print"/>
            <a:stretch>
              <a:fillRect/>
            </a:stretch>
          </p:blipFill>
          <p:spPr>
            <a:xfrm>
              <a:off x="492874" y="7432294"/>
              <a:ext cx="460730" cy="106807"/>
            </a:xfrm>
            <a:prstGeom prst="rect">
              <a:avLst/>
            </a:prstGeom>
          </p:spPr>
        </p:pic>
        <p:sp>
          <p:nvSpPr>
            <p:cNvPr id="359" name="object 359"/>
            <p:cNvSpPr/>
            <p:nvPr/>
          </p:nvSpPr>
          <p:spPr>
            <a:xfrm>
              <a:off x="210439" y="7602406"/>
              <a:ext cx="33655" cy="8890"/>
            </a:xfrm>
            <a:custGeom>
              <a:avLst/>
              <a:gdLst/>
              <a:ahLst/>
              <a:cxnLst/>
              <a:rect l="l" t="t" r="r" b="b"/>
              <a:pathLst>
                <a:path w="33654" h="8890">
                  <a:moveTo>
                    <a:pt x="33286" y="0"/>
                  </a:moveTo>
                  <a:lnTo>
                    <a:pt x="0" y="0"/>
                  </a:lnTo>
                  <a:lnTo>
                    <a:pt x="0" y="8576"/>
                  </a:lnTo>
                  <a:lnTo>
                    <a:pt x="33286" y="8576"/>
                  </a:lnTo>
                  <a:lnTo>
                    <a:pt x="33286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0" name="object 360"/>
            <p:cNvSpPr/>
            <p:nvPr/>
          </p:nvSpPr>
          <p:spPr>
            <a:xfrm>
              <a:off x="210439" y="7602406"/>
              <a:ext cx="33655" cy="8890"/>
            </a:xfrm>
            <a:custGeom>
              <a:avLst/>
              <a:gdLst/>
              <a:ahLst/>
              <a:cxnLst/>
              <a:rect l="l" t="t" r="r" b="b"/>
              <a:pathLst>
                <a:path w="33654" h="8890">
                  <a:moveTo>
                    <a:pt x="0" y="8576"/>
                  </a:moveTo>
                  <a:lnTo>
                    <a:pt x="33286" y="8576"/>
                  </a:lnTo>
                  <a:lnTo>
                    <a:pt x="33286" y="0"/>
                  </a:lnTo>
                  <a:lnTo>
                    <a:pt x="0" y="0"/>
                  </a:lnTo>
                  <a:lnTo>
                    <a:pt x="0" y="8576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1" name="object 361"/>
            <p:cNvSpPr/>
            <p:nvPr/>
          </p:nvSpPr>
          <p:spPr>
            <a:xfrm>
              <a:off x="276974" y="7560944"/>
              <a:ext cx="438150" cy="97155"/>
            </a:xfrm>
            <a:custGeom>
              <a:avLst/>
              <a:gdLst/>
              <a:ahLst/>
              <a:cxnLst/>
              <a:rect l="l" t="t" r="r" b="b"/>
              <a:pathLst>
                <a:path w="438150" h="97154">
                  <a:moveTo>
                    <a:pt x="52692" y="56895"/>
                  </a:moveTo>
                  <a:lnTo>
                    <a:pt x="43700" y="56895"/>
                  </a:lnTo>
                  <a:lnTo>
                    <a:pt x="39674" y="57403"/>
                  </a:lnTo>
                  <a:lnTo>
                    <a:pt x="19303" y="72389"/>
                  </a:lnTo>
                  <a:lnTo>
                    <a:pt x="19303" y="81279"/>
                  </a:lnTo>
                  <a:lnTo>
                    <a:pt x="43700" y="96773"/>
                  </a:lnTo>
                  <a:lnTo>
                    <a:pt x="52692" y="96773"/>
                  </a:lnTo>
                  <a:lnTo>
                    <a:pt x="73266" y="88518"/>
                  </a:lnTo>
                  <a:lnTo>
                    <a:pt x="45262" y="88518"/>
                  </a:lnTo>
                  <a:lnTo>
                    <a:pt x="42633" y="88137"/>
                  </a:lnTo>
                  <a:lnTo>
                    <a:pt x="40284" y="87629"/>
                  </a:lnTo>
                  <a:lnTo>
                    <a:pt x="37934" y="86994"/>
                  </a:lnTo>
                  <a:lnTo>
                    <a:pt x="35940" y="86232"/>
                  </a:lnTo>
                  <a:lnTo>
                    <a:pt x="34302" y="85216"/>
                  </a:lnTo>
                  <a:lnTo>
                    <a:pt x="32677" y="84327"/>
                  </a:lnTo>
                  <a:lnTo>
                    <a:pt x="31419" y="83184"/>
                  </a:lnTo>
                  <a:lnTo>
                    <a:pt x="30530" y="81914"/>
                  </a:lnTo>
                  <a:lnTo>
                    <a:pt x="29641" y="80771"/>
                  </a:lnTo>
                  <a:lnTo>
                    <a:pt x="29197" y="79501"/>
                  </a:lnTo>
                  <a:lnTo>
                    <a:pt x="29197" y="74167"/>
                  </a:lnTo>
                  <a:lnTo>
                    <a:pt x="29641" y="72897"/>
                  </a:lnTo>
                  <a:lnTo>
                    <a:pt x="30530" y="71754"/>
                  </a:lnTo>
                  <a:lnTo>
                    <a:pt x="31419" y="70484"/>
                  </a:lnTo>
                  <a:lnTo>
                    <a:pt x="32677" y="69341"/>
                  </a:lnTo>
                  <a:lnTo>
                    <a:pt x="34302" y="68452"/>
                  </a:lnTo>
                  <a:lnTo>
                    <a:pt x="35940" y="67436"/>
                  </a:lnTo>
                  <a:lnTo>
                    <a:pt x="37934" y="66674"/>
                  </a:lnTo>
                  <a:lnTo>
                    <a:pt x="40284" y="66039"/>
                  </a:lnTo>
                  <a:lnTo>
                    <a:pt x="42633" y="65531"/>
                  </a:lnTo>
                  <a:lnTo>
                    <a:pt x="45262" y="65150"/>
                  </a:lnTo>
                  <a:lnTo>
                    <a:pt x="73266" y="65150"/>
                  </a:lnTo>
                  <a:lnTo>
                    <a:pt x="71869" y="63753"/>
                  </a:lnTo>
                  <a:lnTo>
                    <a:pt x="66903" y="60451"/>
                  </a:lnTo>
                  <a:lnTo>
                    <a:pt x="63868" y="59181"/>
                  </a:lnTo>
                  <a:lnTo>
                    <a:pt x="56718" y="57403"/>
                  </a:lnTo>
                  <a:lnTo>
                    <a:pt x="52692" y="56895"/>
                  </a:lnTo>
                  <a:close/>
                </a:path>
                <a:path w="438150" h="97154">
                  <a:moveTo>
                    <a:pt x="73266" y="65150"/>
                  </a:moveTo>
                  <a:lnTo>
                    <a:pt x="51117" y="65150"/>
                  </a:lnTo>
                  <a:lnTo>
                    <a:pt x="53759" y="65531"/>
                  </a:lnTo>
                  <a:lnTo>
                    <a:pt x="56108" y="66039"/>
                  </a:lnTo>
                  <a:lnTo>
                    <a:pt x="58458" y="66674"/>
                  </a:lnTo>
                  <a:lnTo>
                    <a:pt x="60451" y="67436"/>
                  </a:lnTo>
                  <a:lnTo>
                    <a:pt x="62077" y="68452"/>
                  </a:lnTo>
                  <a:lnTo>
                    <a:pt x="63715" y="69341"/>
                  </a:lnTo>
                  <a:lnTo>
                    <a:pt x="64973" y="70484"/>
                  </a:lnTo>
                  <a:lnTo>
                    <a:pt x="65862" y="71754"/>
                  </a:lnTo>
                  <a:lnTo>
                    <a:pt x="66751" y="72897"/>
                  </a:lnTo>
                  <a:lnTo>
                    <a:pt x="67182" y="74167"/>
                  </a:lnTo>
                  <a:lnTo>
                    <a:pt x="67182" y="79501"/>
                  </a:lnTo>
                  <a:lnTo>
                    <a:pt x="66751" y="80771"/>
                  </a:lnTo>
                  <a:lnTo>
                    <a:pt x="65862" y="81914"/>
                  </a:lnTo>
                  <a:lnTo>
                    <a:pt x="64973" y="83184"/>
                  </a:lnTo>
                  <a:lnTo>
                    <a:pt x="63715" y="84327"/>
                  </a:lnTo>
                  <a:lnTo>
                    <a:pt x="62077" y="85216"/>
                  </a:lnTo>
                  <a:lnTo>
                    <a:pt x="60451" y="86232"/>
                  </a:lnTo>
                  <a:lnTo>
                    <a:pt x="58458" y="86994"/>
                  </a:lnTo>
                  <a:lnTo>
                    <a:pt x="56108" y="87629"/>
                  </a:lnTo>
                  <a:lnTo>
                    <a:pt x="53759" y="88137"/>
                  </a:lnTo>
                  <a:lnTo>
                    <a:pt x="51117" y="88518"/>
                  </a:lnTo>
                  <a:lnTo>
                    <a:pt x="73266" y="88518"/>
                  </a:lnTo>
                  <a:lnTo>
                    <a:pt x="73774" y="88010"/>
                  </a:lnTo>
                  <a:lnTo>
                    <a:pt x="76428" y="83692"/>
                  </a:lnTo>
                  <a:lnTo>
                    <a:pt x="77089" y="81279"/>
                  </a:lnTo>
                  <a:lnTo>
                    <a:pt x="77089" y="72389"/>
                  </a:lnTo>
                  <a:lnTo>
                    <a:pt x="76428" y="69976"/>
                  </a:lnTo>
                  <a:lnTo>
                    <a:pt x="73774" y="65658"/>
                  </a:lnTo>
                  <a:lnTo>
                    <a:pt x="73266" y="65150"/>
                  </a:lnTo>
                  <a:close/>
                </a:path>
                <a:path w="438150" h="97154">
                  <a:moveTo>
                    <a:pt x="374192" y="64642"/>
                  </a:moveTo>
                  <a:lnTo>
                    <a:pt x="364083" y="64642"/>
                  </a:lnTo>
                  <a:lnTo>
                    <a:pt x="364083" y="93090"/>
                  </a:lnTo>
                  <a:lnTo>
                    <a:pt x="427393" y="93090"/>
                  </a:lnTo>
                  <a:lnTo>
                    <a:pt x="427393" y="84327"/>
                  </a:lnTo>
                  <a:lnTo>
                    <a:pt x="374192" y="84327"/>
                  </a:lnTo>
                  <a:lnTo>
                    <a:pt x="374192" y="64642"/>
                  </a:lnTo>
                  <a:close/>
                </a:path>
                <a:path w="438150" h="97154">
                  <a:moveTo>
                    <a:pt x="223138" y="61848"/>
                  </a:moveTo>
                  <a:lnTo>
                    <a:pt x="212928" y="61848"/>
                  </a:lnTo>
                  <a:lnTo>
                    <a:pt x="212928" y="94106"/>
                  </a:lnTo>
                  <a:lnTo>
                    <a:pt x="223138" y="94106"/>
                  </a:lnTo>
                  <a:lnTo>
                    <a:pt x="223138" y="61848"/>
                  </a:lnTo>
                  <a:close/>
                </a:path>
                <a:path w="438150" h="97154">
                  <a:moveTo>
                    <a:pt x="326542" y="1904"/>
                  </a:moveTo>
                  <a:lnTo>
                    <a:pt x="316636" y="1904"/>
                  </a:lnTo>
                  <a:lnTo>
                    <a:pt x="316636" y="33781"/>
                  </a:lnTo>
                  <a:lnTo>
                    <a:pt x="302856" y="33781"/>
                  </a:lnTo>
                  <a:lnTo>
                    <a:pt x="302856" y="42544"/>
                  </a:lnTo>
                  <a:lnTo>
                    <a:pt x="316636" y="42544"/>
                  </a:lnTo>
                  <a:lnTo>
                    <a:pt x="316636" y="89534"/>
                  </a:lnTo>
                  <a:lnTo>
                    <a:pt x="326542" y="89534"/>
                  </a:lnTo>
                  <a:lnTo>
                    <a:pt x="326542" y="1904"/>
                  </a:lnTo>
                  <a:close/>
                </a:path>
                <a:path w="438150" h="97154">
                  <a:moveTo>
                    <a:pt x="291934" y="22732"/>
                  </a:moveTo>
                  <a:lnTo>
                    <a:pt x="282130" y="22732"/>
                  </a:lnTo>
                  <a:lnTo>
                    <a:pt x="282130" y="34797"/>
                  </a:lnTo>
                  <a:lnTo>
                    <a:pt x="281787" y="37464"/>
                  </a:lnTo>
                  <a:lnTo>
                    <a:pt x="261188" y="65023"/>
                  </a:lnTo>
                  <a:lnTo>
                    <a:pt x="268033" y="71881"/>
                  </a:lnTo>
                  <a:lnTo>
                    <a:pt x="270763" y="69087"/>
                  </a:lnTo>
                  <a:lnTo>
                    <a:pt x="275894" y="63626"/>
                  </a:lnTo>
                  <a:lnTo>
                    <a:pt x="280695" y="58292"/>
                  </a:lnTo>
                  <a:lnTo>
                    <a:pt x="282740" y="55752"/>
                  </a:lnTo>
                  <a:lnTo>
                    <a:pt x="283756" y="54609"/>
                  </a:lnTo>
                  <a:lnTo>
                    <a:pt x="284657" y="53466"/>
                  </a:lnTo>
                  <a:lnTo>
                    <a:pt x="286232" y="51180"/>
                  </a:lnTo>
                  <a:lnTo>
                    <a:pt x="286791" y="50037"/>
                  </a:lnTo>
                  <a:lnTo>
                    <a:pt x="287134" y="49021"/>
                  </a:lnTo>
                  <a:lnTo>
                    <a:pt x="298340" y="49021"/>
                  </a:lnTo>
                  <a:lnTo>
                    <a:pt x="295300" y="45084"/>
                  </a:lnTo>
                  <a:lnTo>
                    <a:pt x="293890" y="42544"/>
                  </a:lnTo>
                  <a:lnTo>
                    <a:pt x="292315" y="37464"/>
                  </a:lnTo>
                  <a:lnTo>
                    <a:pt x="291934" y="34797"/>
                  </a:lnTo>
                  <a:lnTo>
                    <a:pt x="291934" y="22732"/>
                  </a:lnTo>
                  <a:close/>
                </a:path>
                <a:path w="438150" h="97154">
                  <a:moveTo>
                    <a:pt x="298340" y="49021"/>
                  </a:moveTo>
                  <a:lnTo>
                    <a:pt x="287235" y="49021"/>
                  </a:lnTo>
                  <a:lnTo>
                    <a:pt x="287566" y="50037"/>
                  </a:lnTo>
                  <a:lnTo>
                    <a:pt x="288112" y="51180"/>
                  </a:lnTo>
                  <a:lnTo>
                    <a:pt x="289709" y="53593"/>
                  </a:lnTo>
                  <a:lnTo>
                    <a:pt x="290499" y="54609"/>
                  </a:lnTo>
                  <a:lnTo>
                    <a:pt x="291515" y="55752"/>
                  </a:lnTo>
                  <a:lnTo>
                    <a:pt x="293560" y="58292"/>
                  </a:lnTo>
                  <a:lnTo>
                    <a:pt x="295694" y="60705"/>
                  </a:lnTo>
                  <a:lnTo>
                    <a:pt x="297903" y="62991"/>
                  </a:lnTo>
                  <a:lnTo>
                    <a:pt x="300113" y="65404"/>
                  </a:lnTo>
                  <a:lnTo>
                    <a:pt x="302577" y="67944"/>
                  </a:lnTo>
                  <a:lnTo>
                    <a:pt x="305307" y="70611"/>
                  </a:lnTo>
                  <a:lnTo>
                    <a:pt x="312140" y="63880"/>
                  </a:lnTo>
                  <a:lnTo>
                    <a:pt x="309079" y="60959"/>
                  </a:lnTo>
                  <a:lnTo>
                    <a:pt x="304076" y="55752"/>
                  </a:lnTo>
                  <a:lnTo>
                    <a:pt x="301764" y="53212"/>
                  </a:lnTo>
                  <a:lnTo>
                    <a:pt x="299516" y="50545"/>
                  </a:lnTo>
                  <a:lnTo>
                    <a:pt x="298340" y="49021"/>
                  </a:lnTo>
                  <a:close/>
                </a:path>
                <a:path w="438150" h="97154">
                  <a:moveTo>
                    <a:pt x="261226" y="53212"/>
                  </a:moveTo>
                  <a:lnTo>
                    <a:pt x="174840" y="53212"/>
                  </a:lnTo>
                  <a:lnTo>
                    <a:pt x="174840" y="61848"/>
                  </a:lnTo>
                  <a:lnTo>
                    <a:pt x="261226" y="61848"/>
                  </a:lnTo>
                  <a:lnTo>
                    <a:pt x="261226" y="53212"/>
                  </a:lnTo>
                  <a:close/>
                </a:path>
                <a:path w="438150" h="97154">
                  <a:moveTo>
                    <a:pt x="223138" y="13969"/>
                  </a:moveTo>
                  <a:lnTo>
                    <a:pt x="213029" y="13969"/>
                  </a:lnTo>
                  <a:lnTo>
                    <a:pt x="212915" y="16382"/>
                  </a:lnTo>
                  <a:lnTo>
                    <a:pt x="212432" y="18795"/>
                  </a:lnTo>
                  <a:lnTo>
                    <a:pt x="203428" y="27812"/>
                  </a:lnTo>
                  <a:lnTo>
                    <a:pt x="200164" y="29590"/>
                  </a:lnTo>
                  <a:lnTo>
                    <a:pt x="196697" y="31368"/>
                  </a:lnTo>
                  <a:lnTo>
                    <a:pt x="189344" y="34670"/>
                  </a:lnTo>
                  <a:lnTo>
                    <a:pt x="185597" y="36194"/>
                  </a:lnTo>
                  <a:lnTo>
                    <a:pt x="181787" y="37591"/>
                  </a:lnTo>
                  <a:lnTo>
                    <a:pt x="185775" y="45846"/>
                  </a:lnTo>
                  <a:lnTo>
                    <a:pt x="206705" y="36448"/>
                  </a:lnTo>
                  <a:lnTo>
                    <a:pt x="210108" y="34797"/>
                  </a:lnTo>
                  <a:lnTo>
                    <a:pt x="218033" y="28193"/>
                  </a:lnTo>
                  <a:lnTo>
                    <a:pt x="233338" y="28193"/>
                  </a:lnTo>
                  <a:lnTo>
                    <a:pt x="232638" y="27812"/>
                  </a:lnTo>
                  <a:lnTo>
                    <a:pt x="230593" y="26796"/>
                  </a:lnTo>
                  <a:lnTo>
                    <a:pt x="228942" y="25653"/>
                  </a:lnTo>
                  <a:lnTo>
                    <a:pt x="223138" y="15112"/>
                  </a:lnTo>
                  <a:lnTo>
                    <a:pt x="223138" y="13969"/>
                  </a:lnTo>
                  <a:close/>
                </a:path>
                <a:path w="438150" h="97154">
                  <a:moveTo>
                    <a:pt x="233338" y="28193"/>
                  </a:moveTo>
                  <a:lnTo>
                    <a:pt x="218135" y="28193"/>
                  </a:lnTo>
                  <a:lnTo>
                    <a:pt x="218744" y="29336"/>
                  </a:lnTo>
                  <a:lnTo>
                    <a:pt x="232257" y="37718"/>
                  </a:lnTo>
                  <a:lnTo>
                    <a:pt x="242252" y="42544"/>
                  </a:lnTo>
                  <a:lnTo>
                    <a:pt x="246113" y="44195"/>
                  </a:lnTo>
                  <a:lnTo>
                    <a:pt x="250405" y="45846"/>
                  </a:lnTo>
                  <a:lnTo>
                    <a:pt x="254279" y="37591"/>
                  </a:lnTo>
                  <a:lnTo>
                    <a:pt x="250469" y="36194"/>
                  </a:lnTo>
                  <a:lnTo>
                    <a:pt x="246722" y="34670"/>
                  </a:lnTo>
                  <a:lnTo>
                    <a:pt x="239382" y="31368"/>
                  </a:lnTo>
                  <a:lnTo>
                    <a:pt x="235902" y="29590"/>
                  </a:lnTo>
                  <a:lnTo>
                    <a:pt x="233338" y="28193"/>
                  </a:lnTo>
                  <a:close/>
                </a:path>
                <a:path w="438150" h="97154">
                  <a:moveTo>
                    <a:pt x="307962" y="14223"/>
                  </a:moveTo>
                  <a:lnTo>
                    <a:pt x="265074" y="14223"/>
                  </a:lnTo>
                  <a:lnTo>
                    <a:pt x="265074" y="22732"/>
                  </a:lnTo>
                  <a:lnTo>
                    <a:pt x="307962" y="22732"/>
                  </a:lnTo>
                  <a:lnTo>
                    <a:pt x="307962" y="14223"/>
                  </a:lnTo>
                  <a:close/>
                </a:path>
                <a:path w="438150" h="97154">
                  <a:moveTo>
                    <a:pt x="291934" y="2031"/>
                  </a:moveTo>
                  <a:lnTo>
                    <a:pt x="282130" y="2031"/>
                  </a:lnTo>
                  <a:lnTo>
                    <a:pt x="282130" y="14223"/>
                  </a:lnTo>
                  <a:lnTo>
                    <a:pt x="291934" y="14223"/>
                  </a:lnTo>
                  <a:lnTo>
                    <a:pt x="291934" y="2031"/>
                  </a:lnTo>
                  <a:close/>
                </a:path>
                <a:path w="438150" h="97154">
                  <a:moveTo>
                    <a:pt x="250304" y="5333"/>
                  </a:moveTo>
                  <a:lnTo>
                    <a:pt x="185978" y="5333"/>
                  </a:lnTo>
                  <a:lnTo>
                    <a:pt x="185978" y="13969"/>
                  </a:lnTo>
                  <a:lnTo>
                    <a:pt x="250304" y="13969"/>
                  </a:lnTo>
                  <a:lnTo>
                    <a:pt x="250304" y="5333"/>
                  </a:lnTo>
                  <a:close/>
                </a:path>
                <a:path w="438150" h="97154">
                  <a:moveTo>
                    <a:pt x="438010" y="47497"/>
                  </a:moveTo>
                  <a:lnTo>
                    <a:pt x="351624" y="47497"/>
                  </a:lnTo>
                  <a:lnTo>
                    <a:pt x="351624" y="56133"/>
                  </a:lnTo>
                  <a:lnTo>
                    <a:pt x="438010" y="56133"/>
                  </a:lnTo>
                  <a:lnTo>
                    <a:pt x="438010" y="47497"/>
                  </a:lnTo>
                  <a:close/>
                </a:path>
                <a:path w="438150" h="97154">
                  <a:moveTo>
                    <a:pt x="172834" y="72897"/>
                  </a:moveTo>
                  <a:lnTo>
                    <a:pt x="86448" y="72897"/>
                  </a:lnTo>
                  <a:lnTo>
                    <a:pt x="86448" y="81533"/>
                  </a:lnTo>
                  <a:lnTo>
                    <a:pt x="172834" y="81533"/>
                  </a:lnTo>
                  <a:lnTo>
                    <a:pt x="172834" y="72897"/>
                  </a:lnTo>
                  <a:close/>
                </a:path>
                <a:path w="438150" h="97154">
                  <a:moveTo>
                    <a:pt x="134645" y="55244"/>
                  </a:moveTo>
                  <a:lnTo>
                    <a:pt x="124536" y="55244"/>
                  </a:lnTo>
                  <a:lnTo>
                    <a:pt x="124536" y="72897"/>
                  </a:lnTo>
                  <a:lnTo>
                    <a:pt x="134645" y="72897"/>
                  </a:lnTo>
                  <a:lnTo>
                    <a:pt x="134645" y="55244"/>
                  </a:lnTo>
                  <a:close/>
                </a:path>
                <a:path w="438150" h="97154">
                  <a:moveTo>
                    <a:pt x="108610" y="6857"/>
                  </a:moveTo>
                  <a:lnTo>
                    <a:pt x="98602" y="6857"/>
                  </a:lnTo>
                  <a:lnTo>
                    <a:pt x="98602" y="55244"/>
                  </a:lnTo>
                  <a:lnTo>
                    <a:pt x="160680" y="55244"/>
                  </a:lnTo>
                  <a:lnTo>
                    <a:pt x="160680" y="46608"/>
                  </a:lnTo>
                  <a:lnTo>
                    <a:pt x="108610" y="46608"/>
                  </a:lnTo>
                  <a:lnTo>
                    <a:pt x="108610" y="31495"/>
                  </a:lnTo>
                  <a:lnTo>
                    <a:pt x="160680" y="31495"/>
                  </a:lnTo>
                  <a:lnTo>
                    <a:pt x="160680" y="22986"/>
                  </a:lnTo>
                  <a:lnTo>
                    <a:pt x="108610" y="22986"/>
                  </a:lnTo>
                  <a:lnTo>
                    <a:pt x="108610" y="6857"/>
                  </a:lnTo>
                  <a:close/>
                </a:path>
                <a:path w="438150" h="97154">
                  <a:moveTo>
                    <a:pt x="160680" y="31495"/>
                  </a:moveTo>
                  <a:lnTo>
                    <a:pt x="150672" y="31495"/>
                  </a:lnTo>
                  <a:lnTo>
                    <a:pt x="150672" y="46608"/>
                  </a:lnTo>
                  <a:lnTo>
                    <a:pt x="160680" y="46608"/>
                  </a:lnTo>
                  <a:lnTo>
                    <a:pt x="160680" y="31495"/>
                  </a:lnTo>
                  <a:close/>
                </a:path>
                <a:path w="438150" h="97154">
                  <a:moveTo>
                    <a:pt x="160680" y="6730"/>
                  </a:moveTo>
                  <a:lnTo>
                    <a:pt x="150672" y="6730"/>
                  </a:lnTo>
                  <a:lnTo>
                    <a:pt x="150672" y="22986"/>
                  </a:lnTo>
                  <a:lnTo>
                    <a:pt x="160680" y="22986"/>
                  </a:lnTo>
                  <a:lnTo>
                    <a:pt x="160680" y="6730"/>
                  </a:lnTo>
                  <a:close/>
                </a:path>
                <a:path w="438150" h="97154">
                  <a:moveTo>
                    <a:pt x="76682" y="0"/>
                  </a:moveTo>
                  <a:lnTo>
                    <a:pt x="66675" y="0"/>
                  </a:lnTo>
                  <a:lnTo>
                    <a:pt x="66675" y="22986"/>
                  </a:lnTo>
                  <a:lnTo>
                    <a:pt x="49314" y="22986"/>
                  </a:lnTo>
                  <a:lnTo>
                    <a:pt x="49314" y="31749"/>
                  </a:lnTo>
                  <a:lnTo>
                    <a:pt x="66675" y="31749"/>
                  </a:lnTo>
                  <a:lnTo>
                    <a:pt x="66675" y="55625"/>
                  </a:lnTo>
                  <a:lnTo>
                    <a:pt x="76682" y="55625"/>
                  </a:lnTo>
                  <a:lnTo>
                    <a:pt x="76682" y="0"/>
                  </a:lnTo>
                  <a:close/>
                </a:path>
                <a:path w="438150" h="97154">
                  <a:moveTo>
                    <a:pt x="33185" y="14477"/>
                  </a:moveTo>
                  <a:lnTo>
                    <a:pt x="22974" y="14477"/>
                  </a:lnTo>
                  <a:lnTo>
                    <a:pt x="22860" y="22097"/>
                  </a:lnTo>
                  <a:lnTo>
                    <a:pt x="22343" y="25145"/>
                  </a:lnTo>
                  <a:lnTo>
                    <a:pt x="22009" y="26415"/>
                  </a:lnTo>
                  <a:lnTo>
                    <a:pt x="20980" y="28955"/>
                  </a:lnTo>
                  <a:lnTo>
                    <a:pt x="20281" y="30098"/>
                  </a:lnTo>
                  <a:lnTo>
                    <a:pt x="19405" y="31241"/>
                  </a:lnTo>
                  <a:lnTo>
                    <a:pt x="18516" y="32511"/>
                  </a:lnTo>
                  <a:lnTo>
                    <a:pt x="0" y="47624"/>
                  </a:lnTo>
                  <a:lnTo>
                    <a:pt x="5918" y="54863"/>
                  </a:lnTo>
                  <a:lnTo>
                    <a:pt x="8775" y="52958"/>
                  </a:lnTo>
                  <a:lnTo>
                    <a:pt x="11557" y="50926"/>
                  </a:lnTo>
                  <a:lnTo>
                    <a:pt x="16929" y="46608"/>
                  </a:lnTo>
                  <a:lnTo>
                    <a:pt x="19367" y="44703"/>
                  </a:lnTo>
                  <a:lnTo>
                    <a:pt x="21539" y="42798"/>
                  </a:lnTo>
                  <a:lnTo>
                    <a:pt x="23177" y="41401"/>
                  </a:lnTo>
                  <a:lnTo>
                    <a:pt x="24637" y="39877"/>
                  </a:lnTo>
                  <a:lnTo>
                    <a:pt x="27228" y="36829"/>
                  </a:lnTo>
                  <a:lnTo>
                    <a:pt x="28041" y="35686"/>
                  </a:lnTo>
                  <a:lnTo>
                    <a:pt x="28384" y="34797"/>
                  </a:lnTo>
                  <a:lnTo>
                    <a:pt x="41195" y="34797"/>
                  </a:lnTo>
                  <a:lnTo>
                    <a:pt x="40881" y="34543"/>
                  </a:lnTo>
                  <a:lnTo>
                    <a:pt x="38493" y="32257"/>
                  </a:lnTo>
                  <a:lnTo>
                    <a:pt x="37337" y="31241"/>
                  </a:lnTo>
                  <a:lnTo>
                    <a:pt x="36423" y="30352"/>
                  </a:lnTo>
                  <a:lnTo>
                    <a:pt x="35051" y="28320"/>
                  </a:lnTo>
                  <a:lnTo>
                    <a:pt x="34531" y="27304"/>
                  </a:lnTo>
                  <a:lnTo>
                    <a:pt x="34150" y="26161"/>
                  </a:lnTo>
                  <a:lnTo>
                    <a:pt x="33782" y="25145"/>
                  </a:lnTo>
                  <a:lnTo>
                    <a:pt x="33528" y="23875"/>
                  </a:lnTo>
                  <a:lnTo>
                    <a:pt x="33332" y="22097"/>
                  </a:lnTo>
                  <a:lnTo>
                    <a:pt x="33211" y="20446"/>
                  </a:lnTo>
                  <a:lnTo>
                    <a:pt x="33185" y="14477"/>
                  </a:lnTo>
                  <a:close/>
                </a:path>
                <a:path w="438150" h="97154">
                  <a:moveTo>
                    <a:pt x="41195" y="34797"/>
                  </a:moveTo>
                  <a:lnTo>
                    <a:pt x="28486" y="34797"/>
                  </a:lnTo>
                  <a:lnTo>
                    <a:pt x="28828" y="35559"/>
                  </a:lnTo>
                  <a:lnTo>
                    <a:pt x="29489" y="36448"/>
                  </a:lnTo>
                  <a:lnTo>
                    <a:pt x="30479" y="37337"/>
                  </a:lnTo>
                  <a:lnTo>
                    <a:pt x="31470" y="38353"/>
                  </a:lnTo>
                  <a:lnTo>
                    <a:pt x="48907" y="51942"/>
                  </a:lnTo>
                  <a:lnTo>
                    <a:pt x="54622" y="44576"/>
                  </a:lnTo>
                  <a:lnTo>
                    <a:pt x="48704" y="40639"/>
                  </a:lnTo>
                  <a:lnTo>
                    <a:pt x="43395" y="36575"/>
                  </a:lnTo>
                  <a:lnTo>
                    <a:pt x="41195" y="34797"/>
                  </a:lnTo>
                  <a:close/>
                </a:path>
                <a:path w="438150" h="97154">
                  <a:moveTo>
                    <a:pt x="51765" y="5714"/>
                  </a:moveTo>
                  <a:lnTo>
                    <a:pt x="3162" y="5714"/>
                  </a:lnTo>
                  <a:lnTo>
                    <a:pt x="3162" y="14477"/>
                  </a:lnTo>
                  <a:lnTo>
                    <a:pt x="51765" y="14477"/>
                  </a:lnTo>
                  <a:lnTo>
                    <a:pt x="51765" y="5714"/>
                  </a:lnTo>
                  <a:close/>
                </a:path>
                <a:path w="438150" h="97154">
                  <a:moveTo>
                    <a:pt x="374700" y="3682"/>
                  </a:moveTo>
                  <a:lnTo>
                    <a:pt x="364693" y="3682"/>
                  </a:lnTo>
                  <a:lnTo>
                    <a:pt x="364693" y="36702"/>
                  </a:lnTo>
                  <a:lnTo>
                    <a:pt x="425653" y="36702"/>
                  </a:lnTo>
                  <a:lnTo>
                    <a:pt x="425653" y="28193"/>
                  </a:lnTo>
                  <a:lnTo>
                    <a:pt x="374700" y="28193"/>
                  </a:lnTo>
                  <a:lnTo>
                    <a:pt x="374700" y="3682"/>
                  </a:lnTo>
                  <a:close/>
                </a:path>
                <a:path w="438150" h="97154">
                  <a:moveTo>
                    <a:pt x="345224" y="0"/>
                  </a:moveTo>
                  <a:lnTo>
                    <a:pt x="335330" y="0"/>
                  </a:lnTo>
                  <a:lnTo>
                    <a:pt x="335330" y="94106"/>
                  </a:lnTo>
                  <a:lnTo>
                    <a:pt x="345224" y="94106"/>
                  </a:lnTo>
                  <a:lnTo>
                    <a:pt x="345224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2" name="object 362"/>
            <p:cNvPicPr/>
            <p:nvPr/>
          </p:nvPicPr>
          <p:blipFill>
            <a:blip r:embed="rId93" cstate="print"/>
            <a:stretch>
              <a:fillRect/>
            </a:stretch>
          </p:blipFill>
          <p:spPr>
            <a:xfrm>
              <a:off x="272402" y="7556372"/>
              <a:ext cx="447154" cy="105918"/>
            </a:xfrm>
            <a:prstGeom prst="rect">
              <a:avLst/>
            </a:prstGeom>
          </p:spPr>
        </p:pic>
        <p:sp>
          <p:nvSpPr>
            <p:cNvPr id="363" name="object 363"/>
            <p:cNvSpPr/>
            <p:nvPr/>
          </p:nvSpPr>
          <p:spPr>
            <a:xfrm>
              <a:off x="737527" y="7560944"/>
              <a:ext cx="432434" cy="97155"/>
            </a:xfrm>
            <a:custGeom>
              <a:avLst/>
              <a:gdLst/>
              <a:ahLst/>
              <a:cxnLst/>
              <a:rect l="l" t="t" r="r" b="b"/>
              <a:pathLst>
                <a:path w="432434" h="97154">
                  <a:moveTo>
                    <a:pt x="230695" y="56895"/>
                  </a:moveTo>
                  <a:lnTo>
                    <a:pt x="221703" y="56895"/>
                  </a:lnTo>
                  <a:lnTo>
                    <a:pt x="217677" y="57403"/>
                  </a:lnTo>
                  <a:lnTo>
                    <a:pt x="197307" y="72389"/>
                  </a:lnTo>
                  <a:lnTo>
                    <a:pt x="197307" y="81279"/>
                  </a:lnTo>
                  <a:lnTo>
                    <a:pt x="221703" y="96773"/>
                  </a:lnTo>
                  <a:lnTo>
                    <a:pt x="230695" y="96773"/>
                  </a:lnTo>
                  <a:lnTo>
                    <a:pt x="251269" y="88518"/>
                  </a:lnTo>
                  <a:lnTo>
                    <a:pt x="223266" y="88518"/>
                  </a:lnTo>
                  <a:lnTo>
                    <a:pt x="220637" y="88137"/>
                  </a:lnTo>
                  <a:lnTo>
                    <a:pt x="218287" y="87629"/>
                  </a:lnTo>
                  <a:lnTo>
                    <a:pt x="215938" y="86994"/>
                  </a:lnTo>
                  <a:lnTo>
                    <a:pt x="213944" y="86232"/>
                  </a:lnTo>
                  <a:lnTo>
                    <a:pt x="212305" y="85216"/>
                  </a:lnTo>
                  <a:lnTo>
                    <a:pt x="210680" y="84327"/>
                  </a:lnTo>
                  <a:lnTo>
                    <a:pt x="209423" y="83184"/>
                  </a:lnTo>
                  <a:lnTo>
                    <a:pt x="208533" y="81914"/>
                  </a:lnTo>
                  <a:lnTo>
                    <a:pt x="207645" y="80771"/>
                  </a:lnTo>
                  <a:lnTo>
                    <a:pt x="207200" y="79501"/>
                  </a:lnTo>
                  <a:lnTo>
                    <a:pt x="207200" y="74167"/>
                  </a:lnTo>
                  <a:lnTo>
                    <a:pt x="207645" y="72897"/>
                  </a:lnTo>
                  <a:lnTo>
                    <a:pt x="208533" y="71754"/>
                  </a:lnTo>
                  <a:lnTo>
                    <a:pt x="209423" y="70484"/>
                  </a:lnTo>
                  <a:lnTo>
                    <a:pt x="210680" y="69341"/>
                  </a:lnTo>
                  <a:lnTo>
                    <a:pt x="212305" y="68452"/>
                  </a:lnTo>
                  <a:lnTo>
                    <a:pt x="213944" y="67436"/>
                  </a:lnTo>
                  <a:lnTo>
                    <a:pt x="215938" y="66674"/>
                  </a:lnTo>
                  <a:lnTo>
                    <a:pt x="218287" y="66039"/>
                  </a:lnTo>
                  <a:lnTo>
                    <a:pt x="220637" y="65531"/>
                  </a:lnTo>
                  <a:lnTo>
                    <a:pt x="223266" y="65150"/>
                  </a:lnTo>
                  <a:lnTo>
                    <a:pt x="251269" y="65150"/>
                  </a:lnTo>
                  <a:lnTo>
                    <a:pt x="249872" y="63753"/>
                  </a:lnTo>
                  <a:lnTo>
                    <a:pt x="244906" y="60451"/>
                  </a:lnTo>
                  <a:lnTo>
                    <a:pt x="241871" y="59181"/>
                  </a:lnTo>
                  <a:lnTo>
                    <a:pt x="234721" y="57403"/>
                  </a:lnTo>
                  <a:lnTo>
                    <a:pt x="230695" y="56895"/>
                  </a:lnTo>
                  <a:close/>
                </a:path>
                <a:path w="432434" h="97154">
                  <a:moveTo>
                    <a:pt x="251269" y="65150"/>
                  </a:moveTo>
                  <a:lnTo>
                    <a:pt x="229120" y="65150"/>
                  </a:lnTo>
                  <a:lnTo>
                    <a:pt x="231762" y="65531"/>
                  </a:lnTo>
                  <a:lnTo>
                    <a:pt x="234111" y="66039"/>
                  </a:lnTo>
                  <a:lnTo>
                    <a:pt x="236461" y="66674"/>
                  </a:lnTo>
                  <a:lnTo>
                    <a:pt x="238455" y="67436"/>
                  </a:lnTo>
                  <a:lnTo>
                    <a:pt x="240080" y="68452"/>
                  </a:lnTo>
                  <a:lnTo>
                    <a:pt x="241719" y="69341"/>
                  </a:lnTo>
                  <a:lnTo>
                    <a:pt x="242976" y="70484"/>
                  </a:lnTo>
                  <a:lnTo>
                    <a:pt x="243865" y="71754"/>
                  </a:lnTo>
                  <a:lnTo>
                    <a:pt x="244754" y="72897"/>
                  </a:lnTo>
                  <a:lnTo>
                    <a:pt x="245186" y="74167"/>
                  </a:lnTo>
                  <a:lnTo>
                    <a:pt x="245186" y="79501"/>
                  </a:lnTo>
                  <a:lnTo>
                    <a:pt x="244754" y="80771"/>
                  </a:lnTo>
                  <a:lnTo>
                    <a:pt x="243865" y="81914"/>
                  </a:lnTo>
                  <a:lnTo>
                    <a:pt x="242976" y="83184"/>
                  </a:lnTo>
                  <a:lnTo>
                    <a:pt x="241719" y="84327"/>
                  </a:lnTo>
                  <a:lnTo>
                    <a:pt x="240080" y="85216"/>
                  </a:lnTo>
                  <a:lnTo>
                    <a:pt x="238455" y="86232"/>
                  </a:lnTo>
                  <a:lnTo>
                    <a:pt x="236461" y="86994"/>
                  </a:lnTo>
                  <a:lnTo>
                    <a:pt x="234111" y="87629"/>
                  </a:lnTo>
                  <a:lnTo>
                    <a:pt x="231762" y="88137"/>
                  </a:lnTo>
                  <a:lnTo>
                    <a:pt x="229120" y="88518"/>
                  </a:lnTo>
                  <a:lnTo>
                    <a:pt x="251269" y="88518"/>
                  </a:lnTo>
                  <a:lnTo>
                    <a:pt x="251777" y="88010"/>
                  </a:lnTo>
                  <a:lnTo>
                    <a:pt x="254431" y="83692"/>
                  </a:lnTo>
                  <a:lnTo>
                    <a:pt x="255092" y="81279"/>
                  </a:lnTo>
                  <a:lnTo>
                    <a:pt x="255092" y="72389"/>
                  </a:lnTo>
                  <a:lnTo>
                    <a:pt x="254431" y="69976"/>
                  </a:lnTo>
                  <a:lnTo>
                    <a:pt x="251777" y="65658"/>
                  </a:lnTo>
                  <a:lnTo>
                    <a:pt x="251269" y="65150"/>
                  </a:lnTo>
                  <a:close/>
                </a:path>
                <a:path w="432434" h="97154">
                  <a:moveTo>
                    <a:pt x="416153" y="63626"/>
                  </a:moveTo>
                  <a:lnTo>
                    <a:pt x="411937" y="64007"/>
                  </a:lnTo>
                  <a:lnTo>
                    <a:pt x="407644" y="64261"/>
                  </a:lnTo>
                  <a:lnTo>
                    <a:pt x="403288" y="64642"/>
                  </a:lnTo>
                  <a:lnTo>
                    <a:pt x="398932" y="64896"/>
                  </a:lnTo>
                  <a:lnTo>
                    <a:pt x="394309" y="65023"/>
                  </a:lnTo>
                  <a:lnTo>
                    <a:pt x="389407" y="65277"/>
                  </a:lnTo>
                  <a:lnTo>
                    <a:pt x="373621" y="65658"/>
                  </a:lnTo>
                  <a:lnTo>
                    <a:pt x="355092" y="65658"/>
                  </a:lnTo>
                  <a:lnTo>
                    <a:pt x="355092" y="74548"/>
                  </a:lnTo>
                  <a:lnTo>
                    <a:pt x="361759" y="74548"/>
                  </a:lnTo>
                  <a:lnTo>
                    <a:pt x="373621" y="74294"/>
                  </a:lnTo>
                  <a:lnTo>
                    <a:pt x="379310" y="74294"/>
                  </a:lnTo>
                  <a:lnTo>
                    <a:pt x="384657" y="74040"/>
                  </a:lnTo>
                  <a:lnTo>
                    <a:pt x="389661" y="73913"/>
                  </a:lnTo>
                  <a:lnTo>
                    <a:pt x="403898" y="73151"/>
                  </a:lnTo>
                  <a:lnTo>
                    <a:pt x="417067" y="72008"/>
                  </a:lnTo>
                  <a:lnTo>
                    <a:pt x="416153" y="63626"/>
                  </a:lnTo>
                  <a:close/>
                </a:path>
                <a:path w="432434" h="97154">
                  <a:moveTo>
                    <a:pt x="116979" y="61848"/>
                  </a:moveTo>
                  <a:lnTo>
                    <a:pt x="106870" y="61848"/>
                  </a:lnTo>
                  <a:lnTo>
                    <a:pt x="106870" y="93090"/>
                  </a:lnTo>
                  <a:lnTo>
                    <a:pt x="167627" y="93090"/>
                  </a:lnTo>
                  <a:lnTo>
                    <a:pt x="167627" y="84327"/>
                  </a:lnTo>
                  <a:lnTo>
                    <a:pt x="116979" y="84327"/>
                  </a:lnTo>
                  <a:lnTo>
                    <a:pt x="116979" y="61848"/>
                  </a:lnTo>
                  <a:close/>
                </a:path>
                <a:path w="432434" h="97154">
                  <a:moveTo>
                    <a:pt x="165684" y="0"/>
                  </a:moveTo>
                  <a:lnTo>
                    <a:pt x="155676" y="0"/>
                  </a:lnTo>
                  <a:lnTo>
                    <a:pt x="155676" y="67182"/>
                  </a:lnTo>
                  <a:lnTo>
                    <a:pt x="165684" y="67182"/>
                  </a:lnTo>
                  <a:lnTo>
                    <a:pt x="165684" y="0"/>
                  </a:lnTo>
                  <a:close/>
                </a:path>
                <a:path w="432434" h="97154">
                  <a:moveTo>
                    <a:pt x="119189" y="3682"/>
                  </a:moveTo>
                  <a:lnTo>
                    <a:pt x="111226" y="3682"/>
                  </a:lnTo>
                  <a:lnTo>
                    <a:pt x="107746" y="4444"/>
                  </a:lnTo>
                  <a:lnTo>
                    <a:pt x="93078" y="18033"/>
                  </a:lnTo>
                  <a:lnTo>
                    <a:pt x="92125" y="20573"/>
                  </a:lnTo>
                  <a:lnTo>
                    <a:pt x="91730" y="22605"/>
                  </a:lnTo>
                  <a:lnTo>
                    <a:pt x="91730" y="33273"/>
                  </a:lnTo>
                  <a:lnTo>
                    <a:pt x="92125" y="35305"/>
                  </a:lnTo>
                  <a:lnTo>
                    <a:pt x="94030" y="40385"/>
                  </a:lnTo>
                  <a:lnTo>
                    <a:pt x="95504" y="42798"/>
                  </a:lnTo>
                  <a:lnTo>
                    <a:pt x="97472" y="44830"/>
                  </a:lnTo>
                  <a:lnTo>
                    <a:pt x="99453" y="46989"/>
                  </a:lnTo>
                  <a:lnTo>
                    <a:pt x="101904" y="48767"/>
                  </a:lnTo>
                  <a:lnTo>
                    <a:pt x="104825" y="50037"/>
                  </a:lnTo>
                  <a:lnTo>
                    <a:pt x="107746" y="51434"/>
                  </a:lnTo>
                  <a:lnTo>
                    <a:pt x="111226" y="52069"/>
                  </a:lnTo>
                  <a:lnTo>
                    <a:pt x="119189" y="52069"/>
                  </a:lnTo>
                  <a:lnTo>
                    <a:pt x="122643" y="51434"/>
                  </a:lnTo>
                  <a:lnTo>
                    <a:pt x="125602" y="50037"/>
                  </a:lnTo>
                  <a:lnTo>
                    <a:pt x="128562" y="48767"/>
                  </a:lnTo>
                  <a:lnTo>
                    <a:pt x="131038" y="46989"/>
                  </a:lnTo>
                  <a:lnTo>
                    <a:pt x="133007" y="44830"/>
                  </a:lnTo>
                  <a:lnTo>
                    <a:pt x="134483" y="43306"/>
                  </a:lnTo>
                  <a:lnTo>
                    <a:pt x="112788" y="43306"/>
                  </a:lnTo>
                  <a:lnTo>
                    <a:pt x="110693" y="42925"/>
                  </a:lnTo>
                  <a:lnTo>
                    <a:pt x="101358" y="31749"/>
                  </a:lnTo>
                  <a:lnTo>
                    <a:pt x="101358" y="24129"/>
                  </a:lnTo>
                  <a:lnTo>
                    <a:pt x="112788" y="12572"/>
                  </a:lnTo>
                  <a:lnTo>
                    <a:pt x="134512" y="12572"/>
                  </a:lnTo>
                  <a:lnTo>
                    <a:pt x="133007" y="10921"/>
                  </a:lnTo>
                  <a:lnTo>
                    <a:pt x="131038" y="8889"/>
                  </a:lnTo>
                  <a:lnTo>
                    <a:pt x="128562" y="7111"/>
                  </a:lnTo>
                  <a:lnTo>
                    <a:pt x="125602" y="5714"/>
                  </a:lnTo>
                  <a:lnTo>
                    <a:pt x="122643" y="4444"/>
                  </a:lnTo>
                  <a:lnTo>
                    <a:pt x="119189" y="3682"/>
                  </a:lnTo>
                  <a:close/>
                </a:path>
                <a:path w="432434" h="97154">
                  <a:moveTo>
                    <a:pt x="134512" y="12572"/>
                  </a:moveTo>
                  <a:lnTo>
                    <a:pt x="117690" y="12572"/>
                  </a:lnTo>
                  <a:lnTo>
                    <a:pt x="119786" y="12953"/>
                  </a:lnTo>
                  <a:lnTo>
                    <a:pt x="123253" y="14477"/>
                  </a:lnTo>
                  <a:lnTo>
                    <a:pt x="129133" y="24129"/>
                  </a:lnTo>
                  <a:lnTo>
                    <a:pt x="129133" y="31749"/>
                  </a:lnTo>
                  <a:lnTo>
                    <a:pt x="117690" y="43306"/>
                  </a:lnTo>
                  <a:lnTo>
                    <a:pt x="134483" y="43306"/>
                  </a:lnTo>
                  <a:lnTo>
                    <a:pt x="134975" y="42798"/>
                  </a:lnTo>
                  <a:lnTo>
                    <a:pt x="136448" y="40385"/>
                  </a:lnTo>
                  <a:lnTo>
                    <a:pt x="138353" y="35305"/>
                  </a:lnTo>
                  <a:lnTo>
                    <a:pt x="138749" y="33273"/>
                  </a:lnTo>
                  <a:lnTo>
                    <a:pt x="138749" y="22605"/>
                  </a:lnTo>
                  <a:lnTo>
                    <a:pt x="138353" y="20573"/>
                  </a:lnTo>
                  <a:lnTo>
                    <a:pt x="137401" y="18033"/>
                  </a:lnTo>
                  <a:lnTo>
                    <a:pt x="136448" y="15366"/>
                  </a:lnTo>
                  <a:lnTo>
                    <a:pt x="134975" y="13080"/>
                  </a:lnTo>
                  <a:lnTo>
                    <a:pt x="134512" y="12572"/>
                  </a:lnTo>
                  <a:close/>
                </a:path>
                <a:path w="432434" h="97154">
                  <a:moveTo>
                    <a:pt x="350837" y="72897"/>
                  </a:moveTo>
                  <a:lnTo>
                    <a:pt x="264452" y="72897"/>
                  </a:lnTo>
                  <a:lnTo>
                    <a:pt x="264452" y="81533"/>
                  </a:lnTo>
                  <a:lnTo>
                    <a:pt x="350837" y="81533"/>
                  </a:lnTo>
                  <a:lnTo>
                    <a:pt x="350837" y="72897"/>
                  </a:lnTo>
                  <a:close/>
                </a:path>
                <a:path w="432434" h="97154">
                  <a:moveTo>
                    <a:pt x="312648" y="55244"/>
                  </a:moveTo>
                  <a:lnTo>
                    <a:pt x="302539" y="55244"/>
                  </a:lnTo>
                  <a:lnTo>
                    <a:pt x="302539" y="72897"/>
                  </a:lnTo>
                  <a:lnTo>
                    <a:pt x="312648" y="72897"/>
                  </a:lnTo>
                  <a:lnTo>
                    <a:pt x="312648" y="55244"/>
                  </a:lnTo>
                  <a:close/>
                </a:path>
                <a:path w="432434" h="97154">
                  <a:moveTo>
                    <a:pt x="286613" y="6857"/>
                  </a:moveTo>
                  <a:lnTo>
                    <a:pt x="276605" y="6857"/>
                  </a:lnTo>
                  <a:lnTo>
                    <a:pt x="276605" y="55244"/>
                  </a:lnTo>
                  <a:lnTo>
                    <a:pt x="338683" y="55244"/>
                  </a:lnTo>
                  <a:lnTo>
                    <a:pt x="338683" y="46608"/>
                  </a:lnTo>
                  <a:lnTo>
                    <a:pt x="286613" y="46608"/>
                  </a:lnTo>
                  <a:lnTo>
                    <a:pt x="286613" y="31495"/>
                  </a:lnTo>
                  <a:lnTo>
                    <a:pt x="338683" y="31495"/>
                  </a:lnTo>
                  <a:lnTo>
                    <a:pt x="338683" y="22986"/>
                  </a:lnTo>
                  <a:lnTo>
                    <a:pt x="286613" y="22986"/>
                  </a:lnTo>
                  <a:lnTo>
                    <a:pt x="286613" y="6857"/>
                  </a:lnTo>
                  <a:close/>
                </a:path>
                <a:path w="432434" h="97154">
                  <a:moveTo>
                    <a:pt x="338683" y="31495"/>
                  </a:moveTo>
                  <a:lnTo>
                    <a:pt x="328676" y="31495"/>
                  </a:lnTo>
                  <a:lnTo>
                    <a:pt x="328676" y="46608"/>
                  </a:lnTo>
                  <a:lnTo>
                    <a:pt x="338683" y="46608"/>
                  </a:lnTo>
                  <a:lnTo>
                    <a:pt x="338683" y="31495"/>
                  </a:lnTo>
                  <a:close/>
                </a:path>
                <a:path w="432434" h="97154">
                  <a:moveTo>
                    <a:pt x="338683" y="6730"/>
                  </a:moveTo>
                  <a:lnTo>
                    <a:pt x="328676" y="6730"/>
                  </a:lnTo>
                  <a:lnTo>
                    <a:pt x="328676" y="22986"/>
                  </a:lnTo>
                  <a:lnTo>
                    <a:pt x="338683" y="22986"/>
                  </a:lnTo>
                  <a:lnTo>
                    <a:pt x="338683" y="6730"/>
                  </a:lnTo>
                  <a:close/>
                </a:path>
                <a:path w="432434" h="97154">
                  <a:moveTo>
                    <a:pt x="388581" y="5841"/>
                  </a:moveTo>
                  <a:lnTo>
                    <a:pt x="380822" y="5841"/>
                  </a:lnTo>
                  <a:lnTo>
                    <a:pt x="377355" y="6476"/>
                  </a:lnTo>
                  <a:lnTo>
                    <a:pt x="361429" y="18795"/>
                  </a:lnTo>
                  <a:lnTo>
                    <a:pt x="360273" y="21208"/>
                  </a:lnTo>
                  <a:lnTo>
                    <a:pt x="359689" y="23748"/>
                  </a:lnTo>
                  <a:lnTo>
                    <a:pt x="359689" y="33781"/>
                  </a:lnTo>
                  <a:lnTo>
                    <a:pt x="380822" y="51561"/>
                  </a:lnTo>
                  <a:lnTo>
                    <a:pt x="388581" y="51561"/>
                  </a:lnTo>
                  <a:lnTo>
                    <a:pt x="405621" y="42798"/>
                  </a:lnTo>
                  <a:lnTo>
                    <a:pt x="382523" y="42798"/>
                  </a:lnTo>
                  <a:lnTo>
                    <a:pt x="380517" y="42544"/>
                  </a:lnTo>
                  <a:lnTo>
                    <a:pt x="378675" y="41782"/>
                  </a:lnTo>
                  <a:lnTo>
                    <a:pt x="376847" y="41147"/>
                  </a:lnTo>
                  <a:lnTo>
                    <a:pt x="375221" y="40258"/>
                  </a:lnTo>
                  <a:lnTo>
                    <a:pt x="372440" y="37972"/>
                  </a:lnTo>
                  <a:lnTo>
                    <a:pt x="371348" y="36702"/>
                  </a:lnTo>
                  <a:lnTo>
                    <a:pt x="369785" y="33654"/>
                  </a:lnTo>
                  <a:lnTo>
                    <a:pt x="369392" y="32130"/>
                  </a:lnTo>
                  <a:lnTo>
                    <a:pt x="369392" y="25272"/>
                  </a:lnTo>
                  <a:lnTo>
                    <a:pt x="373837" y="18287"/>
                  </a:lnTo>
                  <a:lnTo>
                    <a:pt x="375221" y="17144"/>
                  </a:lnTo>
                  <a:lnTo>
                    <a:pt x="376847" y="16255"/>
                  </a:lnTo>
                  <a:lnTo>
                    <a:pt x="380517" y="14985"/>
                  </a:lnTo>
                  <a:lnTo>
                    <a:pt x="382523" y="14604"/>
                  </a:lnTo>
                  <a:lnTo>
                    <a:pt x="405549" y="14604"/>
                  </a:lnTo>
                  <a:lnTo>
                    <a:pt x="405155" y="14096"/>
                  </a:lnTo>
                  <a:lnTo>
                    <a:pt x="400799" y="10286"/>
                  </a:lnTo>
                  <a:lnTo>
                    <a:pt x="398183" y="8762"/>
                  </a:lnTo>
                  <a:lnTo>
                    <a:pt x="392061" y="6476"/>
                  </a:lnTo>
                  <a:lnTo>
                    <a:pt x="388581" y="5841"/>
                  </a:lnTo>
                  <a:close/>
                </a:path>
                <a:path w="432434" h="97154">
                  <a:moveTo>
                    <a:pt x="405549" y="14604"/>
                  </a:moveTo>
                  <a:lnTo>
                    <a:pt x="386816" y="14604"/>
                  </a:lnTo>
                  <a:lnTo>
                    <a:pt x="388810" y="14985"/>
                  </a:lnTo>
                  <a:lnTo>
                    <a:pt x="392557" y="16255"/>
                  </a:lnTo>
                  <a:lnTo>
                    <a:pt x="394182" y="17144"/>
                  </a:lnTo>
                  <a:lnTo>
                    <a:pt x="395579" y="18287"/>
                  </a:lnTo>
                  <a:lnTo>
                    <a:pt x="396976" y="19303"/>
                  </a:lnTo>
                  <a:lnTo>
                    <a:pt x="398068" y="20573"/>
                  </a:lnTo>
                  <a:lnTo>
                    <a:pt x="398843" y="22097"/>
                  </a:lnTo>
                  <a:lnTo>
                    <a:pt x="399630" y="23748"/>
                  </a:lnTo>
                  <a:lnTo>
                    <a:pt x="400024" y="25272"/>
                  </a:lnTo>
                  <a:lnTo>
                    <a:pt x="400024" y="32130"/>
                  </a:lnTo>
                  <a:lnTo>
                    <a:pt x="390677" y="41782"/>
                  </a:lnTo>
                  <a:lnTo>
                    <a:pt x="388810" y="42544"/>
                  </a:lnTo>
                  <a:lnTo>
                    <a:pt x="386816" y="42798"/>
                  </a:lnTo>
                  <a:lnTo>
                    <a:pt x="405621" y="42798"/>
                  </a:lnTo>
                  <a:lnTo>
                    <a:pt x="406831" y="41147"/>
                  </a:lnTo>
                  <a:lnTo>
                    <a:pt x="409143" y="36321"/>
                  </a:lnTo>
                  <a:lnTo>
                    <a:pt x="409727" y="33781"/>
                  </a:lnTo>
                  <a:lnTo>
                    <a:pt x="409727" y="23748"/>
                  </a:lnTo>
                  <a:lnTo>
                    <a:pt x="409143" y="21208"/>
                  </a:lnTo>
                  <a:lnTo>
                    <a:pt x="407987" y="18795"/>
                  </a:lnTo>
                  <a:lnTo>
                    <a:pt x="406831" y="16255"/>
                  </a:lnTo>
                  <a:lnTo>
                    <a:pt x="405549" y="14604"/>
                  </a:lnTo>
                  <a:close/>
                </a:path>
                <a:path w="432434" h="97154">
                  <a:moveTo>
                    <a:pt x="38696" y="9143"/>
                  </a:moveTo>
                  <a:lnTo>
                    <a:pt x="2654" y="9143"/>
                  </a:lnTo>
                  <a:lnTo>
                    <a:pt x="2654" y="17779"/>
                  </a:lnTo>
                  <a:lnTo>
                    <a:pt x="28790" y="17779"/>
                  </a:lnTo>
                  <a:lnTo>
                    <a:pt x="28726" y="31368"/>
                  </a:lnTo>
                  <a:lnTo>
                    <a:pt x="28536" y="35051"/>
                  </a:lnTo>
                  <a:lnTo>
                    <a:pt x="28232" y="37083"/>
                  </a:lnTo>
                  <a:lnTo>
                    <a:pt x="27609" y="39242"/>
                  </a:lnTo>
                  <a:lnTo>
                    <a:pt x="27203" y="40766"/>
                  </a:lnTo>
                  <a:lnTo>
                    <a:pt x="26377" y="42671"/>
                  </a:lnTo>
                  <a:lnTo>
                    <a:pt x="25209" y="44576"/>
                  </a:lnTo>
                  <a:lnTo>
                    <a:pt x="24053" y="46608"/>
                  </a:lnTo>
                  <a:lnTo>
                    <a:pt x="0" y="66166"/>
                  </a:lnTo>
                  <a:lnTo>
                    <a:pt x="5613" y="74040"/>
                  </a:lnTo>
                  <a:lnTo>
                    <a:pt x="33286" y="50545"/>
                  </a:lnTo>
                  <a:lnTo>
                    <a:pt x="34785" y="48386"/>
                  </a:lnTo>
                  <a:lnTo>
                    <a:pt x="38696" y="31368"/>
                  </a:lnTo>
                  <a:lnTo>
                    <a:pt x="38696" y="9143"/>
                  </a:lnTo>
                  <a:close/>
                </a:path>
                <a:path w="432434" h="97154">
                  <a:moveTo>
                    <a:pt x="254685" y="0"/>
                  </a:moveTo>
                  <a:lnTo>
                    <a:pt x="244678" y="0"/>
                  </a:lnTo>
                  <a:lnTo>
                    <a:pt x="244678" y="22986"/>
                  </a:lnTo>
                  <a:lnTo>
                    <a:pt x="227317" y="22986"/>
                  </a:lnTo>
                  <a:lnTo>
                    <a:pt x="227317" y="31749"/>
                  </a:lnTo>
                  <a:lnTo>
                    <a:pt x="244678" y="31749"/>
                  </a:lnTo>
                  <a:lnTo>
                    <a:pt x="244678" y="55625"/>
                  </a:lnTo>
                  <a:lnTo>
                    <a:pt x="254685" y="55625"/>
                  </a:lnTo>
                  <a:lnTo>
                    <a:pt x="254685" y="0"/>
                  </a:lnTo>
                  <a:close/>
                </a:path>
                <a:path w="432434" h="97154">
                  <a:moveTo>
                    <a:pt x="211188" y="14477"/>
                  </a:moveTo>
                  <a:lnTo>
                    <a:pt x="200977" y="14477"/>
                  </a:lnTo>
                  <a:lnTo>
                    <a:pt x="200863" y="22097"/>
                  </a:lnTo>
                  <a:lnTo>
                    <a:pt x="200347" y="25145"/>
                  </a:lnTo>
                  <a:lnTo>
                    <a:pt x="200012" y="26415"/>
                  </a:lnTo>
                  <a:lnTo>
                    <a:pt x="198983" y="28955"/>
                  </a:lnTo>
                  <a:lnTo>
                    <a:pt x="198285" y="30098"/>
                  </a:lnTo>
                  <a:lnTo>
                    <a:pt x="197408" y="31241"/>
                  </a:lnTo>
                  <a:lnTo>
                    <a:pt x="196519" y="32511"/>
                  </a:lnTo>
                  <a:lnTo>
                    <a:pt x="178003" y="47624"/>
                  </a:lnTo>
                  <a:lnTo>
                    <a:pt x="183921" y="54863"/>
                  </a:lnTo>
                  <a:lnTo>
                    <a:pt x="186778" y="52958"/>
                  </a:lnTo>
                  <a:lnTo>
                    <a:pt x="189560" y="50926"/>
                  </a:lnTo>
                  <a:lnTo>
                    <a:pt x="194932" y="46608"/>
                  </a:lnTo>
                  <a:lnTo>
                    <a:pt x="197370" y="44703"/>
                  </a:lnTo>
                  <a:lnTo>
                    <a:pt x="199542" y="42798"/>
                  </a:lnTo>
                  <a:lnTo>
                    <a:pt x="201180" y="41401"/>
                  </a:lnTo>
                  <a:lnTo>
                    <a:pt x="202641" y="39877"/>
                  </a:lnTo>
                  <a:lnTo>
                    <a:pt x="205232" y="36829"/>
                  </a:lnTo>
                  <a:lnTo>
                    <a:pt x="206044" y="35686"/>
                  </a:lnTo>
                  <a:lnTo>
                    <a:pt x="206387" y="34797"/>
                  </a:lnTo>
                  <a:lnTo>
                    <a:pt x="219198" y="34797"/>
                  </a:lnTo>
                  <a:lnTo>
                    <a:pt x="218884" y="34543"/>
                  </a:lnTo>
                  <a:lnTo>
                    <a:pt x="216496" y="32257"/>
                  </a:lnTo>
                  <a:lnTo>
                    <a:pt x="215341" y="31241"/>
                  </a:lnTo>
                  <a:lnTo>
                    <a:pt x="214426" y="30352"/>
                  </a:lnTo>
                  <a:lnTo>
                    <a:pt x="213055" y="28320"/>
                  </a:lnTo>
                  <a:lnTo>
                    <a:pt x="212534" y="27304"/>
                  </a:lnTo>
                  <a:lnTo>
                    <a:pt x="212153" y="26161"/>
                  </a:lnTo>
                  <a:lnTo>
                    <a:pt x="211785" y="25145"/>
                  </a:lnTo>
                  <a:lnTo>
                    <a:pt x="211531" y="23875"/>
                  </a:lnTo>
                  <a:lnTo>
                    <a:pt x="211335" y="22097"/>
                  </a:lnTo>
                  <a:lnTo>
                    <a:pt x="211214" y="20446"/>
                  </a:lnTo>
                  <a:lnTo>
                    <a:pt x="211188" y="14477"/>
                  </a:lnTo>
                  <a:close/>
                </a:path>
                <a:path w="432434" h="97154">
                  <a:moveTo>
                    <a:pt x="219198" y="34797"/>
                  </a:moveTo>
                  <a:lnTo>
                    <a:pt x="206489" y="34797"/>
                  </a:lnTo>
                  <a:lnTo>
                    <a:pt x="206832" y="35559"/>
                  </a:lnTo>
                  <a:lnTo>
                    <a:pt x="207492" y="36448"/>
                  </a:lnTo>
                  <a:lnTo>
                    <a:pt x="208483" y="37337"/>
                  </a:lnTo>
                  <a:lnTo>
                    <a:pt x="209473" y="38353"/>
                  </a:lnTo>
                  <a:lnTo>
                    <a:pt x="226910" y="51942"/>
                  </a:lnTo>
                  <a:lnTo>
                    <a:pt x="232625" y="44576"/>
                  </a:lnTo>
                  <a:lnTo>
                    <a:pt x="226707" y="40639"/>
                  </a:lnTo>
                  <a:lnTo>
                    <a:pt x="221399" y="36575"/>
                  </a:lnTo>
                  <a:lnTo>
                    <a:pt x="219198" y="34797"/>
                  </a:lnTo>
                  <a:close/>
                </a:path>
                <a:path w="432434" h="97154">
                  <a:moveTo>
                    <a:pt x="229768" y="5714"/>
                  </a:moveTo>
                  <a:lnTo>
                    <a:pt x="181165" y="5714"/>
                  </a:lnTo>
                  <a:lnTo>
                    <a:pt x="181165" y="14477"/>
                  </a:lnTo>
                  <a:lnTo>
                    <a:pt x="229768" y="14477"/>
                  </a:lnTo>
                  <a:lnTo>
                    <a:pt x="229768" y="5714"/>
                  </a:lnTo>
                  <a:close/>
                </a:path>
                <a:path w="432434" h="97154">
                  <a:moveTo>
                    <a:pt x="431977" y="0"/>
                  </a:moveTo>
                  <a:lnTo>
                    <a:pt x="421970" y="0"/>
                  </a:lnTo>
                  <a:lnTo>
                    <a:pt x="421970" y="94106"/>
                  </a:lnTo>
                  <a:lnTo>
                    <a:pt x="431977" y="94106"/>
                  </a:lnTo>
                  <a:lnTo>
                    <a:pt x="431977" y="0"/>
                  </a:lnTo>
                  <a:close/>
                </a:path>
                <a:path w="432434" h="97154">
                  <a:moveTo>
                    <a:pt x="81064" y="41655"/>
                  </a:moveTo>
                  <a:lnTo>
                    <a:pt x="71158" y="41655"/>
                  </a:lnTo>
                  <a:lnTo>
                    <a:pt x="71158" y="94106"/>
                  </a:lnTo>
                  <a:lnTo>
                    <a:pt x="81064" y="94106"/>
                  </a:lnTo>
                  <a:lnTo>
                    <a:pt x="81064" y="41655"/>
                  </a:lnTo>
                  <a:close/>
                </a:path>
                <a:path w="432434" h="97154">
                  <a:moveTo>
                    <a:pt x="59829" y="1904"/>
                  </a:moveTo>
                  <a:lnTo>
                    <a:pt x="49923" y="1904"/>
                  </a:lnTo>
                  <a:lnTo>
                    <a:pt x="49923" y="89534"/>
                  </a:lnTo>
                  <a:lnTo>
                    <a:pt x="59829" y="89534"/>
                  </a:lnTo>
                  <a:lnTo>
                    <a:pt x="59829" y="41655"/>
                  </a:lnTo>
                  <a:lnTo>
                    <a:pt x="81064" y="41655"/>
                  </a:lnTo>
                  <a:lnTo>
                    <a:pt x="81064" y="32892"/>
                  </a:lnTo>
                  <a:lnTo>
                    <a:pt x="59829" y="32892"/>
                  </a:lnTo>
                  <a:lnTo>
                    <a:pt x="59829" y="1904"/>
                  </a:lnTo>
                  <a:close/>
                </a:path>
                <a:path w="432434" h="97154">
                  <a:moveTo>
                    <a:pt x="81064" y="0"/>
                  </a:moveTo>
                  <a:lnTo>
                    <a:pt x="71158" y="0"/>
                  </a:lnTo>
                  <a:lnTo>
                    <a:pt x="71158" y="32892"/>
                  </a:lnTo>
                  <a:lnTo>
                    <a:pt x="81064" y="32892"/>
                  </a:lnTo>
                  <a:lnTo>
                    <a:pt x="81064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4" name="object 364"/>
            <p:cNvPicPr/>
            <p:nvPr/>
          </p:nvPicPr>
          <p:blipFill>
            <a:blip r:embed="rId94" cstate="print"/>
            <a:stretch>
              <a:fillRect/>
            </a:stretch>
          </p:blipFill>
          <p:spPr>
            <a:xfrm>
              <a:off x="732955" y="7556372"/>
              <a:ext cx="441121" cy="105918"/>
            </a:xfrm>
            <a:prstGeom prst="rect">
              <a:avLst/>
            </a:prstGeom>
          </p:spPr>
        </p:pic>
        <p:pic>
          <p:nvPicPr>
            <p:cNvPr id="365" name="object 365"/>
            <p:cNvPicPr/>
            <p:nvPr/>
          </p:nvPicPr>
          <p:blipFill>
            <a:blip r:embed="rId95" cstate="print"/>
            <a:stretch>
              <a:fillRect/>
            </a:stretch>
          </p:blipFill>
          <p:spPr>
            <a:xfrm>
              <a:off x="1194003" y="7556372"/>
              <a:ext cx="175564" cy="103251"/>
            </a:xfrm>
            <a:prstGeom prst="rect">
              <a:avLst/>
            </a:prstGeom>
          </p:spPr>
        </p:pic>
        <p:pic>
          <p:nvPicPr>
            <p:cNvPr id="366" name="object 366"/>
            <p:cNvPicPr/>
            <p:nvPr/>
          </p:nvPicPr>
          <p:blipFill>
            <a:blip r:embed="rId64" cstate="print"/>
            <a:stretch>
              <a:fillRect/>
            </a:stretch>
          </p:blipFill>
          <p:spPr>
            <a:xfrm>
              <a:off x="1399794" y="7556372"/>
              <a:ext cx="85852" cy="103886"/>
            </a:xfrm>
            <a:prstGeom prst="rect">
              <a:avLst/>
            </a:prstGeom>
          </p:spPr>
        </p:pic>
        <p:sp>
          <p:nvSpPr>
            <p:cNvPr id="367" name="object 367"/>
            <p:cNvSpPr/>
            <p:nvPr/>
          </p:nvSpPr>
          <p:spPr>
            <a:xfrm>
              <a:off x="1515840" y="7560944"/>
              <a:ext cx="431165" cy="97155"/>
            </a:xfrm>
            <a:custGeom>
              <a:avLst/>
              <a:gdLst/>
              <a:ahLst/>
              <a:cxnLst/>
              <a:rect l="l" t="t" r="r" b="b"/>
              <a:pathLst>
                <a:path w="431164" h="97154">
                  <a:moveTo>
                    <a:pt x="131603" y="59562"/>
                  </a:moveTo>
                  <a:lnTo>
                    <a:pt x="121951" y="59562"/>
                  </a:lnTo>
                  <a:lnTo>
                    <a:pt x="117633" y="60070"/>
                  </a:lnTo>
                  <a:lnTo>
                    <a:pt x="97178" y="82422"/>
                  </a:lnTo>
                  <a:lnTo>
                    <a:pt x="97694" y="84073"/>
                  </a:lnTo>
                  <a:lnTo>
                    <a:pt x="100234" y="88137"/>
                  </a:lnTo>
                  <a:lnTo>
                    <a:pt x="102012" y="89915"/>
                  </a:lnTo>
                  <a:lnTo>
                    <a:pt x="104552" y="91439"/>
                  </a:lnTo>
                  <a:lnTo>
                    <a:pt x="107092" y="93090"/>
                  </a:lnTo>
                  <a:lnTo>
                    <a:pt x="110267" y="94360"/>
                  </a:lnTo>
                  <a:lnTo>
                    <a:pt x="113950" y="95376"/>
                  </a:lnTo>
                  <a:lnTo>
                    <a:pt x="117633" y="96265"/>
                  </a:lnTo>
                  <a:lnTo>
                    <a:pt x="121951" y="96773"/>
                  </a:lnTo>
                  <a:lnTo>
                    <a:pt x="131603" y="96773"/>
                  </a:lnTo>
                  <a:lnTo>
                    <a:pt x="152685" y="88518"/>
                  </a:lnTo>
                  <a:lnTo>
                    <a:pt x="123729" y="88518"/>
                  </a:lnTo>
                  <a:lnTo>
                    <a:pt x="120935" y="88137"/>
                  </a:lnTo>
                  <a:lnTo>
                    <a:pt x="107092" y="80136"/>
                  </a:lnTo>
                  <a:lnTo>
                    <a:pt x="107092" y="76199"/>
                  </a:lnTo>
                  <a:lnTo>
                    <a:pt x="123729" y="67817"/>
                  </a:lnTo>
                  <a:lnTo>
                    <a:pt x="152685" y="67817"/>
                  </a:lnTo>
                  <a:lnTo>
                    <a:pt x="151288" y="66420"/>
                  </a:lnTo>
                  <a:lnTo>
                    <a:pt x="148875" y="64896"/>
                  </a:lnTo>
                  <a:lnTo>
                    <a:pt x="146335" y="63372"/>
                  </a:lnTo>
                  <a:lnTo>
                    <a:pt x="143287" y="62102"/>
                  </a:lnTo>
                  <a:lnTo>
                    <a:pt x="135794" y="60070"/>
                  </a:lnTo>
                  <a:lnTo>
                    <a:pt x="131603" y="59562"/>
                  </a:lnTo>
                  <a:close/>
                </a:path>
                <a:path w="431164" h="97154">
                  <a:moveTo>
                    <a:pt x="152685" y="67817"/>
                  </a:moveTo>
                  <a:lnTo>
                    <a:pt x="129825" y="67817"/>
                  </a:lnTo>
                  <a:lnTo>
                    <a:pt x="132619" y="68198"/>
                  </a:lnTo>
                  <a:lnTo>
                    <a:pt x="135032" y="68706"/>
                  </a:lnTo>
                  <a:lnTo>
                    <a:pt x="137445" y="69341"/>
                  </a:lnTo>
                  <a:lnTo>
                    <a:pt x="139477" y="69976"/>
                  </a:lnTo>
                  <a:lnTo>
                    <a:pt x="141128" y="70865"/>
                  </a:lnTo>
                  <a:lnTo>
                    <a:pt x="142906" y="71754"/>
                  </a:lnTo>
                  <a:lnTo>
                    <a:pt x="144176" y="72770"/>
                  </a:lnTo>
                  <a:lnTo>
                    <a:pt x="145954" y="75056"/>
                  </a:lnTo>
                  <a:lnTo>
                    <a:pt x="146462" y="76199"/>
                  </a:lnTo>
                  <a:lnTo>
                    <a:pt x="146462" y="80136"/>
                  </a:lnTo>
                  <a:lnTo>
                    <a:pt x="145954" y="81279"/>
                  </a:lnTo>
                  <a:lnTo>
                    <a:pt x="144176" y="83565"/>
                  </a:lnTo>
                  <a:lnTo>
                    <a:pt x="142906" y="84581"/>
                  </a:lnTo>
                  <a:lnTo>
                    <a:pt x="141128" y="85470"/>
                  </a:lnTo>
                  <a:lnTo>
                    <a:pt x="139477" y="86359"/>
                  </a:lnTo>
                  <a:lnTo>
                    <a:pt x="137445" y="86994"/>
                  </a:lnTo>
                  <a:lnTo>
                    <a:pt x="135032" y="87629"/>
                  </a:lnTo>
                  <a:lnTo>
                    <a:pt x="132619" y="88137"/>
                  </a:lnTo>
                  <a:lnTo>
                    <a:pt x="129825" y="88518"/>
                  </a:lnTo>
                  <a:lnTo>
                    <a:pt x="152685" y="88518"/>
                  </a:lnTo>
                  <a:lnTo>
                    <a:pt x="153193" y="88010"/>
                  </a:lnTo>
                  <a:lnTo>
                    <a:pt x="154463" y="85978"/>
                  </a:lnTo>
                  <a:lnTo>
                    <a:pt x="155860" y="83946"/>
                  </a:lnTo>
                  <a:lnTo>
                    <a:pt x="156456" y="82041"/>
                  </a:lnTo>
                  <a:lnTo>
                    <a:pt x="156495" y="74421"/>
                  </a:lnTo>
                  <a:lnTo>
                    <a:pt x="155860" y="72389"/>
                  </a:lnTo>
                  <a:lnTo>
                    <a:pt x="154463" y="70357"/>
                  </a:lnTo>
                  <a:lnTo>
                    <a:pt x="153193" y="68325"/>
                  </a:lnTo>
                  <a:lnTo>
                    <a:pt x="152685" y="67817"/>
                  </a:lnTo>
                  <a:close/>
                </a:path>
                <a:path w="431164" h="97154">
                  <a:moveTo>
                    <a:pt x="246284" y="64134"/>
                  </a:moveTo>
                  <a:lnTo>
                    <a:pt x="183038" y="64134"/>
                  </a:lnTo>
                  <a:lnTo>
                    <a:pt x="183038" y="72643"/>
                  </a:lnTo>
                  <a:lnTo>
                    <a:pt x="236124" y="72643"/>
                  </a:lnTo>
                  <a:lnTo>
                    <a:pt x="236124" y="94995"/>
                  </a:lnTo>
                  <a:lnTo>
                    <a:pt x="246284" y="94995"/>
                  </a:lnTo>
                  <a:lnTo>
                    <a:pt x="246284" y="64134"/>
                  </a:lnTo>
                  <a:close/>
                </a:path>
                <a:path w="431164" h="97154">
                  <a:moveTo>
                    <a:pt x="338994" y="59689"/>
                  </a:moveTo>
                  <a:lnTo>
                    <a:pt x="277018" y="59689"/>
                  </a:lnTo>
                  <a:lnTo>
                    <a:pt x="277018" y="68325"/>
                  </a:lnTo>
                  <a:lnTo>
                    <a:pt x="328834" y="68325"/>
                  </a:lnTo>
                  <a:lnTo>
                    <a:pt x="328834" y="94995"/>
                  </a:lnTo>
                  <a:lnTo>
                    <a:pt x="338994" y="94995"/>
                  </a:lnTo>
                  <a:lnTo>
                    <a:pt x="338994" y="59689"/>
                  </a:lnTo>
                  <a:close/>
                </a:path>
                <a:path w="431164" h="97154">
                  <a:moveTo>
                    <a:pt x="169957" y="46481"/>
                  </a:moveTo>
                  <a:lnTo>
                    <a:pt x="83597" y="46481"/>
                  </a:lnTo>
                  <a:lnTo>
                    <a:pt x="83597" y="55117"/>
                  </a:lnTo>
                  <a:lnTo>
                    <a:pt x="169957" y="55117"/>
                  </a:lnTo>
                  <a:lnTo>
                    <a:pt x="169957" y="46481"/>
                  </a:lnTo>
                  <a:close/>
                </a:path>
                <a:path w="431164" h="97154">
                  <a:moveTo>
                    <a:pt x="131222" y="1142"/>
                  </a:moveTo>
                  <a:lnTo>
                    <a:pt x="122205" y="1142"/>
                  </a:lnTo>
                  <a:lnTo>
                    <a:pt x="118141" y="1523"/>
                  </a:lnTo>
                  <a:lnTo>
                    <a:pt x="114458" y="2412"/>
                  </a:lnTo>
                  <a:lnTo>
                    <a:pt x="110775" y="3174"/>
                  </a:lnTo>
                  <a:lnTo>
                    <a:pt x="96551" y="15620"/>
                  </a:lnTo>
                  <a:lnTo>
                    <a:pt x="96551" y="24002"/>
                  </a:lnTo>
                  <a:lnTo>
                    <a:pt x="97313" y="26415"/>
                  </a:lnTo>
                  <a:lnTo>
                    <a:pt x="100488" y="30860"/>
                  </a:lnTo>
                  <a:lnTo>
                    <a:pt x="102774" y="32638"/>
                  </a:lnTo>
                  <a:lnTo>
                    <a:pt x="105822" y="34162"/>
                  </a:lnTo>
                  <a:lnTo>
                    <a:pt x="105822" y="46481"/>
                  </a:lnTo>
                  <a:lnTo>
                    <a:pt x="115855" y="46481"/>
                  </a:lnTo>
                  <a:lnTo>
                    <a:pt x="115855" y="37337"/>
                  </a:lnTo>
                  <a:lnTo>
                    <a:pt x="137140" y="37337"/>
                  </a:lnTo>
                  <a:lnTo>
                    <a:pt x="137826" y="37210"/>
                  </a:lnTo>
                  <a:lnTo>
                    <a:pt x="147732" y="37210"/>
                  </a:lnTo>
                  <a:lnTo>
                    <a:pt x="147732" y="34035"/>
                  </a:lnTo>
                  <a:lnTo>
                    <a:pt x="150653" y="32638"/>
                  </a:lnTo>
                  <a:lnTo>
                    <a:pt x="152939" y="30860"/>
                  </a:lnTo>
                  <a:lnTo>
                    <a:pt x="153813" y="29717"/>
                  </a:lnTo>
                  <a:lnTo>
                    <a:pt x="123729" y="29717"/>
                  </a:lnTo>
                  <a:lnTo>
                    <a:pt x="121062" y="29590"/>
                  </a:lnTo>
                  <a:lnTo>
                    <a:pt x="118522" y="29082"/>
                  </a:lnTo>
                  <a:lnTo>
                    <a:pt x="115982" y="28701"/>
                  </a:lnTo>
                  <a:lnTo>
                    <a:pt x="113950" y="28066"/>
                  </a:lnTo>
                  <a:lnTo>
                    <a:pt x="110394" y="26542"/>
                  </a:lnTo>
                  <a:lnTo>
                    <a:pt x="108997" y="25526"/>
                  </a:lnTo>
                  <a:lnTo>
                    <a:pt x="106965" y="23240"/>
                  </a:lnTo>
                  <a:lnTo>
                    <a:pt x="106457" y="22097"/>
                  </a:lnTo>
                  <a:lnTo>
                    <a:pt x="106457" y="17271"/>
                  </a:lnTo>
                  <a:lnTo>
                    <a:pt x="123729" y="9524"/>
                  </a:lnTo>
                  <a:lnTo>
                    <a:pt x="153670" y="9524"/>
                  </a:lnTo>
                  <a:lnTo>
                    <a:pt x="153320" y="9016"/>
                  </a:lnTo>
                  <a:lnTo>
                    <a:pt x="139096" y="2412"/>
                  </a:lnTo>
                  <a:lnTo>
                    <a:pt x="135286" y="1523"/>
                  </a:lnTo>
                  <a:lnTo>
                    <a:pt x="131222" y="1142"/>
                  </a:lnTo>
                  <a:close/>
                </a:path>
                <a:path w="431164" h="97154">
                  <a:moveTo>
                    <a:pt x="147732" y="37210"/>
                  </a:moveTo>
                  <a:lnTo>
                    <a:pt x="137826" y="37210"/>
                  </a:lnTo>
                  <a:lnTo>
                    <a:pt x="137826" y="46481"/>
                  </a:lnTo>
                  <a:lnTo>
                    <a:pt x="147732" y="46481"/>
                  </a:lnTo>
                  <a:lnTo>
                    <a:pt x="147732" y="37210"/>
                  </a:lnTo>
                  <a:close/>
                </a:path>
                <a:path w="431164" h="97154">
                  <a:moveTo>
                    <a:pt x="137140" y="37337"/>
                  </a:moveTo>
                  <a:lnTo>
                    <a:pt x="115855" y="37337"/>
                  </a:lnTo>
                  <a:lnTo>
                    <a:pt x="117506" y="37718"/>
                  </a:lnTo>
                  <a:lnTo>
                    <a:pt x="122840" y="38099"/>
                  </a:lnTo>
                  <a:lnTo>
                    <a:pt x="130714" y="38099"/>
                  </a:lnTo>
                  <a:lnTo>
                    <a:pt x="134397" y="37845"/>
                  </a:lnTo>
                  <a:lnTo>
                    <a:pt x="137140" y="37337"/>
                  </a:lnTo>
                  <a:close/>
                </a:path>
                <a:path w="431164" h="97154">
                  <a:moveTo>
                    <a:pt x="153670" y="9524"/>
                  </a:moveTo>
                  <a:lnTo>
                    <a:pt x="129698" y="9524"/>
                  </a:lnTo>
                  <a:lnTo>
                    <a:pt x="132365" y="9778"/>
                  </a:lnTo>
                  <a:lnTo>
                    <a:pt x="134905" y="10159"/>
                  </a:lnTo>
                  <a:lnTo>
                    <a:pt x="147097" y="17271"/>
                  </a:lnTo>
                  <a:lnTo>
                    <a:pt x="147097" y="22097"/>
                  </a:lnTo>
                  <a:lnTo>
                    <a:pt x="134905" y="29082"/>
                  </a:lnTo>
                  <a:lnTo>
                    <a:pt x="132365" y="29590"/>
                  </a:lnTo>
                  <a:lnTo>
                    <a:pt x="129698" y="29717"/>
                  </a:lnTo>
                  <a:lnTo>
                    <a:pt x="153813" y="29717"/>
                  </a:lnTo>
                  <a:lnTo>
                    <a:pt x="154590" y="28701"/>
                  </a:lnTo>
                  <a:lnTo>
                    <a:pt x="156114" y="26415"/>
                  </a:lnTo>
                  <a:lnTo>
                    <a:pt x="157003" y="24002"/>
                  </a:lnTo>
                  <a:lnTo>
                    <a:pt x="157003" y="15620"/>
                  </a:lnTo>
                  <a:lnTo>
                    <a:pt x="156241" y="13207"/>
                  </a:lnTo>
                  <a:lnTo>
                    <a:pt x="154717" y="11048"/>
                  </a:lnTo>
                  <a:lnTo>
                    <a:pt x="153670" y="9524"/>
                  </a:lnTo>
                  <a:close/>
                </a:path>
                <a:path w="431164" h="97154">
                  <a:moveTo>
                    <a:pt x="412019" y="43179"/>
                  </a:moveTo>
                  <a:lnTo>
                    <a:pt x="402113" y="43179"/>
                  </a:lnTo>
                  <a:lnTo>
                    <a:pt x="402113" y="89534"/>
                  </a:lnTo>
                  <a:lnTo>
                    <a:pt x="412019" y="89534"/>
                  </a:lnTo>
                  <a:lnTo>
                    <a:pt x="412019" y="43179"/>
                  </a:lnTo>
                  <a:close/>
                </a:path>
                <a:path w="431164" h="97154">
                  <a:moveTo>
                    <a:pt x="378491" y="6984"/>
                  </a:moveTo>
                  <a:lnTo>
                    <a:pt x="364902" y="6984"/>
                  </a:lnTo>
                  <a:lnTo>
                    <a:pt x="359695" y="9270"/>
                  </a:lnTo>
                  <a:lnTo>
                    <a:pt x="352710" y="18287"/>
                  </a:lnTo>
                  <a:lnTo>
                    <a:pt x="350932" y="25018"/>
                  </a:lnTo>
                  <a:lnTo>
                    <a:pt x="350932" y="53085"/>
                  </a:lnTo>
                  <a:lnTo>
                    <a:pt x="352710" y="59943"/>
                  </a:lnTo>
                  <a:lnTo>
                    <a:pt x="356266" y="64388"/>
                  </a:lnTo>
                  <a:lnTo>
                    <a:pt x="359695" y="68833"/>
                  </a:lnTo>
                  <a:lnTo>
                    <a:pt x="364902" y="71119"/>
                  </a:lnTo>
                  <a:lnTo>
                    <a:pt x="378491" y="71119"/>
                  </a:lnTo>
                  <a:lnTo>
                    <a:pt x="383698" y="68833"/>
                  </a:lnTo>
                  <a:lnTo>
                    <a:pt x="387127" y="64388"/>
                  </a:lnTo>
                  <a:lnTo>
                    <a:pt x="388854" y="62229"/>
                  </a:lnTo>
                  <a:lnTo>
                    <a:pt x="367950" y="62229"/>
                  </a:lnTo>
                  <a:lnTo>
                    <a:pt x="365029" y="60705"/>
                  </a:lnTo>
                  <a:lnTo>
                    <a:pt x="361473" y="54863"/>
                  </a:lnTo>
                  <a:lnTo>
                    <a:pt x="360584" y="49910"/>
                  </a:lnTo>
                  <a:lnTo>
                    <a:pt x="360584" y="28320"/>
                  </a:lnTo>
                  <a:lnTo>
                    <a:pt x="361473" y="23367"/>
                  </a:lnTo>
                  <a:lnTo>
                    <a:pt x="365029" y="17525"/>
                  </a:lnTo>
                  <a:lnTo>
                    <a:pt x="367950" y="16001"/>
                  </a:lnTo>
                  <a:lnTo>
                    <a:pt x="388912" y="16001"/>
                  </a:lnTo>
                  <a:lnTo>
                    <a:pt x="383698" y="9270"/>
                  </a:lnTo>
                  <a:lnTo>
                    <a:pt x="378491" y="6984"/>
                  </a:lnTo>
                  <a:close/>
                </a:path>
                <a:path w="431164" h="97154">
                  <a:moveTo>
                    <a:pt x="388912" y="16001"/>
                  </a:moveTo>
                  <a:lnTo>
                    <a:pt x="375443" y="16001"/>
                  </a:lnTo>
                  <a:lnTo>
                    <a:pt x="378237" y="17525"/>
                  </a:lnTo>
                  <a:lnTo>
                    <a:pt x="380015" y="20446"/>
                  </a:lnTo>
                  <a:lnTo>
                    <a:pt x="381920" y="23367"/>
                  </a:lnTo>
                  <a:lnTo>
                    <a:pt x="382809" y="28320"/>
                  </a:lnTo>
                  <a:lnTo>
                    <a:pt x="382809" y="49910"/>
                  </a:lnTo>
                  <a:lnTo>
                    <a:pt x="381920" y="54863"/>
                  </a:lnTo>
                  <a:lnTo>
                    <a:pt x="378364" y="60705"/>
                  </a:lnTo>
                  <a:lnTo>
                    <a:pt x="375570" y="62229"/>
                  </a:lnTo>
                  <a:lnTo>
                    <a:pt x="388854" y="62229"/>
                  </a:lnTo>
                  <a:lnTo>
                    <a:pt x="390683" y="59943"/>
                  </a:lnTo>
                  <a:lnTo>
                    <a:pt x="392461" y="53085"/>
                  </a:lnTo>
                  <a:lnTo>
                    <a:pt x="392461" y="43179"/>
                  </a:lnTo>
                  <a:lnTo>
                    <a:pt x="412019" y="43179"/>
                  </a:lnTo>
                  <a:lnTo>
                    <a:pt x="412019" y="34416"/>
                  </a:lnTo>
                  <a:lnTo>
                    <a:pt x="392461" y="34416"/>
                  </a:lnTo>
                  <a:lnTo>
                    <a:pt x="392461" y="25018"/>
                  </a:lnTo>
                  <a:lnTo>
                    <a:pt x="390683" y="18287"/>
                  </a:lnTo>
                  <a:lnTo>
                    <a:pt x="388912" y="16001"/>
                  </a:lnTo>
                  <a:close/>
                </a:path>
                <a:path w="431164" h="97154">
                  <a:moveTo>
                    <a:pt x="412019" y="1904"/>
                  </a:moveTo>
                  <a:lnTo>
                    <a:pt x="402113" y="1904"/>
                  </a:lnTo>
                  <a:lnTo>
                    <a:pt x="402113" y="34416"/>
                  </a:lnTo>
                  <a:lnTo>
                    <a:pt x="412019" y="34416"/>
                  </a:lnTo>
                  <a:lnTo>
                    <a:pt x="412019" y="1904"/>
                  </a:lnTo>
                  <a:close/>
                </a:path>
                <a:path w="431164" h="97154">
                  <a:moveTo>
                    <a:pt x="27082" y="6222"/>
                  </a:moveTo>
                  <a:lnTo>
                    <a:pt x="20224" y="6222"/>
                  </a:lnTo>
                  <a:lnTo>
                    <a:pt x="17049" y="6857"/>
                  </a:lnTo>
                  <a:lnTo>
                    <a:pt x="11207" y="9143"/>
                  </a:lnTo>
                  <a:lnTo>
                    <a:pt x="8667" y="10921"/>
                  </a:lnTo>
                  <a:lnTo>
                    <a:pt x="6635" y="13207"/>
                  </a:lnTo>
                  <a:lnTo>
                    <a:pt x="4476" y="15493"/>
                  </a:lnTo>
                  <a:lnTo>
                    <a:pt x="2825" y="18287"/>
                  </a:lnTo>
                  <a:lnTo>
                    <a:pt x="1635" y="21843"/>
                  </a:lnTo>
                  <a:lnTo>
                    <a:pt x="412" y="25145"/>
                  </a:lnTo>
                  <a:lnTo>
                    <a:pt x="0" y="28447"/>
                  </a:lnTo>
                  <a:lnTo>
                    <a:pt x="3" y="49529"/>
                  </a:lnTo>
                  <a:lnTo>
                    <a:pt x="412" y="52704"/>
                  </a:lnTo>
                  <a:lnTo>
                    <a:pt x="1682" y="56133"/>
                  </a:lnTo>
                  <a:lnTo>
                    <a:pt x="2825" y="59562"/>
                  </a:lnTo>
                  <a:lnTo>
                    <a:pt x="4476" y="62356"/>
                  </a:lnTo>
                  <a:lnTo>
                    <a:pt x="6635" y="64642"/>
                  </a:lnTo>
                  <a:lnTo>
                    <a:pt x="8667" y="66928"/>
                  </a:lnTo>
                  <a:lnTo>
                    <a:pt x="11207" y="68579"/>
                  </a:lnTo>
                  <a:lnTo>
                    <a:pt x="14128" y="69849"/>
                  </a:lnTo>
                  <a:lnTo>
                    <a:pt x="17049" y="70992"/>
                  </a:lnTo>
                  <a:lnTo>
                    <a:pt x="20224" y="71500"/>
                  </a:lnTo>
                  <a:lnTo>
                    <a:pt x="27082" y="71500"/>
                  </a:lnTo>
                  <a:lnTo>
                    <a:pt x="40671" y="64642"/>
                  </a:lnTo>
                  <a:lnTo>
                    <a:pt x="42710" y="62483"/>
                  </a:lnTo>
                  <a:lnTo>
                    <a:pt x="21748" y="62483"/>
                  </a:lnTo>
                  <a:lnTo>
                    <a:pt x="20097" y="62102"/>
                  </a:lnTo>
                  <a:lnTo>
                    <a:pt x="10699" y="51942"/>
                  </a:lnTo>
                  <a:lnTo>
                    <a:pt x="9937" y="49529"/>
                  </a:lnTo>
                  <a:lnTo>
                    <a:pt x="9556" y="46481"/>
                  </a:lnTo>
                  <a:lnTo>
                    <a:pt x="9556" y="31495"/>
                  </a:lnTo>
                  <a:lnTo>
                    <a:pt x="21748" y="15493"/>
                  </a:lnTo>
                  <a:lnTo>
                    <a:pt x="42830" y="15493"/>
                  </a:lnTo>
                  <a:lnTo>
                    <a:pt x="40671" y="13207"/>
                  </a:lnTo>
                  <a:lnTo>
                    <a:pt x="38639" y="10921"/>
                  </a:lnTo>
                  <a:lnTo>
                    <a:pt x="36099" y="9143"/>
                  </a:lnTo>
                  <a:lnTo>
                    <a:pt x="30257" y="6857"/>
                  </a:lnTo>
                  <a:lnTo>
                    <a:pt x="27082" y="6222"/>
                  </a:lnTo>
                  <a:close/>
                </a:path>
                <a:path w="431164" h="97154">
                  <a:moveTo>
                    <a:pt x="42830" y="15493"/>
                  </a:moveTo>
                  <a:lnTo>
                    <a:pt x="25431" y="15493"/>
                  </a:lnTo>
                  <a:lnTo>
                    <a:pt x="27209" y="15874"/>
                  </a:lnTo>
                  <a:lnTo>
                    <a:pt x="30511" y="17144"/>
                  </a:lnTo>
                  <a:lnTo>
                    <a:pt x="37750" y="31495"/>
                  </a:lnTo>
                  <a:lnTo>
                    <a:pt x="37750" y="46481"/>
                  </a:lnTo>
                  <a:lnTo>
                    <a:pt x="25431" y="62483"/>
                  </a:lnTo>
                  <a:lnTo>
                    <a:pt x="42710" y="62483"/>
                  </a:lnTo>
                  <a:lnTo>
                    <a:pt x="42830" y="62356"/>
                  </a:lnTo>
                  <a:lnTo>
                    <a:pt x="44481" y="59562"/>
                  </a:lnTo>
                  <a:lnTo>
                    <a:pt x="45624" y="56133"/>
                  </a:lnTo>
                  <a:lnTo>
                    <a:pt x="46894" y="52704"/>
                  </a:lnTo>
                  <a:lnTo>
                    <a:pt x="47304" y="49529"/>
                  </a:lnTo>
                  <a:lnTo>
                    <a:pt x="47307" y="28447"/>
                  </a:lnTo>
                  <a:lnTo>
                    <a:pt x="46894" y="25145"/>
                  </a:lnTo>
                  <a:lnTo>
                    <a:pt x="45497" y="21462"/>
                  </a:lnTo>
                  <a:lnTo>
                    <a:pt x="44481" y="18414"/>
                  </a:lnTo>
                  <a:lnTo>
                    <a:pt x="42830" y="15493"/>
                  </a:lnTo>
                  <a:close/>
                </a:path>
                <a:path w="431164" h="97154">
                  <a:moveTo>
                    <a:pt x="258349" y="46481"/>
                  </a:moveTo>
                  <a:lnTo>
                    <a:pt x="171989" y="46481"/>
                  </a:lnTo>
                  <a:lnTo>
                    <a:pt x="171989" y="55117"/>
                  </a:lnTo>
                  <a:lnTo>
                    <a:pt x="258349" y="55117"/>
                  </a:lnTo>
                  <a:lnTo>
                    <a:pt x="258349" y="46481"/>
                  </a:lnTo>
                  <a:close/>
                </a:path>
                <a:path w="431164" h="97154">
                  <a:moveTo>
                    <a:pt x="220249" y="36956"/>
                  </a:moveTo>
                  <a:lnTo>
                    <a:pt x="210089" y="36956"/>
                  </a:lnTo>
                  <a:lnTo>
                    <a:pt x="210089" y="46481"/>
                  </a:lnTo>
                  <a:lnTo>
                    <a:pt x="220249" y="46481"/>
                  </a:lnTo>
                  <a:lnTo>
                    <a:pt x="220249" y="36956"/>
                  </a:lnTo>
                  <a:close/>
                </a:path>
                <a:path w="431164" h="97154">
                  <a:moveTo>
                    <a:pt x="245776" y="3174"/>
                  </a:moveTo>
                  <a:lnTo>
                    <a:pt x="184562" y="3174"/>
                  </a:lnTo>
                  <a:lnTo>
                    <a:pt x="184562" y="36956"/>
                  </a:lnTo>
                  <a:lnTo>
                    <a:pt x="245776" y="36956"/>
                  </a:lnTo>
                  <a:lnTo>
                    <a:pt x="245776" y="28447"/>
                  </a:lnTo>
                  <a:lnTo>
                    <a:pt x="194468" y="28447"/>
                  </a:lnTo>
                  <a:lnTo>
                    <a:pt x="194468" y="11683"/>
                  </a:lnTo>
                  <a:lnTo>
                    <a:pt x="245776" y="11683"/>
                  </a:lnTo>
                  <a:lnTo>
                    <a:pt x="245776" y="3174"/>
                  </a:lnTo>
                  <a:close/>
                </a:path>
                <a:path w="431164" h="97154">
                  <a:moveTo>
                    <a:pt x="245776" y="11683"/>
                  </a:moveTo>
                  <a:lnTo>
                    <a:pt x="235743" y="11683"/>
                  </a:lnTo>
                  <a:lnTo>
                    <a:pt x="235743" y="28447"/>
                  </a:lnTo>
                  <a:lnTo>
                    <a:pt x="245776" y="28447"/>
                  </a:lnTo>
                  <a:lnTo>
                    <a:pt x="245776" y="11683"/>
                  </a:lnTo>
                  <a:close/>
                </a:path>
                <a:path w="431164" h="97154">
                  <a:moveTo>
                    <a:pt x="338994" y="0"/>
                  </a:moveTo>
                  <a:lnTo>
                    <a:pt x="328961" y="0"/>
                  </a:lnTo>
                  <a:lnTo>
                    <a:pt x="328961" y="22478"/>
                  </a:lnTo>
                  <a:lnTo>
                    <a:pt x="311562" y="22478"/>
                  </a:lnTo>
                  <a:lnTo>
                    <a:pt x="311562" y="31241"/>
                  </a:lnTo>
                  <a:lnTo>
                    <a:pt x="328961" y="31241"/>
                  </a:lnTo>
                  <a:lnTo>
                    <a:pt x="328961" y="54736"/>
                  </a:lnTo>
                  <a:lnTo>
                    <a:pt x="338994" y="54736"/>
                  </a:lnTo>
                  <a:lnTo>
                    <a:pt x="338994" y="0"/>
                  </a:lnTo>
                  <a:close/>
                </a:path>
                <a:path w="431164" h="97154">
                  <a:moveTo>
                    <a:pt x="295433" y="14096"/>
                  </a:moveTo>
                  <a:lnTo>
                    <a:pt x="285273" y="14096"/>
                  </a:lnTo>
                  <a:lnTo>
                    <a:pt x="285146" y="21589"/>
                  </a:lnTo>
                  <a:lnTo>
                    <a:pt x="284604" y="24637"/>
                  </a:lnTo>
                  <a:lnTo>
                    <a:pt x="284257" y="25907"/>
                  </a:lnTo>
                  <a:lnTo>
                    <a:pt x="283241" y="28447"/>
                  </a:lnTo>
                  <a:lnTo>
                    <a:pt x="282606" y="29590"/>
                  </a:lnTo>
                  <a:lnTo>
                    <a:pt x="281717" y="30733"/>
                  </a:lnTo>
                  <a:lnTo>
                    <a:pt x="280828" y="32003"/>
                  </a:lnTo>
                  <a:lnTo>
                    <a:pt x="279685" y="33146"/>
                  </a:lnTo>
                  <a:lnTo>
                    <a:pt x="278542" y="34416"/>
                  </a:lnTo>
                  <a:lnTo>
                    <a:pt x="276637" y="36194"/>
                  </a:lnTo>
                  <a:lnTo>
                    <a:pt x="274351" y="38099"/>
                  </a:lnTo>
                  <a:lnTo>
                    <a:pt x="268636" y="42544"/>
                  </a:lnTo>
                  <a:lnTo>
                    <a:pt x="265588" y="44830"/>
                  </a:lnTo>
                  <a:lnTo>
                    <a:pt x="262286" y="47116"/>
                  </a:lnTo>
                  <a:lnTo>
                    <a:pt x="268255" y="54355"/>
                  </a:lnTo>
                  <a:lnTo>
                    <a:pt x="290607" y="34289"/>
                  </a:lnTo>
                  <a:lnTo>
                    <a:pt x="303498" y="34289"/>
                  </a:lnTo>
                  <a:lnTo>
                    <a:pt x="303180" y="34035"/>
                  </a:lnTo>
                  <a:lnTo>
                    <a:pt x="300767" y="31749"/>
                  </a:lnTo>
                  <a:lnTo>
                    <a:pt x="299624" y="30733"/>
                  </a:lnTo>
                  <a:lnTo>
                    <a:pt x="296449" y="25653"/>
                  </a:lnTo>
                  <a:lnTo>
                    <a:pt x="296068" y="24637"/>
                  </a:lnTo>
                  <a:lnTo>
                    <a:pt x="295814" y="23367"/>
                  </a:lnTo>
                  <a:lnTo>
                    <a:pt x="295493" y="19938"/>
                  </a:lnTo>
                  <a:lnTo>
                    <a:pt x="295433" y="14096"/>
                  </a:lnTo>
                  <a:close/>
                </a:path>
                <a:path w="431164" h="97154">
                  <a:moveTo>
                    <a:pt x="303498" y="34289"/>
                  </a:moveTo>
                  <a:lnTo>
                    <a:pt x="290734" y="34289"/>
                  </a:lnTo>
                  <a:lnTo>
                    <a:pt x="291115" y="35051"/>
                  </a:lnTo>
                  <a:lnTo>
                    <a:pt x="311181" y="51434"/>
                  </a:lnTo>
                  <a:lnTo>
                    <a:pt x="316896" y="44068"/>
                  </a:lnTo>
                  <a:lnTo>
                    <a:pt x="313848" y="42036"/>
                  </a:lnTo>
                  <a:lnTo>
                    <a:pt x="310927" y="40131"/>
                  </a:lnTo>
                  <a:lnTo>
                    <a:pt x="308387" y="38099"/>
                  </a:lnTo>
                  <a:lnTo>
                    <a:pt x="305720" y="36067"/>
                  </a:lnTo>
                  <a:lnTo>
                    <a:pt x="303498" y="34289"/>
                  </a:lnTo>
                  <a:close/>
                </a:path>
                <a:path w="431164" h="97154">
                  <a:moveTo>
                    <a:pt x="314102" y="5460"/>
                  </a:moveTo>
                  <a:lnTo>
                    <a:pt x="265461" y="5460"/>
                  </a:lnTo>
                  <a:lnTo>
                    <a:pt x="265461" y="14096"/>
                  </a:lnTo>
                  <a:lnTo>
                    <a:pt x="314102" y="14096"/>
                  </a:lnTo>
                  <a:lnTo>
                    <a:pt x="314102" y="5460"/>
                  </a:lnTo>
                  <a:close/>
                </a:path>
                <a:path w="431164" h="97154">
                  <a:moveTo>
                    <a:pt x="430688" y="0"/>
                  </a:moveTo>
                  <a:lnTo>
                    <a:pt x="420782" y="0"/>
                  </a:lnTo>
                  <a:lnTo>
                    <a:pt x="420782" y="94106"/>
                  </a:lnTo>
                  <a:lnTo>
                    <a:pt x="430688" y="94106"/>
                  </a:lnTo>
                  <a:lnTo>
                    <a:pt x="430688" y="0"/>
                  </a:lnTo>
                  <a:close/>
                </a:path>
                <a:path w="431164" h="97154">
                  <a:moveTo>
                    <a:pt x="73183" y="0"/>
                  </a:moveTo>
                  <a:lnTo>
                    <a:pt x="63023" y="0"/>
                  </a:lnTo>
                  <a:lnTo>
                    <a:pt x="63023" y="94106"/>
                  </a:lnTo>
                  <a:lnTo>
                    <a:pt x="73183" y="94106"/>
                  </a:lnTo>
                  <a:lnTo>
                    <a:pt x="73183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8" name="object 368"/>
            <p:cNvPicPr/>
            <p:nvPr/>
          </p:nvPicPr>
          <p:blipFill>
            <a:blip r:embed="rId96" cstate="print"/>
            <a:stretch>
              <a:fillRect/>
            </a:stretch>
          </p:blipFill>
          <p:spPr>
            <a:xfrm>
              <a:off x="1511172" y="7556372"/>
              <a:ext cx="439928" cy="105918"/>
            </a:xfrm>
            <a:prstGeom prst="rect">
              <a:avLst/>
            </a:prstGeom>
          </p:spPr>
        </p:pic>
        <p:pic>
          <p:nvPicPr>
            <p:cNvPr id="369" name="object 369"/>
            <p:cNvPicPr/>
            <p:nvPr/>
          </p:nvPicPr>
          <p:blipFill>
            <a:blip r:embed="rId97" cstate="print"/>
            <a:stretch>
              <a:fillRect/>
            </a:stretch>
          </p:blipFill>
          <p:spPr>
            <a:xfrm>
              <a:off x="1972055" y="7555357"/>
              <a:ext cx="181356" cy="104267"/>
            </a:xfrm>
            <a:prstGeom prst="rect">
              <a:avLst/>
            </a:prstGeom>
          </p:spPr>
        </p:pic>
        <p:sp>
          <p:nvSpPr>
            <p:cNvPr id="370" name="object 370"/>
            <p:cNvSpPr/>
            <p:nvPr/>
          </p:nvSpPr>
          <p:spPr>
            <a:xfrm>
              <a:off x="2173985" y="7560944"/>
              <a:ext cx="263525" cy="97155"/>
            </a:xfrm>
            <a:custGeom>
              <a:avLst/>
              <a:gdLst/>
              <a:ahLst/>
              <a:cxnLst/>
              <a:rect l="l" t="t" r="r" b="b"/>
              <a:pathLst>
                <a:path w="263525" h="97154">
                  <a:moveTo>
                    <a:pt x="47625" y="59435"/>
                  </a:moveTo>
                  <a:lnTo>
                    <a:pt x="38607" y="59435"/>
                  </a:lnTo>
                  <a:lnTo>
                    <a:pt x="34543" y="59816"/>
                  </a:lnTo>
                  <a:lnTo>
                    <a:pt x="30987" y="60705"/>
                  </a:lnTo>
                  <a:lnTo>
                    <a:pt x="27305" y="61467"/>
                  </a:lnTo>
                  <a:lnTo>
                    <a:pt x="13715" y="73913"/>
                  </a:lnTo>
                  <a:lnTo>
                    <a:pt x="13715" y="82168"/>
                  </a:lnTo>
                  <a:lnTo>
                    <a:pt x="38607" y="96773"/>
                  </a:lnTo>
                  <a:lnTo>
                    <a:pt x="47625" y="96773"/>
                  </a:lnTo>
                  <a:lnTo>
                    <a:pt x="69087" y="88518"/>
                  </a:lnTo>
                  <a:lnTo>
                    <a:pt x="40258" y="88518"/>
                  </a:lnTo>
                  <a:lnTo>
                    <a:pt x="37718" y="88264"/>
                  </a:lnTo>
                  <a:lnTo>
                    <a:pt x="23749" y="80390"/>
                  </a:lnTo>
                  <a:lnTo>
                    <a:pt x="23749" y="75691"/>
                  </a:lnTo>
                  <a:lnTo>
                    <a:pt x="29209" y="70484"/>
                  </a:lnTo>
                  <a:lnTo>
                    <a:pt x="30861" y="69595"/>
                  </a:lnTo>
                  <a:lnTo>
                    <a:pt x="32893" y="68960"/>
                  </a:lnTo>
                  <a:lnTo>
                    <a:pt x="37718" y="67944"/>
                  </a:lnTo>
                  <a:lnTo>
                    <a:pt x="40258" y="67690"/>
                  </a:lnTo>
                  <a:lnTo>
                    <a:pt x="69175" y="67690"/>
                  </a:lnTo>
                  <a:lnTo>
                    <a:pt x="69087" y="67563"/>
                  </a:lnTo>
                  <a:lnTo>
                    <a:pt x="67056" y="65785"/>
                  </a:lnTo>
                  <a:lnTo>
                    <a:pt x="61975" y="62737"/>
                  </a:lnTo>
                  <a:lnTo>
                    <a:pt x="58927" y="61467"/>
                  </a:lnTo>
                  <a:lnTo>
                    <a:pt x="55244" y="60705"/>
                  </a:lnTo>
                  <a:lnTo>
                    <a:pt x="51688" y="59816"/>
                  </a:lnTo>
                  <a:lnTo>
                    <a:pt x="47625" y="59435"/>
                  </a:lnTo>
                  <a:close/>
                </a:path>
                <a:path w="263525" h="97154">
                  <a:moveTo>
                    <a:pt x="69175" y="67690"/>
                  </a:moveTo>
                  <a:lnTo>
                    <a:pt x="45974" y="67690"/>
                  </a:lnTo>
                  <a:lnTo>
                    <a:pt x="48640" y="67944"/>
                  </a:lnTo>
                  <a:lnTo>
                    <a:pt x="51053" y="68452"/>
                  </a:lnTo>
                  <a:lnTo>
                    <a:pt x="53339" y="68960"/>
                  </a:lnTo>
                  <a:lnTo>
                    <a:pt x="55371" y="69595"/>
                  </a:lnTo>
                  <a:lnTo>
                    <a:pt x="57150" y="70484"/>
                  </a:lnTo>
                  <a:lnTo>
                    <a:pt x="58800" y="71246"/>
                  </a:lnTo>
                  <a:lnTo>
                    <a:pt x="60197" y="72262"/>
                  </a:lnTo>
                  <a:lnTo>
                    <a:pt x="61087" y="73405"/>
                  </a:lnTo>
                  <a:lnTo>
                    <a:pt x="62102" y="74548"/>
                  </a:lnTo>
                  <a:lnTo>
                    <a:pt x="62483" y="75691"/>
                  </a:lnTo>
                  <a:lnTo>
                    <a:pt x="62483" y="80390"/>
                  </a:lnTo>
                  <a:lnTo>
                    <a:pt x="62102" y="81533"/>
                  </a:lnTo>
                  <a:lnTo>
                    <a:pt x="61087" y="82676"/>
                  </a:lnTo>
                  <a:lnTo>
                    <a:pt x="60197" y="83819"/>
                  </a:lnTo>
                  <a:lnTo>
                    <a:pt x="45974" y="88518"/>
                  </a:lnTo>
                  <a:lnTo>
                    <a:pt x="69087" y="88518"/>
                  </a:lnTo>
                  <a:lnTo>
                    <a:pt x="71881" y="84454"/>
                  </a:lnTo>
                  <a:lnTo>
                    <a:pt x="72516" y="82168"/>
                  </a:lnTo>
                  <a:lnTo>
                    <a:pt x="72516" y="73913"/>
                  </a:lnTo>
                  <a:lnTo>
                    <a:pt x="71881" y="71627"/>
                  </a:lnTo>
                  <a:lnTo>
                    <a:pt x="69175" y="67690"/>
                  </a:lnTo>
                  <a:close/>
                </a:path>
                <a:path w="263525" h="97154">
                  <a:moveTo>
                    <a:pt x="151637" y="63626"/>
                  </a:moveTo>
                  <a:lnTo>
                    <a:pt x="147446" y="64007"/>
                  </a:lnTo>
                  <a:lnTo>
                    <a:pt x="143128" y="64261"/>
                  </a:lnTo>
                  <a:lnTo>
                    <a:pt x="138811" y="64642"/>
                  </a:lnTo>
                  <a:lnTo>
                    <a:pt x="134493" y="64896"/>
                  </a:lnTo>
                  <a:lnTo>
                    <a:pt x="129793" y="65023"/>
                  </a:lnTo>
                  <a:lnTo>
                    <a:pt x="124840" y="65277"/>
                  </a:lnTo>
                  <a:lnTo>
                    <a:pt x="109093" y="65658"/>
                  </a:lnTo>
                  <a:lnTo>
                    <a:pt x="90550" y="65658"/>
                  </a:lnTo>
                  <a:lnTo>
                    <a:pt x="90550" y="74548"/>
                  </a:lnTo>
                  <a:lnTo>
                    <a:pt x="97281" y="74548"/>
                  </a:lnTo>
                  <a:lnTo>
                    <a:pt x="109093" y="74294"/>
                  </a:lnTo>
                  <a:lnTo>
                    <a:pt x="114807" y="74294"/>
                  </a:lnTo>
                  <a:lnTo>
                    <a:pt x="120141" y="74040"/>
                  </a:lnTo>
                  <a:lnTo>
                    <a:pt x="125094" y="73913"/>
                  </a:lnTo>
                  <a:lnTo>
                    <a:pt x="139445" y="73151"/>
                  </a:lnTo>
                  <a:lnTo>
                    <a:pt x="152526" y="72008"/>
                  </a:lnTo>
                  <a:lnTo>
                    <a:pt x="151637" y="63626"/>
                  </a:lnTo>
                  <a:close/>
                </a:path>
                <a:path w="263525" h="97154">
                  <a:moveTo>
                    <a:pt x="250697" y="58546"/>
                  </a:moveTo>
                  <a:lnTo>
                    <a:pt x="188594" y="58546"/>
                  </a:lnTo>
                  <a:lnTo>
                    <a:pt x="188594" y="66674"/>
                  </a:lnTo>
                  <a:lnTo>
                    <a:pt x="240791" y="66674"/>
                  </a:lnTo>
                  <a:lnTo>
                    <a:pt x="240791" y="72516"/>
                  </a:lnTo>
                  <a:lnTo>
                    <a:pt x="189102" y="72516"/>
                  </a:lnTo>
                  <a:lnTo>
                    <a:pt x="189102" y="94868"/>
                  </a:lnTo>
                  <a:lnTo>
                    <a:pt x="253364" y="94868"/>
                  </a:lnTo>
                  <a:lnTo>
                    <a:pt x="253364" y="86613"/>
                  </a:lnTo>
                  <a:lnTo>
                    <a:pt x="199008" y="86613"/>
                  </a:lnTo>
                  <a:lnTo>
                    <a:pt x="199008" y="80517"/>
                  </a:lnTo>
                  <a:lnTo>
                    <a:pt x="250697" y="80517"/>
                  </a:lnTo>
                  <a:lnTo>
                    <a:pt x="250697" y="58546"/>
                  </a:lnTo>
                  <a:close/>
                </a:path>
                <a:path w="263525" h="97154">
                  <a:moveTo>
                    <a:pt x="263144" y="44322"/>
                  </a:moveTo>
                  <a:lnTo>
                    <a:pt x="176783" y="44322"/>
                  </a:lnTo>
                  <a:lnTo>
                    <a:pt x="176783" y="52577"/>
                  </a:lnTo>
                  <a:lnTo>
                    <a:pt x="263144" y="52577"/>
                  </a:lnTo>
                  <a:lnTo>
                    <a:pt x="263144" y="44322"/>
                  </a:lnTo>
                  <a:close/>
                </a:path>
                <a:path w="263525" h="97154">
                  <a:moveTo>
                    <a:pt x="124078" y="5841"/>
                  </a:moveTo>
                  <a:lnTo>
                    <a:pt x="116331" y="5841"/>
                  </a:lnTo>
                  <a:lnTo>
                    <a:pt x="112902" y="6476"/>
                  </a:lnTo>
                  <a:lnTo>
                    <a:pt x="109727" y="7619"/>
                  </a:lnTo>
                  <a:lnTo>
                    <a:pt x="106680" y="8762"/>
                  </a:lnTo>
                  <a:lnTo>
                    <a:pt x="104139" y="10286"/>
                  </a:lnTo>
                  <a:lnTo>
                    <a:pt x="101981" y="12191"/>
                  </a:lnTo>
                  <a:lnTo>
                    <a:pt x="99694" y="14096"/>
                  </a:lnTo>
                  <a:lnTo>
                    <a:pt x="98043" y="16255"/>
                  </a:lnTo>
                  <a:lnTo>
                    <a:pt x="96900" y="18795"/>
                  </a:lnTo>
                  <a:lnTo>
                    <a:pt x="95757" y="21208"/>
                  </a:lnTo>
                  <a:lnTo>
                    <a:pt x="95122" y="23748"/>
                  </a:lnTo>
                  <a:lnTo>
                    <a:pt x="95122" y="33781"/>
                  </a:lnTo>
                  <a:lnTo>
                    <a:pt x="95757" y="36321"/>
                  </a:lnTo>
                  <a:lnTo>
                    <a:pt x="98043" y="41147"/>
                  </a:lnTo>
                  <a:lnTo>
                    <a:pt x="99694" y="43433"/>
                  </a:lnTo>
                  <a:lnTo>
                    <a:pt x="101981" y="45338"/>
                  </a:lnTo>
                  <a:lnTo>
                    <a:pt x="104139" y="47243"/>
                  </a:lnTo>
                  <a:lnTo>
                    <a:pt x="106680" y="48767"/>
                  </a:lnTo>
                  <a:lnTo>
                    <a:pt x="109727" y="49910"/>
                  </a:lnTo>
                  <a:lnTo>
                    <a:pt x="112902" y="51053"/>
                  </a:lnTo>
                  <a:lnTo>
                    <a:pt x="116331" y="51561"/>
                  </a:lnTo>
                  <a:lnTo>
                    <a:pt x="124078" y="51561"/>
                  </a:lnTo>
                  <a:lnTo>
                    <a:pt x="127507" y="51053"/>
                  </a:lnTo>
                  <a:lnTo>
                    <a:pt x="130556" y="49910"/>
                  </a:lnTo>
                  <a:lnTo>
                    <a:pt x="133731" y="48767"/>
                  </a:lnTo>
                  <a:lnTo>
                    <a:pt x="136270" y="47243"/>
                  </a:lnTo>
                  <a:lnTo>
                    <a:pt x="138430" y="45338"/>
                  </a:lnTo>
                  <a:lnTo>
                    <a:pt x="140715" y="43433"/>
                  </a:lnTo>
                  <a:lnTo>
                    <a:pt x="141174" y="42798"/>
                  </a:lnTo>
                  <a:lnTo>
                    <a:pt x="117982" y="42798"/>
                  </a:lnTo>
                  <a:lnTo>
                    <a:pt x="116077" y="42544"/>
                  </a:lnTo>
                  <a:lnTo>
                    <a:pt x="114172" y="41782"/>
                  </a:lnTo>
                  <a:lnTo>
                    <a:pt x="112394" y="41147"/>
                  </a:lnTo>
                  <a:lnTo>
                    <a:pt x="110743" y="40258"/>
                  </a:lnTo>
                  <a:lnTo>
                    <a:pt x="107950" y="37972"/>
                  </a:lnTo>
                  <a:lnTo>
                    <a:pt x="106806" y="36702"/>
                  </a:lnTo>
                  <a:lnTo>
                    <a:pt x="105282" y="33654"/>
                  </a:lnTo>
                  <a:lnTo>
                    <a:pt x="104901" y="32130"/>
                  </a:lnTo>
                  <a:lnTo>
                    <a:pt x="104901" y="25272"/>
                  </a:lnTo>
                  <a:lnTo>
                    <a:pt x="109346" y="18287"/>
                  </a:lnTo>
                  <a:lnTo>
                    <a:pt x="110743" y="17144"/>
                  </a:lnTo>
                  <a:lnTo>
                    <a:pt x="112394" y="16255"/>
                  </a:lnTo>
                  <a:lnTo>
                    <a:pt x="114172" y="15620"/>
                  </a:lnTo>
                  <a:lnTo>
                    <a:pt x="116077" y="14985"/>
                  </a:lnTo>
                  <a:lnTo>
                    <a:pt x="117982" y="14604"/>
                  </a:lnTo>
                  <a:lnTo>
                    <a:pt x="141104" y="14604"/>
                  </a:lnTo>
                  <a:lnTo>
                    <a:pt x="140715" y="14096"/>
                  </a:lnTo>
                  <a:lnTo>
                    <a:pt x="138430" y="12191"/>
                  </a:lnTo>
                  <a:lnTo>
                    <a:pt x="136270" y="10286"/>
                  </a:lnTo>
                  <a:lnTo>
                    <a:pt x="133731" y="8762"/>
                  </a:lnTo>
                  <a:lnTo>
                    <a:pt x="130556" y="7619"/>
                  </a:lnTo>
                  <a:lnTo>
                    <a:pt x="127507" y="6476"/>
                  </a:lnTo>
                  <a:lnTo>
                    <a:pt x="124078" y="5841"/>
                  </a:lnTo>
                  <a:close/>
                </a:path>
                <a:path w="263525" h="97154">
                  <a:moveTo>
                    <a:pt x="141104" y="14604"/>
                  </a:moveTo>
                  <a:lnTo>
                    <a:pt x="122300" y="14604"/>
                  </a:lnTo>
                  <a:lnTo>
                    <a:pt x="124332" y="14985"/>
                  </a:lnTo>
                  <a:lnTo>
                    <a:pt x="126237" y="15620"/>
                  </a:lnTo>
                  <a:lnTo>
                    <a:pt x="128015" y="16255"/>
                  </a:lnTo>
                  <a:lnTo>
                    <a:pt x="129666" y="17144"/>
                  </a:lnTo>
                  <a:lnTo>
                    <a:pt x="131063" y="18287"/>
                  </a:lnTo>
                  <a:lnTo>
                    <a:pt x="132461" y="19303"/>
                  </a:lnTo>
                  <a:lnTo>
                    <a:pt x="133603" y="20573"/>
                  </a:lnTo>
                  <a:lnTo>
                    <a:pt x="134365" y="22097"/>
                  </a:lnTo>
                  <a:lnTo>
                    <a:pt x="135127" y="23748"/>
                  </a:lnTo>
                  <a:lnTo>
                    <a:pt x="135508" y="25272"/>
                  </a:lnTo>
                  <a:lnTo>
                    <a:pt x="135508" y="32130"/>
                  </a:lnTo>
                  <a:lnTo>
                    <a:pt x="126237" y="41782"/>
                  </a:lnTo>
                  <a:lnTo>
                    <a:pt x="124332" y="42544"/>
                  </a:lnTo>
                  <a:lnTo>
                    <a:pt x="122300" y="42798"/>
                  </a:lnTo>
                  <a:lnTo>
                    <a:pt x="141174" y="42798"/>
                  </a:lnTo>
                  <a:lnTo>
                    <a:pt x="142366" y="41147"/>
                  </a:lnTo>
                  <a:lnTo>
                    <a:pt x="144652" y="36321"/>
                  </a:lnTo>
                  <a:lnTo>
                    <a:pt x="145161" y="33781"/>
                  </a:lnTo>
                  <a:lnTo>
                    <a:pt x="145161" y="23748"/>
                  </a:lnTo>
                  <a:lnTo>
                    <a:pt x="144652" y="21208"/>
                  </a:lnTo>
                  <a:lnTo>
                    <a:pt x="143509" y="18795"/>
                  </a:lnTo>
                  <a:lnTo>
                    <a:pt x="142366" y="16255"/>
                  </a:lnTo>
                  <a:lnTo>
                    <a:pt x="141104" y="14604"/>
                  </a:lnTo>
                  <a:close/>
                </a:path>
                <a:path w="263525" h="97154">
                  <a:moveTo>
                    <a:pt x="86359" y="45338"/>
                  </a:moveTo>
                  <a:lnTo>
                    <a:pt x="0" y="45338"/>
                  </a:lnTo>
                  <a:lnTo>
                    <a:pt x="0" y="53847"/>
                  </a:lnTo>
                  <a:lnTo>
                    <a:pt x="86359" y="53847"/>
                  </a:lnTo>
                  <a:lnTo>
                    <a:pt x="86359" y="45338"/>
                  </a:lnTo>
                  <a:close/>
                </a:path>
                <a:path w="263525" h="97154">
                  <a:moveTo>
                    <a:pt x="48259" y="35559"/>
                  </a:moveTo>
                  <a:lnTo>
                    <a:pt x="38100" y="35559"/>
                  </a:lnTo>
                  <a:lnTo>
                    <a:pt x="38100" y="45338"/>
                  </a:lnTo>
                  <a:lnTo>
                    <a:pt x="48259" y="45338"/>
                  </a:lnTo>
                  <a:lnTo>
                    <a:pt x="48259" y="35559"/>
                  </a:lnTo>
                  <a:close/>
                </a:path>
                <a:path w="263525" h="97154">
                  <a:moveTo>
                    <a:pt x="73025" y="3428"/>
                  </a:moveTo>
                  <a:lnTo>
                    <a:pt x="12700" y="3428"/>
                  </a:lnTo>
                  <a:lnTo>
                    <a:pt x="12700" y="35559"/>
                  </a:lnTo>
                  <a:lnTo>
                    <a:pt x="73659" y="35559"/>
                  </a:lnTo>
                  <a:lnTo>
                    <a:pt x="73659" y="27050"/>
                  </a:lnTo>
                  <a:lnTo>
                    <a:pt x="22732" y="27050"/>
                  </a:lnTo>
                  <a:lnTo>
                    <a:pt x="22732" y="11937"/>
                  </a:lnTo>
                  <a:lnTo>
                    <a:pt x="73025" y="11937"/>
                  </a:lnTo>
                  <a:lnTo>
                    <a:pt x="73025" y="3428"/>
                  </a:lnTo>
                  <a:close/>
                </a:path>
                <a:path w="263525" h="97154">
                  <a:moveTo>
                    <a:pt x="250189" y="2285"/>
                  </a:moveTo>
                  <a:lnTo>
                    <a:pt x="188721" y="2285"/>
                  </a:lnTo>
                  <a:lnTo>
                    <a:pt x="188721" y="10413"/>
                  </a:lnTo>
                  <a:lnTo>
                    <a:pt x="240283" y="10413"/>
                  </a:lnTo>
                  <a:lnTo>
                    <a:pt x="240283" y="16255"/>
                  </a:lnTo>
                  <a:lnTo>
                    <a:pt x="189230" y="16255"/>
                  </a:lnTo>
                  <a:lnTo>
                    <a:pt x="189230" y="38480"/>
                  </a:lnTo>
                  <a:lnTo>
                    <a:pt x="251968" y="38480"/>
                  </a:lnTo>
                  <a:lnTo>
                    <a:pt x="251968" y="30225"/>
                  </a:lnTo>
                  <a:lnTo>
                    <a:pt x="199136" y="30225"/>
                  </a:lnTo>
                  <a:lnTo>
                    <a:pt x="199136" y="24129"/>
                  </a:lnTo>
                  <a:lnTo>
                    <a:pt x="250189" y="24129"/>
                  </a:lnTo>
                  <a:lnTo>
                    <a:pt x="250189" y="2285"/>
                  </a:lnTo>
                  <a:close/>
                </a:path>
                <a:path w="263525" h="97154">
                  <a:moveTo>
                    <a:pt x="167512" y="0"/>
                  </a:moveTo>
                  <a:lnTo>
                    <a:pt x="157480" y="0"/>
                  </a:lnTo>
                  <a:lnTo>
                    <a:pt x="157480" y="94106"/>
                  </a:lnTo>
                  <a:lnTo>
                    <a:pt x="167512" y="94106"/>
                  </a:lnTo>
                  <a:lnTo>
                    <a:pt x="167512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1" name="object 371"/>
            <p:cNvPicPr/>
            <p:nvPr/>
          </p:nvPicPr>
          <p:blipFill>
            <a:blip r:embed="rId98" cstate="print"/>
            <a:stretch>
              <a:fillRect/>
            </a:stretch>
          </p:blipFill>
          <p:spPr>
            <a:xfrm>
              <a:off x="2169414" y="7556372"/>
              <a:ext cx="272288" cy="105918"/>
            </a:xfrm>
            <a:prstGeom prst="rect">
              <a:avLst/>
            </a:prstGeom>
          </p:spPr>
        </p:pic>
        <p:sp>
          <p:nvSpPr>
            <p:cNvPr id="372" name="object 372"/>
            <p:cNvSpPr/>
            <p:nvPr/>
          </p:nvSpPr>
          <p:spPr>
            <a:xfrm>
              <a:off x="2463673" y="7559039"/>
              <a:ext cx="261620" cy="97155"/>
            </a:xfrm>
            <a:custGeom>
              <a:avLst/>
              <a:gdLst/>
              <a:ahLst/>
              <a:cxnLst/>
              <a:rect l="l" t="t" r="r" b="b"/>
              <a:pathLst>
                <a:path w="261619" h="97154">
                  <a:moveTo>
                    <a:pt x="247903" y="57657"/>
                  </a:moveTo>
                  <a:lnTo>
                    <a:pt x="189610" y="57657"/>
                  </a:lnTo>
                  <a:lnTo>
                    <a:pt x="189610" y="65912"/>
                  </a:lnTo>
                  <a:lnTo>
                    <a:pt x="238125" y="65912"/>
                  </a:lnTo>
                  <a:lnTo>
                    <a:pt x="238125" y="73151"/>
                  </a:lnTo>
                  <a:lnTo>
                    <a:pt x="190119" y="73151"/>
                  </a:lnTo>
                  <a:lnTo>
                    <a:pt x="190119" y="96646"/>
                  </a:lnTo>
                  <a:lnTo>
                    <a:pt x="250570" y="96646"/>
                  </a:lnTo>
                  <a:lnTo>
                    <a:pt x="250570" y="88391"/>
                  </a:lnTo>
                  <a:lnTo>
                    <a:pt x="199897" y="88391"/>
                  </a:lnTo>
                  <a:lnTo>
                    <a:pt x="199897" y="81152"/>
                  </a:lnTo>
                  <a:lnTo>
                    <a:pt x="247903" y="81152"/>
                  </a:lnTo>
                  <a:lnTo>
                    <a:pt x="247903" y="57657"/>
                  </a:lnTo>
                  <a:close/>
                </a:path>
                <a:path w="261619" h="97154">
                  <a:moveTo>
                    <a:pt x="133476" y="66039"/>
                  </a:moveTo>
                  <a:lnTo>
                    <a:pt x="123316" y="66039"/>
                  </a:lnTo>
                  <a:lnTo>
                    <a:pt x="123316" y="96011"/>
                  </a:lnTo>
                  <a:lnTo>
                    <a:pt x="133476" y="96011"/>
                  </a:lnTo>
                  <a:lnTo>
                    <a:pt x="133476" y="66039"/>
                  </a:lnTo>
                  <a:close/>
                </a:path>
                <a:path w="261619" h="97154">
                  <a:moveTo>
                    <a:pt x="171576" y="57530"/>
                  </a:moveTo>
                  <a:lnTo>
                    <a:pt x="85216" y="57530"/>
                  </a:lnTo>
                  <a:lnTo>
                    <a:pt x="85216" y="66039"/>
                  </a:lnTo>
                  <a:lnTo>
                    <a:pt x="171576" y="66039"/>
                  </a:lnTo>
                  <a:lnTo>
                    <a:pt x="171576" y="57530"/>
                  </a:lnTo>
                  <a:close/>
                </a:path>
                <a:path w="261619" h="97154">
                  <a:moveTo>
                    <a:pt x="205866" y="21335"/>
                  </a:moveTo>
                  <a:lnTo>
                    <a:pt x="197612" y="21335"/>
                  </a:lnTo>
                  <a:lnTo>
                    <a:pt x="194182" y="21843"/>
                  </a:lnTo>
                  <a:lnTo>
                    <a:pt x="180975" y="30606"/>
                  </a:lnTo>
                  <a:lnTo>
                    <a:pt x="180212" y="32384"/>
                  </a:lnTo>
                  <a:lnTo>
                    <a:pt x="179861" y="33908"/>
                  </a:lnTo>
                  <a:lnTo>
                    <a:pt x="179861" y="39623"/>
                  </a:lnTo>
                  <a:lnTo>
                    <a:pt x="180212" y="41147"/>
                  </a:lnTo>
                  <a:lnTo>
                    <a:pt x="181023" y="43052"/>
                  </a:lnTo>
                  <a:lnTo>
                    <a:pt x="181609" y="44576"/>
                  </a:lnTo>
                  <a:lnTo>
                    <a:pt x="197612" y="52196"/>
                  </a:lnTo>
                  <a:lnTo>
                    <a:pt x="205866" y="52196"/>
                  </a:lnTo>
                  <a:lnTo>
                    <a:pt x="222044" y="44195"/>
                  </a:lnTo>
                  <a:lnTo>
                    <a:pt x="199389" y="44195"/>
                  </a:lnTo>
                  <a:lnTo>
                    <a:pt x="197484" y="43941"/>
                  </a:lnTo>
                  <a:lnTo>
                    <a:pt x="189991" y="39623"/>
                  </a:lnTo>
                  <a:lnTo>
                    <a:pt x="189483" y="38861"/>
                  </a:lnTo>
                  <a:lnTo>
                    <a:pt x="189229" y="38099"/>
                  </a:lnTo>
                  <a:lnTo>
                    <a:pt x="189229" y="35432"/>
                  </a:lnTo>
                  <a:lnTo>
                    <a:pt x="195833" y="30098"/>
                  </a:lnTo>
                  <a:lnTo>
                    <a:pt x="197357" y="29590"/>
                  </a:lnTo>
                  <a:lnTo>
                    <a:pt x="199389" y="29336"/>
                  </a:lnTo>
                  <a:lnTo>
                    <a:pt x="222044" y="29336"/>
                  </a:lnTo>
                  <a:lnTo>
                    <a:pt x="221869" y="28955"/>
                  </a:lnTo>
                  <a:lnTo>
                    <a:pt x="209295" y="21843"/>
                  </a:lnTo>
                  <a:lnTo>
                    <a:pt x="205866" y="21335"/>
                  </a:lnTo>
                  <a:close/>
                </a:path>
                <a:path w="261619" h="97154">
                  <a:moveTo>
                    <a:pt x="222044" y="29336"/>
                  </a:moveTo>
                  <a:lnTo>
                    <a:pt x="204088" y="29336"/>
                  </a:lnTo>
                  <a:lnTo>
                    <a:pt x="205994" y="29590"/>
                  </a:lnTo>
                  <a:lnTo>
                    <a:pt x="207644" y="30098"/>
                  </a:lnTo>
                  <a:lnTo>
                    <a:pt x="214249" y="35432"/>
                  </a:lnTo>
                  <a:lnTo>
                    <a:pt x="214249" y="38099"/>
                  </a:lnTo>
                  <a:lnTo>
                    <a:pt x="213994" y="38861"/>
                  </a:lnTo>
                  <a:lnTo>
                    <a:pt x="213487" y="39623"/>
                  </a:lnTo>
                  <a:lnTo>
                    <a:pt x="213106" y="40385"/>
                  </a:lnTo>
                  <a:lnTo>
                    <a:pt x="204088" y="44195"/>
                  </a:lnTo>
                  <a:lnTo>
                    <a:pt x="222044" y="44195"/>
                  </a:lnTo>
                  <a:lnTo>
                    <a:pt x="222631" y="42925"/>
                  </a:lnTo>
                  <a:lnTo>
                    <a:pt x="223265" y="41147"/>
                  </a:lnTo>
                  <a:lnTo>
                    <a:pt x="223617" y="39623"/>
                  </a:lnTo>
                  <a:lnTo>
                    <a:pt x="223617" y="33908"/>
                  </a:lnTo>
                  <a:lnTo>
                    <a:pt x="223265" y="32384"/>
                  </a:lnTo>
                  <a:lnTo>
                    <a:pt x="222572" y="30479"/>
                  </a:lnTo>
                  <a:lnTo>
                    <a:pt x="222044" y="29336"/>
                  </a:lnTo>
                  <a:close/>
                </a:path>
                <a:path w="261619" h="97154">
                  <a:moveTo>
                    <a:pt x="107441" y="5587"/>
                  </a:moveTo>
                  <a:lnTo>
                    <a:pt x="97408" y="5587"/>
                  </a:lnTo>
                  <a:lnTo>
                    <a:pt x="97408" y="47243"/>
                  </a:lnTo>
                  <a:lnTo>
                    <a:pt x="159257" y="47243"/>
                  </a:lnTo>
                  <a:lnTo>
                    <a:pt x="159257" y="38480"/>
                  </a:lnTo>
                  <a:lnTo>
                    <a:pt x="107441" y="38480"/>
                  </a:lnTo>
                  <a:lnTo>
                    <a:pt x="107441" y="26923"/>
                  </a:lnTo>
                  <a:lnTo>
                    <a:pt x="159257" y="26923"/>
                  </a:lnTo>
                  <a:lnTo>
                    <a:pt x="159257" y="18414"/>
                  </a:lnTo>
                  <a:lnTo>
                    <a:pt x="107441" y="18414"/>
                  </a:lnTo>
                  <a:lnTo>
                    <a:pt x="107441" y="5587"/>
                  </a:lnTo>
                  <a:close/>
                </a:path>
                <a:path w="261619" h="97154">
                  <a:moveTo>
                    <a:pt x="159257" y="26923"/>
                  </a:moveTo>
                  <a:lnTo>
                    <a:pt x="149351" y="26923"/>
                  </a:lnTo>
                  <a:lnTo>
                    <a:pt x="149351" y="38480"/>
                  </a:lnTo>
                  <a:lnTo>
                    <a:pt x="159257" y="38480"/>
                  </a:lnTo>
                  <a:lnTo>
                    <a:pt x="159257" y="26923"/>
                  </a:lnTo>
                  <a:close/>
                </a:path>
                <a:path w="261619" h="97154">
                  <a:moveTo>
                    <a:pt x="159257" y="5460"/>
                  </a:moveTo>
                  <a:lnTo>
                    <a:pt x="149351" y="5460"/>
                  </a:lnTo>
                  <a:lnTo>
                    <a:pt x="149351" y="18414"/>
                  </a:lnTo>
                  <a:lnTo>
                    <a:pt x="159257" y="18414"/>
                  </a:lnTo>
                  <a:lnTo>
                    <a:pt x="159257" y="5460"/>
                  </a:lnTo>
                  <a:close/>
                </a:path>
                <a:path w="261619" h="97154">
                  <a:moveTo>
                    <a:pt x="247903" y="1904"/>
                  </a:moveTo>
                  <a:lnTo>
                    <a:pt x="237870" y="1904"/>
                  </a:lnTo>
                  <a:lnTo>
                    <a:pt x="237870" y="52958"/>
                  </a:lnTo>
                  <a:lnTo>
                    <a:pt x="247903" y="52958"/>
                  </a:lnTo>
                  <a:lnTo>
                    <a:pt x="247903" y="32003"/>
                  </a:lnTo>
                  <a:lnTo>
                    <a:pt x="261238" y="32003"/>
                  </a:lnTo>
                  <a:lnTo>
                    <a:pt x="261238" y="23240"/>
                  </a:lnTo>
                  <a:lnTo>
                    <a:pt x="247903" y="23240"/>
                  </a:lnTo>
                  <a:lnTo>
                    <a:pt x="247903" y="1904"/>
                  </a:lnTo>
                  <a:close/>
                </a:path>
                <a:path w="261619" h="97154">
                  <a:moveTo>
                    <a:pt x="75056" y="43560"/>
                  </a:moveTo>
                  <a:lnTo>
                    <a:pt x="65024" y="43560"/>
                  </a:lnTo>
                  <a:lnTo>
                    <a:pt x="65024" y="96011"/>
                  </a:lnTo>
                  <a:lnTo>
                    <a:pt x="75056" y="96011"/>
                  </a:lnTo>
                  <a:lnTo>
                    <a:pt x="75056" y="43560"/>
                  </a:lnTo>
                  <a:close/>
                </a:path>
                <a:path w="261619" h="97154">
                  <a:moveTo>
                    <a:pt x="44068" y="10667"/>
                  </a:moveTo>
                  <a:lnTo>
                    <a:pt x="1650" y="10667"/>
                  </a:lnTo>
                  <a:lnTo>
                    <a:pt x="1650" y="19303"/>
                  </a:lnTo>
                  <a:lnTo>
                    <a:pt x="34035" y="19303"/>
                  </a:lnTo>
                  <a:lnTo>
                    <a:pt x="33980" y="31749"/>
                  </a:lnTo>
                  <a:lnTo>
                    <a:pt x="5333" y="64134"/>
                  </a:lnTo>
                  <a:lnTo>
                    <a:pt x="0" y="67309"/>
                  </a:lnTo>
                  <a:lnTo>
                    <a:pt x="5206" y="75437"/>
                  </a:lnTo>
                  <a:lnTo>
                    <a:pt x="32003" y="57149"/>
                  </a:lnTo>
                  <a:lnTo>
                    <a:pt x="34925" y="54736"/>
                  </a:lnTo>
                  <a:lnTo>
                    <a:pt x="37210" y="52450"/>
                  </a:lnTo>
                  <a:lnTo>
                    <a:pt x="38734" y="50291"/>
                  </a:lnTo>
                  <a:lnTo>
                    <a:pt x="40385" y="48132"/>
                  </a:lnTo>
                  <a:lnTo>
                    <a:pt x="41528" y="45846"/>
                  </a:lnTo>
                  <a:lnTo>
                    <a:pt x="42290" y="43560"/>
                  </a:lnTo>
                  <a:lnTo>
                    <a:pt x="75056" y="43560"/>
                  </a:lnTo>
                  <a:lnTo>
                    <a:pt x="75056" y="34797"/>
                  </a:lnTo>
                  <a:lnTo>
                    <a:pt x="43814" y="34797"/>
                  </a:lnTo>
                  <a:lnTo>
                    <a:pt x="43941" y="31749"/>
                  </a:lnTo>
                  <a:lnTo>
                    <a:pt x="44053" y="30860"/>
                  </a:lnTo>
                  <a:lnTo>
                    <a:pt x="44068" y="10667"/>
                  </a:lnTo>
                  <a:close/>
                </a:path>
                <a:path w="261619" h="97154">
                  <a:moveTo>
                    <a:pt x="75056" y="1904"/>
                  </a:moveTo>
                  <a:lnTo>
                    <a:pt x="65024" y="1904"/>
                  </a:lnTo>
                  <a:lnTo>
                    <a:pt x="65024" y="34797"/>
                  </a:lnTo>
                  <a:lnTo>
                    <a:pt x="75056" y="34797"/>
                  </a:lnTo>
                  <a:lnTo>
                    <a:pt x="75056" y="1904"/>
                  </a:lnTo>
                  <a:close/>
                </a:path>
                <a:path w="261619" h="97154">
                  <a:moveTo>
                    <a:pt x="228726" y="9778"/>
                  </a:moveTo>
                  <a:lnTo>
                    <a:pt x="174625" y="9778"/>
                  </a:lnTo>
                  <a:lnTo>
                    <a:pt x="174625" y="18033"/>
                  </a:lnTo>
                  <a:lnTo>
                    <a:pt x="228726" y="18033"/>
                  </a:lnTo>
                  <a:lnTo>
                    <a:pt x="228726" y="9778"/>
                  </a:lnTo>
                  <a:close/>
                </a:path>
                <a:path w="261619" h="97154">
                  <a:moveTo>
                    <a:pt x="206756" y="0"/>
                  </a:moveTo>
                  <a:lnTo>
                    <a:pt x="196722" y="0"/>
                  </a:lnTo>
                  <a:lnTo>
                    <a:pt x="196722" y="9778"/>
                  </a:lnTo>
                  <a:lnTo>
                    <a:pt x="206756" y="9778"/>
                  </a:lnTo>
                  <a:lnTo>
                    <a:pt x="206756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3" name="object 373"/>
            <p:cNvPicPr/>
            <p:nvPr/>
          </p:nvPicPr>
          <p:blipFill>
            <a:blip r:embed="rId99" cstate="print"/>
            <a:stretch>
              <a:fillRect/>
            </a:stretch>
          </p:blipFill>
          <p:spPr>
            <a:xfrm>
              <a:off x="2459101" y="7554467"/>
              <a:ext cx="380365" cy="105791"/>
            </a:xfrm>
            <a:prstGeom prst="rect">
              <a:avLst/>
            </a:prstGeom>
          </p:spPr>
        </p:pic>
        <p:sp>
          <p:nvSpPr>
            <p:cNvPr id="374" name="object 374"/>
            <p:cNvSpPr/>
            <p:nvPr/>
          </p:nvSpPr>
          <p:spPr>
            <a:xfrm>
              <a:off x="2865463" y="7560944"/>
              <a:ext cx="349250" cy="94615"/>
            </a:xfrm>
            <a:custGeom>
              <a:avLst/>
              <a:gdLst/>
              <a:ahLst/>
              <a:cxnLst/>
              <a:rect l="l" t="t" r="r" b="b"/>
              <a:pathLst>
                <a:path w="349250" h="94615">
                  <a:moveTo>
                    <a:pt x="106590" y="57530"/>
                  </a:moveTo>
                  <a:lnTo>
                    <a:pt x="96557" y="57530"/>
                  </a:lnTo>
                  <a:lnTo>
                    <a:pt x="96557" y="94106"/>
                  </a:lnTo>
                  <a:lnTo>
                    <a:pt x="158279" y="94106"/>
                  </a:lnTo>
                  <a:lnTo>
                    <a:pt x="158279" y="85470"/>
                  </a:lnTo>
                  <a:lnTo>
                    <a:pt x="106590" y="85470"/>
                  </a:lnTo>
                  <a:lnTo>
                    <a:pt x="106590" y="75437"/>
                  </a:lnTo>
                  <a:lnTo>
                    <a:pt x="158279" y="75437"/>
                  </a:lnTo>
                  <a:lnTo>
                    <a:pt x="158279" y="67182"/>
                  </a:lnTo>
                  <a:lnTo>
                    <a:pt x="106590" y="67182"/>
                  </a:lnTo>
                  <a:lnTo>
                    <a:pt x="106590" y="57530"/>
                  </a:lnTo>
                  <a:close/>
                </a:path>
                <a:path w="349250" h="94615">
                  <a:moveTo>
                    <a:pt x="158279" y="75437"/>
                  </a:moveTo>
                  <a:lnTo>
                    <a:pt x="148246" y="75437"/>
                  </a:lnTo>
                  <a:lnTo>
                    <a:pt x="148246" y="85470"/>
                  </a:lnTo>
                  <a:lnTo>
                    <a:pt x="158279" y="85470"/>
                  </a:lnTo>
                  <a:lnTo>
                    <a:pt x="158279" y="75437"/>
                  </a:lnTo>
                  <a:close/>
                </a:path>
                <a:path w="349250" h="94615">
                  <a:moveTo>
                    <a:pt x="158279" y="57530"/>
                  </a:moveTo>
                  <a:lnTo>
                    <a:pt x="148246" y="57530"/>
                  </a:lnTo>
                  <a:lnTo>
                    <a:pt x="148246" y="67182"/>
                  </a:lnTo>
                  <a:lnTo>
                    <a:pt x="158279" y="67182"/>
                  </a:lnTo>
                  <a:lnTo>
                    <a:pt x="158279" y="57530"/>
                  </a:lnTo>
                  <a:close/>
                </a:path>
                <a:path w="349250" h="94615">
                  <a:moveTo>
                    <a:pt x="37883" y="78739"/>
                  </a:moveTo>
                  <a:lnTo>
                    <a:pt x="26834" y="78739"/>
                  </a:lnTo>
                  <a:lnTo>
                    <a:pt x="27215" y="79247"/>
                  </a:lnTo>
                  <a:lnTo>
                    <a:pt x="27596" y="80009"/>
                  </a:lnTo>
                  <a:lnTo>
                    <a:pt x="28231" y="80771"/>
                  </a:lnTo>
                  <a:lnTo>
                    <a:pt x="28739" y="81660"/>
                  </a:lnTo>
                  <a:lnTo>
                    <a:pt x="29755" y="82803"/>
                  </a:lnTo>
                  <a:lnTo>
                    <a:pt x="30771" y="83819"/>
                  </a:lnTo>
                  <a:lnTo>
                    <a:pt x="34454" y="87248"/>
                  </a:lnTo>
                  <a:lnTo>
                    <a:pt x="36740" y="89153"/>
                  </a:lnTo>
                  <a:lnTo>
                    <a:pt x="38899" y="91058"/>
                  </a:lnTo>
                  <a:lnTo>
                    <a:pt x="43471" y="94614"/>
                  </a:lnTo>
                  <a:lnTo>
                    <a:pt x="48043" y="91058"/>
                  </a:lnTo>
                  <a:lnTo>
                    <a:pt x="50329" y="89153"/>
                  </a:lnTo>
                  <a:lnTo>
                    <a:pt x="52488" y="87248"/>
                  </a:lnTo>
                  <a:lnTo>
                    <a:pt x="56298" y="83692"/>
                  </a:lnTo>
                  <a:lnTo>
                    <a:pt x="43471" y="83692"/>
                  </a:lnTo>
                  <a:lnTo>
                    <a:pt x="41820" y="82295"/>
                  </a:lnTo>
                  <a:lnTo>
                    <a:pt x="37883" y="78739"/>
                  </a:lnTo>
                  <a:close/>
                </a:path>
                <a:path w="349250" h="94615">
                  <a:moveTo>
                    <a:pt x="31787" y="56514"/>
                  </a:moveTo>
                  <a:lnTo>
                    <a:pt x="21881" y="56514"/>
                  </a:lnTo>
                  <a:lnTo>
                    <a:pt x="21864" y="67817"/>
                  </a:lnTo>
                  <a:lnTo>
                    <a:pt x="21500" y="70484"/>
                  </a:lnTo>
                  <a:lnTo>
                    <a:pt x="21077" y="71500"/>
                  </a:lnTo>
                  <a:lnTo>
                    <a:pt x="20865" y="72135"/>
                  </a:lnTo>
                  <a:lnTo>
                    <a:pt x="20357" y="72897"/>
                  </a:lnTo>
                  <a:lnTo>
                    <a:pt x="19614" y="73913"/>
                  </a:lnTo>
                  <a:lnTo>
                    <a:pt x="18325" y="75437"/>
                  </a:lnTo>
                  <a:lnTo>
                    <a:pt x="17055" y="76580"/>
                  </a:lnTo>
                  <a:lnTo>
                    <a:pt x="15531" y="78104"/>
                  </a:lnTo>
                  <a:lnTo>
                    <a:pt x="13499" y="79882"/>
                  </a:lnTo>
                  <a:lnTo>
                    <a:pt x="8927" y="83692"/>
                  </a:lnTo>
                  <a:lnTo>
                    <a:pt x="6514" y="85597"/>
                  </a:lnTo>
                  <a:lnTo>
                    <a:pt x="3847" y="87502"/>
                  </a:lnTo>
                  <a:lnTo>
                    <a:pt x="9435" y="94487"/>
                  </a:lnTo>
                  <a:lnTo>
                    <a:pt x="11848" y="92709"/>
                  </a:lnTo>
                  <a:lnTo>
                    <a:pt x="14261" y="90804"/>
                  </a:lnTo>
                  <a:lnTo>
                    <a:pt x="16547" y="88772"/>
                  </a:lnTo>
                  <a:lnTo>
                    <a:pt x="18960" y="86740"/>
                  </a:lnTo>
                  <a:lnTo>
                    <a:pt x="20738" y="85089"/>
                  </a:lnTo>
                  <a:lnTo>
                    <a:pt x="23532" y="82803"/>
                  </a:lnTo>
                  <a:lnTo>
                    <a:pt x="25310" y="80771"/>
                  </a:lnTo>
                  <a:lnTo>
                    <a:pt x="25945" y="79882"/>
                  </a:lnTo>
                  <a:lnTo>
                    <a:pt x="26834" y="78739"/>
                  </a:lnTo>
                  <a:lnTo>
                    <a:pt x="37883" y="78739"/>
                  </a:lnTo>
                  <a:lnTo>
                    <a:pt x="36867" y="77723"/>
                  </a:lnTo>
                  <a:lnTo>
                    <a:pt x="35978" y="76580"/>
                  </a:lnTo>
                  <a:lnTo>
                    <a:pt x="34853" y="75437"/>
                  </a:lnTo>
                  <a:lnTo>
                    <a:pt x="34200" y="74675"/>
                  </a:lnTo>
                  <a:lnTo>
                    <a:pt x="32676" y="72389"/>
                  </a:lnTo>
                  <a:lnTo>
                    <a:pt x="32380" y="71373"/>
                  </a:lnTo>
                  <a:lnTo>
                    <a:pt x="32168" y="70738"/>
                  </a:lnTo>
                  <a:lnTo>
                    <a:pt x="31787" y="67817"/>
                  </a:lnTo>
                  <a:lnTo>
                    <a:pt x="31787" y="56514"/>
                  </a:lnTo>
                  <a:close/>
                </a:path>
                <a:path w="349250" h="94615">
                  <a:moveTo>
                    <a:pt x="72215" y="78739"/>
                  </a:moveTo>
                  <a:lnTo>
                    <a:pt x="60108" y="78739"/>
                  </a:lnTo>
                  <a:lnTo>
                    <a:pt x="61106" y="80009"/>
                  </a:lnTo>
                  <a:lnTo>
                    <a:pt x="61759" y="80771"/>
                  </a:lnTo>
                  <a:lnTo>
                    <a:pt x="62394" y="81660"/>
                  </a:lnTo>
                  <a:lnTo>
                    <a:pt x="63410" y="82803"/>
                  </a:lnTo>
                  <a:lnTo>
                    <a:pt x="66204" y="85089"/>
                  </a:lnTo>
                  <a:lnTo>
                    <a:pt x="67982" y="86740"/>
                  </a:lnTo>
                  <a:lnTo>
                    <a:pt x="70395" y="88772"/>
                  </a:lnTo>
                  <a:lnTo>
                    <a:pt x="72681" y="90804"/>
                  </a:lnTo>
                  <a:lnTo>
                    <a:pt x="75094" y="92709"/>
                  </a:lnTo>
                  <a:lnTo>
                    <a:pt x="77634" y="94487"/>
                  </a:lnTo>
                  <a:lnTo>
                    <a:pt x="83095" y="87502"/>
                  </a:lnTo>
                  <a:lnTo>
                    <a:pt x="80428" y="85597"/>
                  </a:lnTo>
                  <a:lnTo>
                    <a:pt x="78015" y="83692"/>
                  </a:lnTo>
                  <a:lnTo>
                    <a:pt x="73443" y="79882"/>
                  </a:lnTo>
                  <a:lnTo>
                    <a:pt x="72215" y="78739"/>
                  </a:lnTo>
                  <a:close/>
                </a:path>
                <a:path w="349250" h="94615">
                  <a:moveTo>
                    <a:pt x="65061" y="56514"/>
                  </a:moveTo>
                  <a:lnTo>
                    <a:pt x="55282" y="56514"/>
                  </a:lnTo>
                  <a:lnTo>
                    <a:pt x="55162" y="67690"/>
                  </a:lnTo>
                  <a:lnTo>
                    <a:pt x="55028" y="69849"/>
                  </a:lnTo>
                  <a:lnTo>
                    <a:pt x="54774" y="70738"/>
                  </a:lnTo>
                  <a:lnTo>
                    <a:pt x="54520" y="71500"/>
                  </a:lnTo>
                  <a:lnTo>
                    <a:pt x="54266" y="72389"/>
                  </a:lnTo>
                  <a:lnTo>
                    <a:pt x="53250" y="73913"/>
                  </a:lnTo>
                  <a:lnTo>
                    <a:pt x="52615" y="74675"/>
                  </a:lnTo>
                  <a:lnTo>
                    <a:pt x="51980" y="75564"/>
                  </a:lnTo>
                  <a:lnTo>
                    <a:pt x="49059" y="78866"/>
                  </a:lnTo>
                  <a:lnTo>
                    <a:pt x="47789" y="79882"/>
                  </a:lnTo>
                  <a:lnTo>
                    <a:pt x="45122" y="82295"/>
                  </a:lnTo>
                  <a:lnTo>
                    <a:pt x="43471" y="83692"/>
                  </a:lnTo>
                  <a:lnTo>
                    <a:pt x="56298" y="83692"/>
                  </a:lnTo>
                  <a:lnTo>
                    <a:pt x="57314" y="82676"/>
                  </a:lnTo>
                  <a:lnTo>
                    <a:pt x="58203" y="81660"/>
                  </a:lnTo>
                  <a:lnTo>
                    <a:pt x="58711" y="80771"/>
                  </a:lnTo>
                  <a:lnTo>
                    <a:pt x="59346" y="80009"/>
                  </a:lnTo>
                  <a:lnTo>
                    <a:pt x="59727" y="79247"/>
                  </a:lnTo>
                  <a:lnTo>
                    <a:pt x="60108" y="78739"/>
                  </a:lnTo>
                  <a:lnTo>
                    <a:pt x="72215" y="78739"/>
                  </a:lnTo>
                  <a:lnTo>
                    <a:pt x="69760" y="76453"/>
                  </a:lnTo>
                  <a:lnTo>
                    <a:pt x="65823" y="71373"/>
                  </a:lnTo>
                  <a:lnTo>
                    <a:pt x="65442" y="70484"/>
                  </a:lnTo>
                  <a:lnTo>
                    <a:pt x="65078" y="67817"/>
                  </a:lnTo>
                  <a:lnTo>
                    <a:pt x="65061" y="56514"/>
                  </a:lnTo>
                  <a:close/>
                </a:path>
                <a:path w="349250" h="94615">
                  <a:moveTo>
                    <a:pt x="170598" y="42925"/>
                  </a:moveTo>
                  <a:lnTo>
                    <a:pt x="84238" y="42925"/>
                  </a:lnTo>
                  <a:lnTo>
                    <a:pt x="84238" y="51561"/>
                  </a:lnTo>
                  <a:lnTo>
                    <a:pt x="170598" y="51561"/>
                  </a:lnTo>
                  <a:lnTo>
                    <a:pt x="170598" y="42925"/>
                  </a:lnTo>
                  <a:close/>
                </a:path>
                <a:path w="349250" h="94615">
                  <a:moveTo>
                    <a:pt x="27469" y="2793"/>
                  </a:moveTo>
                  <a:lnTo>
                    <a:pt x="19087" y="2793"/>
                  </a:lnTo>
                  <a:lnTo>
                    <a:pt x="15531" y="3428"/>
                  </a:lnTo>
                  <a:lnTo>
                    <a:pt x="0" y="20573"/>
                  </a:lnTo>
                  <a:lnTo>
                    <a:pt x="0" y="30733"/>
                  </a:lnTo>
                  <a:lnTo>
                    <a:pt x="12610" y="46354"/>
                  </a:lnTo>
                  <a:lnTo>
                    <a:pt x="15531" y="47751"/>
                  </a:lnTo>
                  <a:lnTo>
                    <a:pt x="19087" y="48513"/>
                  </a:lnTo>
                  <a:lnTo>
                    <a:pt x="27469" y="48513"/>
                  </a:lnTo>
                  <a:lnTo>
                    <a:pt x="30898" y="47751"/>
                  </a:lnTo>
                  <a:lnTo>
                    <a:pt x="33946" y="46354"/>
                  </a:lnTo>
                  <a:lnTo>
                    <a:pt x="36867" y="45084"/>
                  </a:lnTo>
                  <a:lnTo>
                    <a:pt x="39280" y="43306"/>
                  </a:lnTo>
                  <a:lnTo>
                    <a:pt x="41185" y="41401"/>
                  </a:lnTo>
                  <a:lnTo>
                    <a:pt x="42852" y="39623"/>
                  </a:lnTo>
                  <a:lnTo>
                    <a:pt x="21119" y="39623"/>
                  </a:lnTo>
                  <a:lnTo>
                    <a:pt x="19214" y="39369"/>
                  </a:lnTo>
                  <a:lnTo>
                    <a:pt x="17563" y="38607"/>
                  </a:lnTo>
                  <a:lnTo>
                    <a:pt x="15785" y="37972"/>
                  </a:lnTo>
                  <a:lnTo>
                    <a:pt x="14388" y="37083"/>
                  </a:lnTo>
                  <a:lnTo>
                    <a:pt x="13245" y="35940"/>
                  </a:lnTo>
                  <a:lnTo>
                    <a:pt x="12102" y="34924"/>
                  </a:lnTo>
                  <a:lnTo>
                    <a:pt x="11213" y="33654"/>
                  </a:lnTo>
                  <a:lnTo>
                    <a:pt x="10578" y="32257"/>
                  </a:lnTo>
                  <a:lnTo>
                    <a:pt x="9943" y="30733"/>
                  </a:lnTo>
                  <a:lnTo>
                    <a:pt x="9562" y="29336"/>
                  </a:lnTo>
                  <a:lnTo>
                    <a:pt x="9562" y="22097"/>
                  </a:lnTo>
                  <a:lnTo>
                    <a:pt x="21119" y="11556"/>
                  </a:lnTo>
                  <a:lnTo>
                    <a:pt x="42733" y="11556"/>
                  </a:lnTo>
                  <a:lnTo>
                    <a:pt x="39280" y="7873"/>
                  </a:lnTo>
                  <a:lnTo>
                    <a:pt x="36867" y="6222"/>
                  </a:lnTo>
                  <a:lnTo>
                    <a:pt x="33946" y="4825"/>
                  </a:lnTo>
                  <a:lnTo>
                    <a:pt x="30898" y="3428"/>
                  </a:lnTo>
                  <a:lnTo>
                    <a:pt x="27469" y="2793"/>
                  </a:lnTo>
                  <a:close/>
                </a:path>
                <a:path w="349250" h="94615">
                  <a:moveTo>
                    <a:pt x="42733" y="11556"/>
                  </a:moveTo>
                  <a:lnTo>
                    <a:pt x="25437" y="11556"/>
                  </a:lnTo>
                  <a:lnTo>
                    <a:pt x="27342" y="11937"/>
                  </a:lnTo>
                  <a:lnTo>
                    <a:pt x="28993" y="12572"/>
                  </a:lnTo>
                  <a:lnTo>
                    <a:pt x="36994" y="22097"/>
                  </a:lnTo>
                  <a:lnTo>
                    <a:pt x="36994" y="29336"/>
                  </a:lnTo>
                  <a:lnTo>
                    <a:pt x="33311" y="35940"/>
                  </a:lnTo>
                  <a:lnTo>
                    <a:pt x="32168" y="37083"/>
                  </a:lnTo>
                  <a:lnTo>
                    <a:pt x="30644" y="37972"/>
                  </a:lnTo>
                  <a:lnTo>
                    <a:pt x="28993" y="38607"/>
                  </a:lnTo>
                  <a:lnTo>
                    <a:pt x="27342" y="39369"/>
                  </a:lnTo>
                  <a:lnTo>
                    <a:pt x="25437" y="39623"/>
                  </a:lnTo>
                  <a:lnTo>
                    <a:pt x="42852" y="39623"/>
                  </a:lnTo>
                  <a:lnTo>
                    <a:pt x="43090" y="39369"/>
                  </a:lnTo>
                  <a:lnTo>
                    <a:pt x="44487" y="37210"/>
                  </a:lnTo>
                  <a:lnTo>
                    <a:pt x="46265" y="32384"/>
                  </a:lnTo>
                  <a:lnTo>
                    <a:pt x="46556" y="30733"/>
                  </a:lnTo>
                  <a:lnTo>
                    <a:pt x="46556" y="20573"/>
                  </a:lnTo>
                  <a:lnTo>
                    <a:pt x="46265" y="18922"/>
                  </a:lnTo>
                  <a:lnTo>
                    <a:pt x="44487" y="14096"/>
                  </a:lnTo>
                  <a:lnTo>
                    <a:pt x="43090" y="11937"/>
                  </a:lnTo>
                  <a:lnTo>
                    <a:pt x="42733" y="11556"/>
                  </a:lnTo>
                  <a:close/>
                </a:path>
                <a:path w="349250" h="94615">
                  <a:moveTo>
                    <a:pt x="309028" y="8381"/>
                  </a:moveTo>
                  <a:lnTo>
                    <a:pt x="265721" y="8381"/>
                  </a:lnTo>
                  <a:lnTo>
                    <a:pt x="265721" y="69341"/>
                  </a:lnTo>
                  <a:lnTo>
                    <a:pt x="286676" y="69341"/>
                  </a:lnTo>
                  <a:lnTo>
                    <a:pt x="293661" y="69087"/>
                  </a:lnTo>
                  <a:lnTo>
                    <a:pt x="300011" y="68579"/>
                  </a:lnTo>
                  <a:lnTo>
                    <a:pt x="306361" y="68198"/>
                  </a:lnTo>
                  <a:lnTo>
                    <a:pt x="312584" y="67436"/>
                  </a:lnTo>
                  <a:lnTo>
                    <a:pt x="318680" y="66293"/>
                  </a:lnTo>
                  <a:lnTo>
                    <a:pt x="317721" y="60451"/>
                  </a:lnTo>
                  <a:lnTo>
                    <a:pt x="275754" y="60451"/>
                  </a:lnTo>
                  <a:lnTo>
                    <a:pt x="275754" y="17271"/>
                  </a:lnTo>
                  <a:lnTo>
                    <a:pt x="309028" y="17271"/>
                  </a:lnTo>
                  <a:lnTo>
                    <a:pt x="309028" y="8381"/>
                  </a:lnTo>
                  <a:close/>
                </a:path>
                <a:path w="349250" h="94615">
                  <a:moveTo>
                    <a:pt x="317283" y="57784"/>
                  </a:moveTo>
                  <a:lnTo>
                    <a:pt x="311568" y="58673"/>
                  </a:lnTo>
                  <a:lnTo>
                    <a:pt x="305726" y="59435"/>
                  </a:lnTo>
                  <a:lnTo>
                    <a:pt x="299884" y="59816"/>
                  </a:lnTo>
                  <a:lnTo>
                    <a:pt x="294169" y="60324"/>
                  </a:lnTo>
                  <a:lnTo>
                    <a:pt x="287819" y="60451"/>
                  </a:lnTo>
                  <a:lnTo>
                    <a:pt x="317721" y="60451"/>
                  </a:lnTo>
                  <a:lnTo>
                    <a:pt x="317283" y="57784"/>
                  </a:lnTo>
                  <a:close/>
                </a:path>
                <a:path w="349250" h="94615">
                  <a:moveTo>
                    <a:pt x="190410" y="7746"/>
                  </a:moveTo>
                  <a:lnTo>
                    <a:pt x="180123" y="7746"/>
                  </a:lnTo>
                  <a:lnTo>
                    <a:pt x="180123" y="68833"/>
                  </a:lnTo>
                  <a:lnTo>
                    <a:pt x="207047" y="68833"/>
                  </a:lnTo>
                  <a:lnTo>
                    <a:pt x="213143" y="68579"/>
                  </a:lnTo>
                  <a:lnTo>
                    <a:pt x="216064" y="68325"/>
                  </a:lnTo>
                  <a:lnTo>
                    <a:pt x="218858" y="68198"/>
                  </a:lnTo>
                  <a:lnTo>
                    <a:pt x="221652" y="67944"/>
                  </a:lnTo>
                  <a:lnTo>
                    <a:pt x="226859" y="67182"/>
                  </a:lnTo>
                  <a:lnTo>
                    <a:pt x="229780" y="66801"/>
                  </a:lnTo>
                  <a:lnTo>
                    <a:pt x="232701" y="66166"/>
                  </a:lnTo>
                  <a:lnTo>
                    <a:pt x="231889" y="59943"/>
                  </a:lnTo>
                  <a:lnTo>
                    <a:pt x="190410" y="59943"/>
                  </a:lnTo>
                  <a:lnTo>
                    <a:pt x="190410" y="7746"/>
                  </a:lnTo>
                  <a:close/>
                </a:path>
                <a:path w="349250" h="94615">
                  <a:moveTo>
                    <a:pt x="231558" y="57403"/>
                  </a:moveTo>
                  <a:lnTo>
                    <a:pt x="226351" y="58419"/>
                  </a:lnTo>
                  <a:lnTo>
                    <a:pt x="221144" y="59054"/>
                  </a:lnTo>
                  <a:lnTo>
                    <a:pt x="210603" y="59816"/>
                  </a:lnTo>
                  <a:lnTo>
                    <a:pt x="205142" y="59943"/>
                  </a:lnTo>
                  <a:lnTo>
                    <a:pt x="231889" y="59943"/>
                  </a:lnTo>
                  <a:lnTo>
                    <a:pt x="231558" y="57403"/>
                  </a:lnTo>
                  <a:close/>
                </a:path>
                <a:path w="349250" h="94615">
                  <a:moveTo>
                    <a:pt x="132371" y="1015"/>
                  </a:moveTo>
                  <a:lnTo>
                    <a:pt x="122338" y="1015"/>
                  </a:lnTo>
                  <a:lnTo>
                    <a:pt x="122211" y="10159"/>
                  </a:lnTo>
                  <a:lnTo>
                    <a:pt x="121957" y="11429"/>
                  </a:lnTo>
                  <a:lnTo>
                    <a:pt x="117385" y="17525"/>
                  </a:lnTo>
                  <a:lnTo>
                    <a:pt x="116242" y="18414"/>
                  </a:lnTo>
                  <a:lnTo>
                    <a:pt x="90715" y="29717"/>
                  </a:lnTo>
                  <a:lnTo>
                    <a:pt x="94652" y="38099"/>
                  </a:lnTo>
                  <a:lnTo>
                    <a:pt x="98335" y="36702"/>
                  </a:lnTo>
                  <a:lnTo>
                    <a:pt x="101891" y="35305"/>
                  </a:lnTo>
                  <a:lnTo>
                    <a:pt x="108749" y="32257"/>
                  </a:lnTo>
                  <a:lnTo>
                    <a:pt x="111797" y="30860"/>
                  </a:lnTo>
                  <a:lnTo>
                    <a:pt x="114464" y="29717"/>
                  </a:lnTo>
                  <a:lnTo>
                    <a:pt x="127418" y="20954"/>
                  </a:lnTo>
                  <a:lnTo>
                    <a:pt x="143166" y="20954"/>
                  </a:lnTo>
                  <a:lnTo>
                    <a:pt x="141896" y="20319"/>
                  </a:lnTo>
                  <a:lnTo>
                    <a:pt x="139991" y="19303"/>
                  </a:lnTo>
                  <a:lnTo>
                    <a:pt x="138467" y="18414"/>
                  </a:lnTo>
                  <a:lnTo>
                    <a:pt x="137324" y="17525"/>
                  </a:lnTo>
                  <a:lnTo>
                    <a:pt x="136054" y="16763"/>
                  </a:lnTo>
                  <a:lnTo>
                    <a:pt x="135038" y="15747"/>
                  </a:lnTo>
                  <a:lnTo>
                    <a:pt x="134403" y="14731"/>
                  </a:lnTo>
                  <a:lnTo>
                    <a:pt x="133641" y="13715"/>
                  </a:lnTo>
                  <a:lnTo>
                    <a:pt x="133133" y="12572"/>
                  </a:lnTo>
                  <a:lnTo>
                    <a:pt x="132879" y="11429"/>
                  </a:lnTo>
                  <a:lnTo>
                    <a:pt x="132498" y="10159"/>
                  </a:lnTo>
                  <a:lnTo>
                    <a:pt x="132371" y="1015"/>
                  </a:lnTo>
                  <a:close/>
                </a:path>
                <a:path w="349250" h="94615">
                  <a:moveTo>
                    <a:pt x="143166" y="20954"/>
                  </a:moveTo>
                  <a:lnTo>
                    <a:pt x="127545" y="20954"/>
                  </a:lnTo>
                  <a:lnTo>
                    <a:pt x="127799" y="21970"/>
                  </a:lnTo>
                  <a:lnTo>
                    <a:pt x="128942" y="23113"/>
                  </a:lnTo>
                  <a:lnTo>
                    <a:pt x="130847" y="24383"/>
                  </a:lnTo>
                  <a:lnTo>
                    <a:pt x="132752" y="25780"/>
                  </a:lnTo>
                  <a:lnTo>
                    <a:pt x="135927" y="27431"/>
                  </a:lnTo>
                  <a:lnTo>
                    <a:pt x="140499" y="29717"/>
                  </a:lnTo>
                  <a:lnTo>
                    <a:pt x="146087" y="32257"/>
                  </a:lnTo>
                  <a:lnTo>
                    <a:pt x="149643" y="33781"/>
                  </a:lnTo>
                  <a:lnTo>
                    <a:pt x="153072" y="35305"/>
                  </a:lnTo>
                  <a:lnTo>
                    <a:pt x="156628" y="36702"/>
                  </a:lnTo>
                  <a:lnTo>
                    <a:pt x="160311" y="38099"/>
                  </a:lnTo>
                  <a:lnTo>
                    <a:pt x="164121" y="29717"/>
                  </a:lnTo>
                  <a:lnTo>
                    <a:pt x="159422" y="28066"/>
                  </a:lnTo>
                  <a:lnTo>
                    <a:pt x="155231" y="26415"/>
                  </a:lnTo>
                  <a:lnTo>
                    <a:pt x="151421" y="24764"/>
                  </a:lnTo>
                  <a:lnTo>
                    <a:pt x="147611" y="22986"/>
                  </a:lnTo>
                  <a:lnTo>
                    <a:pt x="144436" y="21589"/>
                  </a:lnTo>
                  <a:lnTo>
                    <a:pt x="143166" y="20954"/>
                  </a:lnTo>
                  <a:close/>
                </a:path>
                <a:path w="349250" h="94615">
                  <a:moveTo>
                    <a:pt x="334682" y="0"/>
                  </a:moveTo>
                  <a:lnTo>
                    <a:pt x="324649" y="0"/>
                  </a:lnTo>
                  <a:lnTo>
                    <a:pt x="324649" y="94106"/>
                  </a:lnTo>
                  <a:lnTo>
                    <a:pt x="334682" y="94106"/>
                  </a:lnTo>
                  <a:lnTo>
                    <a:pt x="334682" y="42798"/>
                  </a:lnTo>
                  <a:lnTo>
                    <a:pt x="349160" y="42798"/>
                  </a:lnTo>
                  <a:lnTo>
                    <a:pt x="349160" y="33908"/>
                  </a:lnTo>
                  <a:lnTo>
                    <a:pt x="334682" y="33908"/>
                  </a:lnTo>
                  <a:lnTo>
                    <a:pt x="334682" y="0"/>
                  </a:lnTo>
                  <a:close/>
                </a:path>
                <a:path w="349250" h="94615">
                  <a:moveTo>
                    <a:pt x="251116" y="0"/>
                  </a:moveTo>
                  <a:lnTo>
                    <a:pt x="240956" y="0"/>
                  </a:lnTo>
                  <a:lnTo>
                    <a:pt x="240956" y="94106"/>
                  </a:lnTo>
                  <a:lnTo>
                    <a:pt x="251116" y="94106"/>
                  </a:lnTo>
                  <a:lnTo>
                    <a:pt x="251116" y="0"/>
                  </a:lnTo>
                  <a:close/>
                </a:path>
                <a:path w="349250" h="94615">
                  <a:moveTo>
                    <a:pt x="73824" y="0"/>
                  </a:moveTo>
                  <a:lnTo>
                    <a:pt x="63791" y="0"/>
                  </a:lnTo>
                  <a:lnTo>
                    <a:pt x="63791" y="51053"/>
                  </a:lnTo>
                  <a:lnTo>
                    <a:pt x="73824" y="51053"/>
                  </a:lnTo>
                  <a:lnTo>
                    <a:pt x="73824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5" name="object 375"/>
            <p:cNvPicPr/>
            <p:nvPr/>
          </p:nvPicPr>
          <p:blipFill>
            <a:blip r:embed="rId100" cstate="print"/>
            <a:stretch>
              <a:fillRect/>
            </a:stretch>
          </p:blipFill>
          <p:spPr>
            <a:xfrm>
              <a:off x="2860801" y="7556372"/>
              <a:ext cx="378670" cy="103759"/>
            </a:xfrm>
            <a:prstGeom prst="rect">
              <a:avLst/>
            </a:prstGeom>
          </p:spPr>
        </p:pic>
        <p:sp>
          <p:nvSpPr>
            <p:cNvPr id="376" name="object 376"/>
            <p:cNvSpPr/>
            <p:nvPr/>
          </p:nvSpPr>
          <p:spPr>
            <a:xfrm>
              <a:off x="210439" y="7724325"/>
              <a:ext cx="33655" cy="8890"/>
            </a:xfrm>
            <a:custGeom>
              <a:avLst/>
              <a:gdLst/>
              <a:ahLst/>
              <a:cxnLst/>
              <a:rect l="l" t="t" r="r" b="b"/>
              <a:pathLst>
                <a:path w="33654" h="8890">
                  <a:moveTo>
                    <a:pt x="33286" y="0"/>
                  </a:moveTo>
                  <a:lnTo>
                    <a:pt x="0" y="0"/>
                  </a:lnTo>
                  <a:lnTo>
                    <a:pt x="0" y="8576"/>
                  </a:lnTo>
                  <a:lnTo>
                    <a:pt x="33286" y="8576"/>
                  </a:lnTo>
                  <a:lnTo>
                    <a:pt x="33286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7" name="object 377"/>
            <p:cNvSpPr/>
            <p:nvPr/>
          </p:nvSpPr>
          <p:spPr>
            <a:xfrm>
              <a:off x="210439" y="7724325"/>
              <a:ext cx="33655" cy="8890"/>
            </a:xfrm>
            <a:custGeom>
              <a:avLst/>
              <a:gdLst/>
              <a:ahLst/>
              <a:cxnLst/>
              <a:rect l="l" t="t" r="r" b="b"/>
              <a:pathLst>
                <a:path w="33654" h="8890">
                  <a:moveTo>
                    <a:pt x="0" y="8576"/>
                  </a:moveTo>
                  <a:lnTo>
                    <a:pt x="33286" y="8576"/>
                  </a:lnTo>
                  <a:lnTo>
                    <a:pt x="33286" y="0"/>
                  </a:lnTo>
                  <a:lnTo>
                    <a:pt x="0" y="0"/>
                  </a:lnTo>
                  <a:lnTo>
                    <a:pt x="0" y="8576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8" name="object 378"/>
            <p:cNvPicPr/>
            <p:nvPr/>
          </p:nvPicPr>
          <p:blipFill>
            <a:blip r:embed="rId101" cstate="print"/>
            <a:stretch>
              <a:fillRect/>
            </a:stretch>
          </p:blipFill>
          <p:spPr>
            <a:xfrm>
              <a:off x="275158" y="7678292"/>
              <a:ext cx="202476" cy="106807"/>
            </a:xfrm>
            <a:prstGeom prst="rect">
              <a:avLst/>
            </a:prstGeom>
          </p:spPr>
        </p:pic>
        <p:pic>
          <p:nvPicPr>
            <p:cNvPr id="379" name="object 379"/>
            <p:cNvPicPr/>
            <p:nvPr/>
          </p:nvPicPr>
          <p:blipFill>
            <a:blip r:embed="rId102" cstate="print"/>
            <a:stretch>
              <a:fillRect/>
            </a:stretch>
          </p:blipFill>
          <p:spPr>
            <a:xfrm>
              <a:off x="500888" y="7678292"/>
              <a:ext cx="184950" cy="105918"/>
            </a:xfrm>
            <a:prstGeom prst="rect">
              <a:avLst/>
            </a:prstGeom>
          </p:spPr>
        </p:pic>
        <p:sp>
          <p:nvSpPr>
            <p:cNvPr id="380" name="object 380"/>
            <p:cNvSpPr/>
            <p:nvPr/>
          </p:nvSpPr>
          <p:spPr>
            <a:xfrm>
              <a:off x="706742" y="7682864"/>
              <a:ext cx="261620" cy="97155"/>
            </a:xfrm>
            <a:custGeom>
              <a:avLst/>
              <a:gdLst/>
              <a:ahLst/>
              <a:cxnLst/>
              <a:rect l="l" t="t" r="r" b="b"/>
              <a:pathLst>
                <a:path w="261619" h="97154">
                  <a:moveTo>
                    <a:pt x="52692" y="56895"/>
                  </a:moveTo>
                  <a:lnTo>
                    <a:pt x="43700" y="56895"/>
                  </a:lnTo>
                  <a:lnTo>
                    <a:pt x="39674" y="57403"/>
                  </a:lnTo>
                  <a:lnTo>
                    <a:pt x="19303" y="72389"/>
                  </a:lnTo>
                  <a:lnTo>
                    <a:pt x="19303" y="81279"/>
                  </a:lnTo>
                  <a:lnTo>
                    <a:pt x="43700" y="96773"/>
                  </a:lnTo>
                  <a:lnTo>
                    <a:pt x="52692" y="96773"/>
                  </a:lnTo>
                  <a:lnTo>
                    <a:pt x="73266" y="88518"/>
                  </a:lnTo>
                  <a:lnTo>
                    <a:pt x="45262" y="88518"/>
                  </a:lnTo>
                  <a:lnTo>
                    <a:pt x="42633" y="88137"/>
                  </a:lnTo>
                  <a:lnTo>
                    <a:pt x="40284" y="87629"/>
                  </a:lnTo>
                  <a:lnTo>
                    <a:pt x="37934" y="86994"/>
                  </a:lnTo>
                  <a:lnTo>
                    <a:pt x="35940" y="86232"/>
                  </a:lnTo>
                  <a:lnTo>
                    <a:pt x="34302" y="85216"/>
                  </a:lnTo>
                  <a:lnTo>
                    <a:pt x="32677" y="84327"/>
                  </a:lnTo>
                  <a:lnTo>
                    <a:pt x="31419" y="83184"/>
                  </a:lnTo>
                  <a:lnTo>
                    <a:pt x="30530" y="81914"/>
                  </a:lnTo>
                  <a:lnTo>
                    <a:pt x="29641" y="80771"/>
                  </a:lnTo>
                  <a:lnTo>
                    <a:pt x="29197" y="79501"/>
                  </a:lnTo>
                  <a:lnTo>
                    <a:pt x="29197" y="74167"/>
                  </a:lnTo>
                  <a:lnTo>
                    <a:pt x="29641" y="72897"/>
                  </a:lnTo>
                  <a:lnTo>
                    <a:pt x="30530" y="71754"/>
                  </a:lnTo>
                  <a:lnTo>
                    <a:pt x="31419" y="70484"/>
                  </a:lnTo>
                  <a:lnTo>
                    <a:pt x="32677" y="69341"/>
                  </a:lnTo>
                  <a:lnTo>
                    <a:pt x="34302" y="68452"/>
                  </a:lnTo>
                  <a:lnTo>
                    <a:pt x="35940" y="67436"/>
                  </a:lnTo>
                  <a:lnTo>
                    <a:pt x="37934" y="66674"/>
                  </a:lnTo>
                  <a:lnTo>
                    <a:pt x="40284" y="66039"/>
                  </a:lnTo>
                  <a:lnTo>
                    <a:pt x="42633" y="65531"/>
                  </a:lnTo>
                  <a:lnTo>
                    <a:pt x="45262" y="65150"/>
                  </a:lnTo>
                  <a:lnTo>
                    <a:pt x="73266" y="65150"/>
                  </a:lnTo>
                  <a:lnTo>
                    <a:pt x="71869" y="63753"/>
                  </a:lnTo>
                  <a:lnTo>
                    <a:pt x="66903" y="60451"/>
                  </a:lnTo>
                  <a:lnTo>
                    <a:pt x="63868" y="59181"/>
                  </a:lnTo>
                  <a:lnTo>
                    <a:pt x="56718" y="57403"/>
                  </a:lnTo>
                  <a:lnTo>
                    <a:pt x="52692" y="56895"/>
                  </a:lnTo>
                  <a:close/>
                </a:path>
                <a:path w="261619" h="97154">
                  <a:moveTo>
                    <a:pt x="73266" y="65150"/>
                  </a:moveTo>
                  <a:lnTo>
                    <a:pt x="51117" y="65150"/>
                  </a:lnTo>
                  <a:lnTo>
                    <a:pt x="53759" y="65531"/>
                  </a:lnTo>
                  <a:lnTo>
                    <a:pt x="56108" y="66039"/>
                  </a:lnTo>
                  <a:lnTo>
                    <a:pt x="58458" y="66674"/>
                  </a:lnTo>
                  <a:lnTo>
                    <a:pt x="60451" y="67436"/>
                  </a:lnTo>
                  <a:lnTo>
                    <a:pt x="62077" y="68452"/>
                  </a:lnTo>
                  <a:lnTo>
                    <a:pt x="63715" y="69341"/>
                  </a:lnTo>
                  <a:lnTo>
                    <a:pt x="64973" y="70484"/>
                  </a:lnTo>
                  <a:lnTo>
                    <a:pt x="65862" y="71754"/>
                  </a:lnTo>
                  <a:lnTo>
                    <a:pt x="66751" y="72897"/>
                  </a:lnTo>
                  <a:lnTo>
                    <a:pt x="67182" y="74167"/>
                  </a:lnTo>
                  <a:lnTo>
                    <a:pt x="67182" y="79501"/>
                  </a:lnTo>
                  <a:lnTo>
                    <a:pt x="66751" y="80771"/>
                  </a:lnTo>
                  <a:lnTo>
                    <a:pt x="65862" y="81914"/>
                  </a:lnTo>
                  <a:lnTo>
                    <a:pt x="64973" y="83184"/>
                  </a:lnTo>
                  <a:lnTo>
                    <a:pt x="63715" y="84327"/>
                  </a:lnTo>
                  <a:lnTo>
                    <a:pt x="62077" y="85216"/>
                  </a:lnTo>
                  <a:lnTo>
                    <a:pt x="60451" y="86232"/>
                  </a:lnTo>
                  <a:lnTo>
                    <a:pt x="58458" y="86994"/>
                  </a:lnTo>
                  <a:lnTo>
                    <a:pt x="56108" y="87629"/>
                  </a:lnTo>
                  <a:lnTo>
                    <a:pt x="53759" y="88137"/>
                  </a:lnTo>
                  <a:lnTo>
                    <a:pt x="51117" y="88518"/>
                  </a:lnTo>
                  <a:lnTo>
                    <a:pt x="73266" y="88518"/>
                  </a:lnTo>
                  <a:lnTo>
                    <a:pt x="73774" y="88010"/>
                  </a:lnTo>
                  <a:lnTo>
                    <a:pt x="76428" y="83692"/>
                  </a:lnTo>
                  <a:lnTo>
                    <a:pt x="77089" y="81279"/>
                  </a:lnTo>
                  <a:lnTo>
                    <a:pt x="77089" y="72389"/>
                  </a:lnTo>
                  <a:lnTo>
                    <a:pt x="76428" y="69976"/>
                  </a:lnTo>
                  <a:lnTo>
                    <a:pt x="73774" y="65658"/>
                  </a:lnTo>
                  <a:lnTo>
                    <a:pt x="73266" y="65150"/>
                  </a:lnTo>
                  <a:close/>
                </a:path>
                <a:path w="261619" h="97154">
                  <a:moveTo>
                    <a:pt x="248767" y="58546"/>
                  </a:moveTo>
                  <a:lnTo>
                    <a:pt x="186690" y="58546"/>
                  </a:lnTo>
                  <a:lnTo>
                    <a:pt x="186690" y="66674"/>
                  </a:lnTo>
                  <a:lnTo>
                    <a:pt x="238861" y="66674"/>
                  </a:lnTo>
                  <a:lnTo>
                    <a:pt x="238861" y="72516"/>
                  </a:lnTo>
                  <a:lnTo>
                    <a:pt x="187197" y="72516"/>
                  </a:lnTo>
                  <a:lnTo>
                    <a:pt x="187197" y="94868"/>
                  </a:lnTo>
                  <a:lnTo>
                    <a:pt x="251523" y="94868"/>
                  </a:lnTo>
                  <a:lnTo>
                    <a:pt x="251523" y="86613"/>
                  </a:lnTo>
                  <a:lnTo>
                    <a:pt x="197103" y="86613"/>
                  </a:lnTo>
                  <a:lnTo>
                    <a:pt x="197103" y="80517"/>
                  </a:lnTo>
                  <a:lnTo>
                    <a:pt x="248767" y="80517"/>
                  </a:lnTo>
                  <a:lnTo>
                    <a:pt x="248767" y="58546"/>
                  </a:lnTo>
                  <a:close/>
                </a:path>
                <a:path w="261619" h="97154">
                  <a:moveTo>
                    <a:pt x="261226" y="44322"/>
                  </a:moveTo>
                  <a:lnTo>
                    <a:pt x="174840" y="44322"/>
                  </a:lnTo>
                  <a:lnTo>
                    <a:pt x="174840" y="52577"/>
                  </a:lnTo>
                  <a:lnTo>
                    <a:pt x="261226" y="52577"/>
                  </a:lnTo>
                  <a:lnTo>
                    <a:pt x="261226" y="44322"/>
                  </a:lnTo>
                  <a:close/>
                </a:path>
                <a:path w="261619" h="97154">
                  <a:moveTo>
                    <a:pt x="172834" y="72897"/>
                  </a:moveTo>
                  <a:lnTo>
                    <a:pt x="86448" y="72897"/>
                  </a:lnTo>
                  <a:lnTo>
                    <a:pt x="86448" y="81533"/>
                  </a:lnTo>
                  <a:lnTo>
                    <a:pt x="172834" y="81533"/>
                  </a:lnTo>
                  <a:lnTo>
                    <a:pt x="172834" y="72897"/>
                  </a:lnTo>
                  <a:close/>
                </a:path>
                <a:path w="261619" h="97154">
                  <a:moveTo>
                    <a:pt x="134747" y="52069"/>
                  </a:moveTo>
                  <a:lnTo>
                    <a:pt x="124536" y="52069"/>
                  </a:lnTo>
                  <a:lnTo>
                    <a:pt x="124536" y="72897"/>
                  </a:lnTo>
                  <a:lnTo>
                    <a:pt x="134747" y="72897"/>
                  </a:lnTo>
                  <a:lnTo>
                    <a:pt x="134747" y="52069"/>
                  </a:lnTo>
                  <a:close/>
                </a:path>
                <a:path w="261619" h="97154">
                  <a:moveTo>
                    <a:pt x="160680" y="7873"/>
                  </a:moveTo>
                  <a:lnTo>
                    <a:pt x="98094" y="7873"/>
                  </a:lnTo>
                  <a:lnTo>
                    <a:pt x="98094" y="52069"/>
                  </a:lnTo>
                  <a:lnTo>
                    <a:pt x="161810" y="52069"/>
                  </a:lnTo>
                  <a:lnTo>
                    <a:pt x="161810" y="43560"/>
                  </a:lnTo>
                  <a:lnTo>
                    <a:pt x="108203" y="43560"/>
                  </a:lnTo>
                  <a:lnTo>
                    <a:pt x="108203" y="16382"/>
                  </a:lnTo>
                  <a:lnTo>
                    <a:pt x="160680" y="16382"/>
                  </a:lnTo>
                  <a:lnTo>
                    <a:pt x="160680" y="7873"/>
                  </a:lnTo>
                  <a:close/>
                </a:path>
                <a:path w="261619" h="97154">
                  <a:moveTo>
                    <a:pt x="76682" y="0"/>
                  </a:moveTo>
                  <a:lnTo>
                    <a:pt x="66675" y="0"/>
                  </a:lnTo>
                  <a:lnTo>
                    <a:pt x="66675" y="22986"/>
                  </a:lnTo>
                  <a:lnTo>
                    <a:pt x="49314" y="22986"/>
                  </a:lnTo>
                  <a:lnTo>
                    <a:pt x="49314" y="31749"/>
                  </a:lnTo>
                  <a:lnTo>
                    <a:pt x="66675" y="31749"/>
                  </a:lnTo>
                  <a:lnTo>
                    <a:pt x="66675" y="55625"/>
                  </a:lnTo>
                  <a:lnTo>
                    <a:pt x="76682" y="55625"/>
                  </a:lnTo>
                  <a:lnTo>
                    <a:pt x="76682" y="0"/>
                  </a:lnTo>
                  <a:close/>
                </a:path>
                <a:path w="261619" h="97154">
                  <a:moveTo>
                    <a:pt x="33185" y="14477"/>
                  </a:moveTo>
                  <a:lnTo>
                    <a:pt x="22974" y="14477"/>
                  </a:lnTo>
                  <a:lnTo>
                    <a:pt x="22859" y="22097"/>
                  </a:lnTo>
                  <a:lnTo>
                    <a:pt x="22343" y="25145"/>
                  </a:lnTo>
                  <a:lnTo>
                    <a:pt x="22009" y="26415"/>
                  </a:lnTo>
                  <a:lnTo>
                    <a:pt x="20980" y="28955"/>
                  </a:lnTo>
                  <a:lnTo>
                    <a:pt x="20281" y="30098"/>
                  </a:lnTo>
                  <a:lnTo>
                    <a:pt x="19405" y="31241"/>
                  </a:lnTo>
                  <a:lnTo>
                    <a:pt x="18516" y="32511"/>
                  </a:lnTo>
                  <a:lnTo>
                    <a:pt x="0" y="47624"/>
                  </a:lnTo>
                  <a:lnTo>
                    <a:pt x="5918" y="54863"/>
                  </a:lnTo>
                  <a:lnTo>
                    <a:pt x="8775" y="52958"/>
                  </a:lnTo>
                  <a:lnTo>
                    <a:pt x="11556" y="50926"/>
                  </a:lnTo>
                  <a:lnTo>
                    <a:pt x="16929" y="46608"/>
                  </a:lnTo>
                  <a:lnTo>
                    <a:pt x="19367" y="44703"/>
                  </a:lnTo>
                  <a:lnTo>
                    <a:pt x="21539" y="42671"/>
                  </a:lnTo>
                  <a:lnTo>
                    <a:pt x="23177" y="41401"/>
                  </a:lnTo>
                  <a:lnTo>
                    <a:pt x="24637" y="39877"/>
                  </a:lnTo>
                  <a:lnTo>
                    <a:pt x="27228" y="36829"/>
                  </a:lnTo>
                  <a:lnTo>
                    <a:pt x="28041" y="35686"/>
                  </a:lnTo>
                  <a:lnTo>
                    <a:pt x="28384" y="34797"/>
                  </a:lnTo>
                  <a:lnTo>
                    <a:pt x="41195" y="34797"/>
                  </a:lnTo>
                  <a:lnTo>
                    <a:pt x="40881" y="34543"/>
                  </a:lnTo>
                  <a:lnTo>
                    <a:pt x="38493" y="32257"/>
                  </a:lnTo>
                  <a:lnTo>
                    <a:pt x="37337" y="31241"/>
                  </a:lnTo>
                  <a:lnTo>
                    <a:pt x="36423" y="30352"/>
                  </a:lnTo>
                  <a:lnTo>
                    <a:pt x="35051" y="28320"/>
                  </a:lnTo>
                  <a:lnTo>
                    <a:pt x="34531" y="27304"/>
                  </a:lnTo>
                  <a:lnTo>
                    <a:pt x="34150" y="26161"/>
                  </a:lnTo>
                  <a:lnTo>
                    <a:pt x="33781" y="25145"/>
                  </a:lnTo>
                  <a:lnTo>
                    <a:pt x="33528" y="23875"/>
                  </a:lnTo>
                  <a:lnTo>
                    <a:pt x="33332" y="22097"/>
                  </a:lnTo>
                  <a:lnTo>
                    <a:pt x="33211" y="20446"/>
                  </a:lnTo>
                  <a:lnTo>
                    <a:pt x="33185" y="14477"/>
                  </a:lnTo>
                  <a:close/>
                </a:path>
                <a:path w="261619" h="97154">
                  <a:moveTo>
                    <a:pt x="41195" y="34797"/>
                  </a:moveTo>
                  <a:lnTo>
                    <a:pt x="28486" y="34797"/>
                  </a:lnTo>
                  <a:lnTo>
                    <a:pt x="28828" y="35559"/>
                  </a:lnTo>
                  <a:lnTo>
                    <a:pt x="29489" y="36448"/>
                  </a:lnTo>
                  <a:lnTo>
                    <a:pt x="30479" y="37337"/>
                  </a:lnTo>
                  <a:lnTo>
                    <a:pt x="31470" y="38353"/>
                  </a:lnTo>
                  <a:lnTo>
                    <a:pt x="48907" y="51942"/>
                  </a:lnTo>
                  <a:lnTo>
                    <a:pt x="54622" y="44576"/>
                  </a:lnTo>
                  <a:lnTo>
                    <a:pt x="48704" y="40639"/>
                  </a:lnTo>
                  <a:lnTo>
                    <a:pt x="43395" y="36575"/>
                  </a:lnTo>
                  <a:lnTo>
                    <a:pt x="41195" y="34797"/>
                  </a:lnTo>
                  <a:close/>
                </a:path>
                <a:path w="261619" h="97154">
                  <a:moveTo>
                    <a:pt x="51765" y="5714"/>
                  </a:moveTo>
                  <a:lnTo>
                    <a:pt x="3162" y="5714"/>
                  </a:lnTo>
                  <a:lnTo>
                    <a:pt x="3162" y="14477"/>
                  </a:lnTo>
                  <a:lnTo>
                    <a:pt x="51765" y="14477"/>
                  </a:lnTo>
                  <a:lnTo>
                    <a:pt x="51765" y="5714"/>
                  </a:lnTo>
                  <a:close/>
                </a:path>
                <a:path w="261619" h="97154">
                  <a:moveTo>
                    <a:pt x="248259" y="2285"/>
                  </a:moveTo>
                  <a:lnTo>
                    <a:pt x="186791" y="2285"/>
                  </a:lnTo>
                  <a:lnTo>
                    <a:pt x="186791" y="10413"/>
                  </a:lnTo>
                  <a:lnTo>
                    <a:pt x="238353" y="10413"/>
                  </a:lnTo>
                  <a:lnTo>
                    <a:pt x="238353" y="16255"/>
                  </a:lnTo>
                  <a:lnTo>
                    <a:pt x="187299" y="16255"/>
                  </a:lnTo>
                  <a:lnTo>
                    <a:pt x="187299" y="38480"/>
                  </a:lnTo>
                  <a:lnTo>
                    <a:pt x="250101" y="38480"/>
                  </a:lnTo>
                  <a:lnTo>
                    <a:pt x="250101" y="30225"/>
                  </a:lnTo>
                  <a:lnTo>
                    <a:pt x="197205" y="30225"/>
                  </a:lnTo>
                  <a:lnTo>
                    <a:pt x="197205" y="24129"/>
                  </a:lnTo>
                  <a:lnTo>
                    <a:pt x="248259" y="24129"/>
                  </a:lnTo>
                  <a:lnTo>
                    <a:pt x="248259" y="2285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1" name="object 381"/>
            <p:cNvPicPr/>
            <p:nvPr/>
          </p:nvPicPr>
          <p:blipFill>
            <a:blip r:embed="rId103" cstate="print"/>
            <a:stretch>
              <a:fillRect/>
            </a:stretch>
          </p:blipFill>
          <p:spPr>
            <a:xfrm>
              <a:off x="702170" y="7678292"/>
              <a:ext cx="270370" cy="105918"/>
            </a:xfrm>
            <a:prstGeom prst="rect">
              <a:avLst/>
            </a:prstGeom>
          </p:spPr>
        </p:pic>
        <p:sp>
          <p:nvSpPr>
            <p:cNvPr id="382" name="object 382"/>
            <p:cNvSpPr/>
            <p:nvPr/>
          </p:nvSpPr>
          <p:spPr>
            <a:xfrm>
              <a:off x="990790" y="7682864"/>
              <a:ext cx="346710" cy="97155"/>
            </a:xfrm>
            <a:custGeom>
              <a:avLst/>
              <a:gdLst/>
              <a:ahLst/>
              <a:cxnLst/>
              <a:rect l="l" t="t" r="r" b="b"/>
              <a:pathLst>
                <a:path w="346709" h="97154">
                  <a:moveTo>
                    <a:pt x="137782" y="58546"/>
                  </a:moveTo>
                  <a:lnTo>
                    <a:pt x="129476" y="58546"/>
                  </a:lnTo>
                  <a:lnTo>
                    <a:pt x="125615" y="58927"/>
                  </a:lnTo>
                  <a:lnTo>
                    <a:pt x="104228" y="73151"/>
                  </a:lnTo>
                  <a:lnTo>
                    <a:pt x="104228" y="82168"/>
                  </a:lnTo>
                  <a:lnTo>
                    <a:pt x="104978" y="84708"/>
                  </a:lnTo>
                  <a:lnTo>
                    <a:pt x="106476" y="86740"/>
                  </a:lnTo>
                  <a:lnTo>
                    <a:pt x="107962" y="88899"/>
                  </a:lnTo>
                  <a:lnTo>
                    <a:pt x="110045" y="90804"/>
                  </a:lnTo>
                  <a:lnTo>
                    <a:pt x="112699" y="92201"/>
                  </a:lnTo>
                  <a:lnTo>
                    <a:pt x="115354" y="93725"/>
                  </a:lnTo>
                  <a:lnTo>
                    <a:pt x="118465" y="94741"/>
                  </a:lnTo>
                  <a:lnTo>
                    <a:pt x="122047" y="95630"/>
                  </a:lnTo>
                  <a:lnTo>
                    <a:pt x="125615" y="96392"/>
                  </a:lnTo>
                  <a:lnTo>
                    <a:pt x="129476" y="96773"/>
                  </a:lnTo>
                  <a:lnTo>
                    <a:pt x="137782" y="96773"/>
                  </a:lnTo>
                  <a:lnTo>
                    <a:pt x="154559" y="92201"/>
                  </a:lnTo>
                  <a:lnTo>
                    <a:pt x="157213" y="90804"/>
                  </a:lnTo>
                  <a:lnTo>
                    <a:pt x="159296" y="88899"/>
                  </a:lnTo>
                  <a:lnTo>
                    <a:pt x="159560" y="88518"/>
                  </a:lnTo>
                  <a:lnTo>
                    <a:pt x="130911" y="88518"/>
                  </a:lnTo>
                  <a:lnTo>
                    <a:pt x="128371" y="88264"/>
                  </a:lnTo>
                  <a:lnTo>
                    <a:pt x="114236" y="80263"/>
                  </a:lnTo>
                  <a:lnTo>
                    <a:pt x="114236" y="75183"/>
                  </a:lnTo>
                  <a:lnTo>
                    <a:pt x="130911" y="66801"/>
                  </a:lnTo>
                  <a:lnTo>
                    <a:pt x="159560" y="66801"/>
                  </a:lnTo>
                  <a:lnTo>
                    <a:pt x="159296" y="66420"/>
                  </a:lnTo>
                  <a:lnTo>
                    <a:pt x="141643" y="58927"/>
                  </a:lnTo>
                  <a:lnTo>
                    <a:pt x="137782" y="58546"/>
                  </a:lnTo>
                  <a:close/>
                </a:path>
                <a:path w="346709" h="97154">
                  <a:moveTo>
                    <a:pt x="159560" y="66801"/>
                  </a:moveTo>
                  <a:lnTo>
                    <a:pt x="136359" y="66801"/>
                  </a:lnTo>
                  <a:lnTo>
                    <a:pt x="138887" y="67055"/>
                  </a:lnTo>
                  <a:lnTo>
                    <a:pt x="143586" y="68071"/>
                  </a:lnTo>
                  <a:lnTo>
                    <a:pt x="153034" y="75183"/>
                  </a:lnTo>
                  <a:lnTo>
                    <a:pt x="153034" y="80263"/>
                  </a:lnTo>
                  <a:lnTo>
                    <a:pt x="136359" y="88518"/>
                  </a:lnTo>
                  <a:lnTo>
                    <a:pt x="159560" y="88518"/>
                  </a:lnTo>
                  <a:lnTo>
                    <a:pt x="160794" y="86740"/>
                  </a:lnTo>
                  <a:lnTo>
                    <a:pt x="162293" y="84708"/>
                  </a:lnTo>
                  <a:lnTo>
                    <a:pt x="163042" y="82168"/>
                  </a:lnTo>
                  <a:lnTo>
                    <a:pt x="163042" y="73151"/>
                  </a:lnTo>
                  <a:lnTo>
                    <a:pt x="162293" y="70738"/>
                  </a:lnTo>
                  <a:lnTo>
                    <a:pt x="159560" y="66801"/>
                  </a:lnTo>
                  <a:close/>
                </a:path>
                <a:path w="346709" h="97154">
                  <a:moveTo>
                    <a:pt x="253365" y="58546"/>
                  </a:moveTo>
                  <a:lnTo>
                    <a:pt x="195580" y="58546"/>
                  </a:lnTo>
                  <a:lnTo>
                    <a:pt x="195580" y="93979"/>
                  </a:lnTo>
                  <a:lnTo>
                    <a:pt x="255104" y="93979"/>
                  </a:lnTo>
                  <a:lnTo>
                    <a:pt x="255104" y="85343"/>
                  </a:lnTo>
                  <a:lnTo>
                    <a:pt x="205689" y="85343"/>
                  </a:lnTo>
                  <a:lnTo>
                    <a:pt x="205689" y="67182"/>
                  </a:lnTo>
                  <a:lnTo>
                    <a:pt x="253365" y="67182"/>
                  </a:lnTo>
                  <a:lnTo>
                    <a:pt x="253365" y="58546"/>
                  </a:lnTo>
                  <a:close/>
                </a:path>
                <a:path w="346709" h="97154">
                  <a:moveTo>
                    <a:pt x="193332" y="4190"/>
                  </a:moveTo>
                  <a:lnTo>
                    <a:pt x="183426" y="4190"/>
                  </a:lnTo>
                  <a:lnTo>
                    <a:pt x="183426" y="47370"/>
                  </a:lnTo>
                  <a:lnTo>
                    <a:pt x="227431" y="47370"/>
                  </a:lnTo>
                  <a:lnTo>
                    <a:pt x="227431" y="38861"/>
                  </a:lnTo>
                  <a:lnTo>
                    <a:pt x="193332" y="38861"/>
                  </a:lnTo>
                  <a:lnTo>
                    <a:pt x="193332" y="27050"/>
                  </a:lnTo>
                  <a:lnTo>
                    <a:pt x="227431" y="27050"/>
                  </a:lnTo>
                  <a:lnTo>
                    <a:pt x="227431" y="18541"/>
                  </a:lnTo>
                  <a:lnTo>
                    <a:pt x="193332" y="18541"/>
                  </a:lnTo>
                  <a:lnTo>
                    <a:pt x="193332" y="4190"/>
                  </a:lnTo>
                  <a:close/>
                </a:path>
                <a:path w="346709" h="97154">
                  <a:moveTo>
                    <a:pt x="227431" y="27050"/>
                  </a:moveTo>
                  <a:lnTo>
                    <a:pt x="217525" y="27050"/>
                  </a:lnTo>
                  <a:lnTo>
                    <a:pt x="217525" y="38861"/>
                  </a:lnTo>
                  <a:lnTo>
                    <a:pt x="227431" y="38861"/>
                  </a:lnTo>
                  <a:lnTo>
                    <a:pt x="227431" y="27050"/>
                  </a:lnTo>
                  <a:close/>
                </a:path>
                <a:path w="346709" h="97154">
                  <a:moveTo>
                    <a:pt x="227431" y="4190"/>
                  </a:moveTo>
                  <a:lnTo>
                    <a:pt x="217525" y="4190"/>
                  </a:lnTo>
                  <a:lnTo>
                    <a:pt x="217525" y="18541"/>
                  </a:lnTo>
                  <a:lnTo>
                    <a:pt x="227431" y="18541"/>
                  </a:lnTo>
                  <a:lnTo>
                    <a:pt x="227431" y="4190"/>
                  </a:lnTo>
                  <a:close/>
                </a:path>
                <a:path w="346709" h="97154">
                  <a:moveTo>
                    <a:pt x="176822" y="43306"/>
                  </a:moveTo>
                  <a:lnTo>
                    <a:pt x="90436" y="43306"/>
                  </a:lnTo>
                  <a:lnTo>
                    <a:pt x="90436" y="51815"/>
                  </a:lnTo>
                  <a:lnTo>
                    <a:pt x="176822" y="51815"/>
                  </a:lnTo>
                  <a:lnTo>
                    <a:pt x="176822" y="43306"/>
                  </a:lnTo>
                  <a:close/>
                </a:path>
                <a:path w="346709" h="97154">
                  <a:moveTo>
                    <a:pt x="133527" y="24764"/>
                  </a:moveTo>
                  <a:lnTo>
                    <a:pt x="123316" y="24764"/>
                  </a:lnTo>
                  <a:lnTo>
                    <a:pt x="123316" y="43306"/>
                  </a:lnTo>
                  <a:lnTo>
                    <a:pt x="133527" y="43306"/>
                  </a:lnTo>
                  <a:lnTo>
                    <a:pt x="133527" y="24764"/>
                  </a:lnTo>
                  <a:close/>
                </a:path>
                <a:path w="346709" h="97154">
                  <a:moveTo>
                    <a:pt x="163956" y="3682"/>
                  </a:moveTo>
                  <a:lnTo>
                    <a:pt x="101777" y="3682"/>
                  </a:lnTo>
                  <a:lnTo>
                    <a:pt x="101777" y="12318"/>
                  </a:lnTo>
                  <a:lnTo>
                    <a:pt x="153746" y="12318"/>
                  </a:lnTo>
                  <a:lnTo>
                    <a:pt x="153746" y="18541"/>
                  </a:lnTo>
                  <a:lnTo>
                    <a:pt x="153581" y="21716"/>
                  </a:lnTo>
                  <a:lnTo>
                    <a:pt x="152895" y="28701"/>
                  </a:lnTo>
                  <a:lnTo>
                    <a:pt x="152285" y="32384"/>
                  </a:lnTo>
                  <a:lnTo>
                    <a:pt x="151396" y="36321"/>
                  </a:lnTo>
                  <a:lnTo>
                    <a:pt x="161404" y="37464"/>
                  </a:lnTo>
                  <a:lnTo>
                    <a:pt x="163883" y="18541"/>
                  </a:lnTo>
                  <a:lnTo>
                    <a:pt x="163956" y="3682"/>
                  </a:lnTo>
                  <a:close/>
                </a:path>
                <a:path w="346709" h="97154">
                  <a:moveTo>
                    <a:pt x="65354" y="1904"/>
                  </a:moveTo>
                  <a:lnTo>
                    <a:pt x="55448" y="1904"/>
                  </a:lnTo>
                  <a:lnTo>
                    <a:pt x="55448" y="30733"/>
                  </a:lnTo>
                  <a:lnTo>
                    <a:pt x="41160" y="30733"/>
                  </a:lnTo>
                  <a:lnTo>
                    <a:pt x="41160" y="39623"/>
                  </a:lnTo>
                  <a:lnTo>
                    <a:pt x="55448" y="39623"/>
                  </a:lnTo>
                  <a:lnTo>
                    <a:pt x="55448" y="89534"/>
                  </a:lnTo>
                  <a:lnTo>
                    <a:pt x="65354" y="89534"/>
                  </a:lnTo>
                  <a:lnTo>
                    <a:pt x="65354" y="1904"/>
                  </a:lnTo>
                  <a:close/>
                </a:path>
                <a:path w="346709" h="97154">
                  <a:moveTo>
                    <a:pt x="30746" y="17525"/>
                  </a:moveTo>
                  <a:lnTo>
                    <a:pt x="20942" y="17525"/>
                  </a:lnTo>
                  <a:lnTo>
                    <a:pt x="20942" y="33908"/>
                  </a:lnTo>
                  <a:lnTo>
                    <a:pt x="20599" y="36702"/>
                  </a:lnTo>
                  <a:lnTo>
                    <a:pt x="19817" y="39623"/>
                  </a:lnTo>
                  <a:lnTo>
                    <a:pt x="19240" y="41909"/>
                  </a:lnTo>
                  <a:lnTo>
                    <a:pt x="17868" y="44449"/>
                  </a:lnTo>
                  <a:lnTo>
                    <a:pt x="15836" y="47116"/>
                  </a:lnTo>
                  <a:lnTo>
                    <a:pt x="13652" y="50037"/>
                  </a:lnTo>
                  <a:lnTo>
                    <a:pt x="11239" y="52831"/>
                  </a:lnTo>
                  <a:lnTo>
                    <a:pt x="5930" y="58419"/>
                  </a:lnTo>
                  <a:lnTo>
                    <a:pt x="3073" y="61213"/>
                  </a:lnTo>
                  <a:lnTo>
                    <a:pt x="0" y="64134"/>
                  </a:lnTo>
                  <a:lnTo>
                    <a:pt x="6845" y="70992"/>
                  </a:lnTo>
                  <a:lnTo>
                    <a:pt x="12191" y="65531"/>
                  </a:lnTo>
                  <a:lnTo>
                    <a:pt x="14706" y="62737"/>
                  </a:lnTo>
                  <a:lnTo>
                    <a:pt x="17233" y="60070"/>
                  </a:lnTo>
                  <a:lnTo>
                    <a:pt x="25946" y="48259"/>
                  </a:lnTo>
                  <a:lnTo>
                    <a:pt x="37242" y="48259"/>
                  </a:lnTo>
                  <a:lnTo>
                    <a:pt x="36156" y="46862"/>
                  </a:lnTo>
                  <a:lnTo>
                    <a:pt x="34112" y="44322"/>
                  </a:lnTo>
                  <a:lnTo>
                    <a:pt x="32702" y="41655"/>
                  </a:lnTo>
                  <a:lnTo>
                    <a:pt x="31915" y="39115"/>
                  </a:lnTo>
                  <a:lnTo>
                    <a:pt x="31127" y="36702"/>
                  </a:lnTo>
                  <a:lnTo>
                    <a:pt x="30746" y="33908"/>
                  </a:lnTo>
                  <a:lnTo>
                    <a:pt x="30746" y="17525"/>
                  </a:lnTo>
                  <a:close/>
                </a:path>
                <a:path w="346709" h="97154">
                  <a:moveTo>
                    <a:pt x="37242" y="48259"/>
                  </a:moveTo>
                  <a:lnTo>
                    <a:pt x="26047" y="48259"/>
                  </a:lnTo>
                  <a:lnTo>
                    <a:pt x="26377" y="49275"/>
                  </a:lnTo>
                  <a:lnTo>
                    <a:pt x="44119" y="69849"/>
                  </a:lnTo>
                  <a:lnTo>
                    <a:pt x="50952" y="62991"/>
                  </a:lnTo>
                  <a:lnTo>
                    <a:pt x="47891" y="60070"/>
                  </a:lnTo>
                  <a:lnTo>
                    <a:pt x="45212" y="57403"/>
                  </a:lnTo>
                  <a:lnTo>
                    <a:pt x="40576" y="52323"/>
                  </a:lnTo>
                  <a:lnTo>
                    <a:pt x="38328" y="49656"/>
                  </a:lnTo>
                  <a:lnTo>
                    <a:pt x="37242" y="48259"/>
                  </a:lnTo>
                  <a:close/>
                </a:path>
                <a:path w="346709" h="97154">
                  <a:moveTo>
                    <a:pt x="45846" y="9016"/>
                  </a:moveTo>
                  <a:lnTo>
                    <a:pt x="4800" y="9016"/>
                  </a:lnTo>
                  <a:lnTo>
                    <a:pt x="4800" y="17525"/>
                  </a:lnTo>
                  <a:lnTo>
                    <a:pt x="45846" y="17525"/>
                  </a:lnTo>
                  <a:lnTo>
                    <a:pt x="45846" y="9016"/>
                  </a:lnTo>
                  <a:close/>
                </a:path>
                <a:path w="346709" h="97154">
                  <a:moveTo>
                    <a:pt x="303593" y="17144"/>
                  </a:moveTo>
                  <a:lnTo>
                    <a:pt x="293306" y="17144"/>
                  </a:lnTo>
                  <a:lnTo>
                    <a:pt x="293306" y="34162"/>
                  </a:lnTo>
                  <a:lnTo>
                    <a:pt x="292798" y="37210"/>
                  </a:lnTo>
                  <a:lnTo>
                    <a:pt x="269773" y="65150"/>
                  </a:lnTo>
                  <a:lnTo>
                    <a:pt x="276415" y="71881"/>
                  </a:lnTo>
                  <a:lnTo>
                    <a:pt x="279844" y="68706"/>
                  </a:lnTo>
                  <a:lnTo>
                    <a:pt x="285559" y="63245"/>
                  </a:lnTo>
                  <a:lnTo>
                    <a:pt x="290385" y="58165"/>
                  </a:lnTo>
                  <a:lnTo>
                    <a:pt x="292544" y="55752"/>
                  </a:lnTo>
                  <a:lnTo>
                    <a:pt x="295465" y="52577"/>
                  </a:lnTo>
                  <a:lnTo>
                    <a:pt x="296481" y="51307"/>
                  </a:lnTo>
                  <a:lnTo>
                    <a:pt x="297455" y="49910"/>
                  </a:lnTo>
                  <a:lnTo>
                    <a:pt x="298132" y="48894"/>
                  </a:lnTo>
                  <a:lnTo>
                    <a:pt x="298513" y="47751"/>
                  </a:lnTo>
                  <a:lnTo>
                    <a:pt x="310197" y="47751"/>
                  </a:lnTo>
                  <a:lnTo>
                    <a:pt x="310070" y="47624"/>
                  </a:lnTo>
                  <a:lnTo>
                    <a:pt x="308673" y="45846"/>
                  </a:lnTo>
                  <a:lnTo>
                    <a:pt x="307530" y="44449"/>
                  </a:lnTo>
                  <a:lnTo>
                    <a:pt x="306514" y="42925"/>
                  </a:lnTo>
                  <a:lnTo>
                    <a:pt x="305625" y="41528"/>
                  </a:lnTo>
                  <a:lnTo>
                    <a:pt x="305117" y="40131"/>
                  </a:lnTo>
                  <a:lnTo>
                    <a:pt x="304482" y="38861"/>
                  </a:lnTo>
                  <a:lnTo>
                    <a:pt x="304078" y="37210"/>
                  </a:lnTo>
                  <a:lnTo>
                    <a:pt x="303847" y="35940"/>
                  </a:lnTo>
                  <a:lnTo>
                    <a:pt x="303710" y="34162"/>
                  </a:lnTo>
                  <a:lnTo>
                    <a:pt x="303593" y="17144"/>
                  </a:lnTo>
                  <a:close/>
                </a:path>
                <a:path w="346709" h="97154">
                  <a:moveTo>
                    <a:pt x="310197" y="47751"/>
                  </a:moveTo>
                  <a:lnTo>
                    <a:pt x="298640" y="47751"/>
                  </a:lnTo>
                  <a:lnTo>
                    <a:pt x="299021" y="48767"/>
                  </a:lnTo>
                  <a:lnTo>
                    <a:pt x="300014" y="50037"/>
                  </a:lnTo>
                  <a:lnTo>
                    <a:pt x="302196" y="52704"/>
                  </a:lnTo>
                  <a:lnTo>
                    <a:pt x="303573" y="54228"/>
                  </a:lnTo>
                  <a:lnTo>
                    <a:pt x="304863" y="55752"/>
                  </a:lnTo>
                  <a:lnTo>
                    <a:pt x="306895" y="57784"/>
                  </a:lnTo>
                  <a:lnTo>
                    <a:pt x="309054" y="60070"/>
                  </a:lnTo>
                  <a:lnTo>
                    <a:pt x="311340" y="62229"/>
                  </a:lnTo>
                  <a:lnTo>
                    <a:pt x="313626" y="64515"/>
                  </a:lnTo>
                  <a:lnTo>
                    <a:pt x="316547" y="67309"/>
                  </a:lnTo>
                  <a:lnTo>
                    <a:pt x="319976" y="70484"/>
                  </a:lnTo>
                  <a:lnTo>
                    <a:pt x="326707" y="63626"/>
                  </a:lnTo>
                  <a:lnTo>
                    <a:pt x="323532" y="60959"/>
                  </a:lnTo>
                  <a:lnTo>
                    <a:pt x="320865" y="58546"/>
                  </a:lnTo>
                  <a:lnTo>
                    <a:pt x="316173" y="54101"/>
                  </a:lnTo>
                  <a:lnTo>
                    <a:pt x="314134" y="51942"/>
                  </a:lnTo>
                  <a:lnTo>
                    <a:pt x="311975" y="49529"/>
                  </a:lnTo>
                  <a:lnTo>
                    <a:pt x="310197" y="47751"/>
                  </a:lnTo>
                  <a:close/>
                </a:path>
                <a:path w="346709" h="97154">
                  <a:moveTo>
                    <a:pt x="323278" y="8381"/>
                  </a:moveTo>
                  <a:lnTo>
                    <a:pt x="273151" y="8381"/>
                  </a:lnTo>
                  <a:lnTo>
                    <a:pt x="273151" y="17144"/>
                  </a:lnTo>
                  <a:lnTo>
                    <a:pt x="323278" y="17144"/>
                  </a:lnTo>
                  <a:lnTo>
                    <a:pt x="323278" y="8381"/>
                  </a:lnTo>
                  <a:close/>
                </a:path>
                <a:path w="346709" h="97154">
                  <a:moveTo>
                    <a:pt x="346138" y="0"/>
                  </a:moveTo>
                  <a:lnTo>
                    <a:pt x="336105" y="0"/>
                  </a:lnTo>
                  <a:lnTo>
                    <a:pt x="336105" y="94106"/>
                  </a:lnTo>
                  <a:lnTo>
                    <a:pt x="346138" y="94106"/>
                  </a:lnTo>
                  <a:lnTo>
                    <a:pt x="346138" y="0"/>
                  </a:lnTo>
                  <a:close/>
                </a:path>
                <a:path w="346709" h="97154">
                  <a:moveTo>
                    <a:pt x="253161" y="0"/>
                  </a:moveTo>
                  <a:lnTo>
                    <a:pt x="243154" y="0"/>
                  </a:lnTo>
                  <a:lnTo>
                    <a:pt x="243154" y="53974"/>
                  </a:lnTo>
                  <a:lnTo>
                    <a:pt x="253161" y="53974"/>
                  </a:lnTo>
                  <a:lnTo>
                    <a:pt x="253161" y="30733"/>
                  </a:lnTo>
                  <a:lnTo>
                    <a:pt x="266547" y="30733"/>
                  </a:lnTo>
                  <a:lnTo>
                    <a:pt x="266547" y="21843"/>
                  </a:lnTo>
                  <a:lnTo>
                    <a:pt x="253161" y="21843"/>
                  </a:lnTo>
                  <a:lnTo>
                    <a:pt x="253161" y="0"/>
                  </a:lnTo>
                  <a:close/>
                </a:path>
                <a:path w="346709" h="97154">
                  <a:moveTo>
                    <a:pt x="84035" y="0"/>
                  </a:moveTo>
                  <a:lnTo>
                    <a:pt x="74142" y="0"/>
                  </a:lnTo>
                  <a:lnTo>
                    <a:pt x="74142" y="94106"/>
                  </a:lnTo>
                  <a:lnTo>
                    <a:pt x="84035" y="94106"/>
                  </a:lnTo>
                  <a:lnTo>
                    <a:pt x="84035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3" name="object 383"/>
            <p:cNvPicPr/>
            <p:nvPr/>
          </p:nvPicPr>
          <p:blipFill>
            <a:blip r:embed="rId104" cstate="print"/>
            <a:stretch>
              <a:fillRect/>
            </a:stretch>
          </p:blipFill>
          <p:spPr>
            <a:xfrm>
              <a:off x="986218" y="7678292"/>
              <a:ext cx="355282" cy="105918"/>
            </a:xfrm>
            <a:prstGeom prst="rect">
              <a:avLst/>
            </a:prstGeom>
          </p:spPr>
        </p:pic>
        <p:pic>
          <p:nvPicPr>
            <p:cNvPr id="384" name="object 384"/>
            <p:cNvPicPr/>
            <p:nvPr/>
          </p:nvPicPr>
          <p:blipFill>
            <a:blip r:embed="rId105" cstate="print"/>
            <a:stretch>
              <a:fillRect/>
            </a:stretch>
          </p:blipFill>
          <p:spPr>
            <a:xfrm>
              <a:off x="1361694" y="7676388"/>
              <a:ext cx="385064" cy="107823"/>
            </a:xfrm>
            <a:prstGeom prst="rect">
              <a:avLst/>
            </a:prstGeom>
          </p:spPr>
        </p:pic>
        <p:sp>
          <p:nvSpPr>
            <p:cNvPr id="385" name="object 385"/>
            <p:cNvSpPr/>
            <p:nvPr/>
          </p:nvSpPr>
          <p:spPr>
            <a:xfrm>
              <a:off x="1771014" y="7682864"/>
              <a:ext cx="259715" cy="94615"/>
            </a:xfrm>
            <a:custGeom>
              <a:avLst/>
              <a:gdLst/>
              <a:ahLst/>
              <a:cxnLst/>
              <a:rect l="l" t="t" r="r" b="b"/>
              <a:pathLst>
                <a:path w="259714" h="94615">
                  <a:moveTo>
                    <a:pt x="246887" y="58292"/>
                  </a:moveTo>
                  <a:lnTo>
                    <a:pt x="185166" y="58292"/>
                  </a:lnTo>
                  <a:lnTo>
                    <a:pt x="185166" y="93979"/>
                  </a:lnTo>
                  <a:lnTo>
                    <a:pt x="246887" y="93979"/>
                  </a:lnTo>
                  <a:lnTo>
                    <a:pt x="246887" y="85470"/>
                  </a:lnTo>
                  <a:lnTo>
                    <a:pt x="195199" y="85470"/>
                  </a:lnTo>
                  <a:lnTo>
                    <a:pt x="195199" y="66674"/>
                  </a:lnTo>
                  <a:lnTo>
                    <a:pt x="246887" y="66674"/>
                  </a:lnTo>
                  <a:lnTo>
                    <a:pt x="246887" y="58292"/>
                  </a:lnTo>
                  <a:close/>
                </a:path>
                <a:path w="259714" h="94615">
                  <a:moveTo>
                    <a:pt x="246887" y="66674"/>
                  </a:moveTo>
                  <a:lnTo>
                    <a:pt x="236855" y="66674"/>
                  </a:lnTo>
                  <a:lnTo>
                    <a:pt x="236855" y="85470"/>
                  </a:lnTo>
                  <a:lnTo>
                    <a:pt x="246887" y="85470"/>
                  </a:lnTo>
                  <a:lnTo>
                    <a:pt x="246887" y="66674"/>
                  </a:lnTo>
                  <a:close/>
                </a:path>
                <a:path w="259714" h="94615">
                  <a:moveTo>
                    <a:pt x="132715" y="64134"/>
                  </a:moveTo>
                  <a:lnTo>
                    <a:pt x="122555" y="64134"/>
                  </a:lnTo>
                  <a:lnTo>
                    <a:pt x="122555" y="94106"/>
                  </a:lnTo>
                  <a:lnTo>
                    <a:pt x="132715" y="94106"/>
                  </a:lnTo>
                  <a:lnTo>
                    <a:pt x="132715" y="64134"/>
                  </a:lnTo>
                  <a:close/>
                </a:path>
                <a:path w="259714" h="94615">
                  <a:moveTo>
                    <a:pt x="170815" y="55625"/>
                  </a:moveTo>
                  <a:lnTo>
                    <a:pt x="84455" y="55625"/>
                  </a:lnTo>
                  <a:lnTo>
                    <a:pt x="84455" y="64134"/>
                  </a:lnTo>
                  <a:lnTo>
                    <a:pt x="170815" y="64134"/>
                  </a:lnTo>
                  <a:lnTo>
                    <a:pt x="170815" y="55625"/>
                  </a:lnTo>
                  <a:close/>
                </a:path>
                <a:path w="259714" h="94615">
                  <a:moveTo>
                    <a:pt x="106680" y="3682"/>
                  </a:moveTo>
                  <a:lnTo>
                    <a:pt x="96647" y="3682"/>
                  </a:lnTo>
                  <a:lnTo>
                    <a:pt x="96647" y="45338"/>
                  </a:lnTo>
                  <a:lnTo>
                    <a:pt x="158496" y="45338"/>
                  </a:lnTo>
                  <a:lnTo>
                    <a:pt x="158496" y="36575"/>
                  </a:lnTo>
                  <a:lnTo>
                    <a:pt x="106680" y="36575"/>
                  </a:lnTo>
                  <a:lnTo>
                    <a:pt x="106680" y="25018"/>
                  </a:lnTo>
                  <a:lnTo>
                    <a:pt x="158496" y="25018"/>
                  </a:lnTo>
                  <a:lnTo>
                    <a:pt x="158496" y="16509"/>
                  </a:lnTo>
                  <a:lnTo>
                    <a:pt x="106680" y="16509"/>
                  </a:lnTo>
                  <a:lnTo>
                    <a:pt x="106680" y="3682"/>
                  </a:lnTo>
                  <a:close/>
                </a:path>
                <a:path w="259714" h="94615">
                  <a:moveTo>
                    <a:pt x="158496" y="25018"/>
                  </a:moveTo>
                  <a:lnTo>
                    <a:pt x="148590" y="25018"/>
                  </a:lnTo>
                  <a:lnTo>
                    <a:pt x="148590" y="36575"/>
                  </a:lnTo>
                  <a:lnTo>
                    <a:pt x="158496" y="36575"/>
                  </a:lnTo>
                  <a:lnTo>
                    <a:pt x="158496" y="25018"/>
                  </a:lnTo>
                  <a:close/>
                </a:path>
                <a:path w="259714" h="94615">
                  <a:moveTo>
                    <a:pt x="158496" y="3555"/>
                  </a:moveTo>
                  <a:lnTo>
                    <a:pt x="148590" y="3555"/>
                  </a:lnTo>
                  <a:lnTo>
                    <a:pt x="148590" y="16509"/>
                  </a:lnTo>
                  <a:lnTo>
                    <a:pt x="158496" y="16509"/>
                  </a:lnTo>
                  <a:lnTo>
                    <a:pt x="158496" y="3555"/>
                  </a:lnTo>
                  <a:close/>
                </a:path>
                <a:path w="259714" h="94615">
                  <a:moveTo>
                    <a:pt x="44068" y="8635"/>
                  </a:moveTo>
                  <a:lnTo>
                    <a:pt x="1778" y="8635"/>
                  </a:lnTo>
                  <a:lnTo>
                    <a:pt x="1778" y="17271"/>
                  </a:lnTo>
                  <a:lnTo>
                    <a:pt x="34036" y="17271"/>
                  </a:lnTo>
                  <a:lnTo>
                    <a:pt x="33997" y="29717"/>
                  </a:lnTo>
                  <a:lnTo>
                    <a:pt x="33782" y="33273"/>
                  </a:lnTo>
                  <a:lnTo>
                    <a:pt x="33528" y="35178"/>
                  </a:lnTo>
                  <a:lnTo>
                    <a:pt x="33147" y="37083"/>
                  </a:lnTo>
                  <a:lnTo>
                    <a:pt x="32385" y="38861"/>
                  </a:lnTo>
                  <a:lnTo>
                    <a:pt x="31750" y="40766"/>
                  </a:lnTo>
                  <a:lnTo>
                    <a:pt x="0" y="65531"/>
                  </a:lnTo>
                  <a:lnTo>
                    <a:pt x="5334" y="73532"/>
                  </a:lnTo>
                  <a:lnTo>
                    <a:pt x="37084" y="50799"/>
                  </a:lnTo>
                  <a:lnTo>
                    <a:pt x="38608" y="48640"/>
                  </a:lnTo>
                  <a:lnTo>
                    <a:pt x="40259" y="46481"/>
                  </a:lnTo>
                  <a:lnTo>
                    <a:pt x="43687" y="35051"/>
                  </a:lnTo>
                  <a:lnTo>
                    <a:pt x="43942" y="32511"/>
                  </a:lnTo>
                  <a:lnTo>
                    <a:pt x="44068" y="8635"/>
                  </a:lnTo>
                  <a:close/>
                </a:path>
                <a:path w="259714" h="94615">
                  <a:moveTo>
                    <a:pt x="259207" y="38734"/>
                  </a:moveTo>
                  <a:lnTo>
                    <a:pt x="172847" y="38734"/>
                  </a:lnTo>
                  <a:lnTo>
                    <a:pt x="172847" y="47370"/>
                  </a:lnTo>
                  <a:lnTo>
                    <a:pt x="259207" y="47370"/>
                  </a:lnTo>
                  <a:lnTo>
                    <a:pt x="259207" y="38734"/>
                  </a:lnTo>
                  <a:close/>
                </a:path>
                <a:path w="259714" h="94615">
                  <a:moveTo>
                    <a:pt x="246253" y="3936"/>
                  </a:moveTo>
                  <a:lnTo>
                    <a:pt x="184023" y="3936"/>
                  </a:lnTo>
                  <a:lnTo>
                    <a:pt x="184023" y="12572"/>
                  </a:lnTo>
                  <a:lnTo>
                    <a:pt x="235966" y="12572"/>
                  </a:lnTo>
                  <a:lnTo>
                    <a:pt x="235825" y="24510"/>
                  </a:lnTo>
                  <a:lnTo>
                    <a:pt x="235448" y="28066"/>
                  </a:lnTo>
                  <a:lnTo>
                    <a:pt x="235204" y="31368"/>
                  </a:lnTo>
                  <a:lnTo>
                    <a:pt x="234542" y="35178"/>
                  </a:lnTo>
                  <a:lnTo>
                    <a:pt x="233807" y="38734"/>
                  </a:lnTo>
                  <a:lnTo>
                    <a:pt x="244221" y="38734"/>
                  </a:lnTo>
                  <a:lnTo>
                    <a:pt x="244874" y="35051"/>
                  </a:lnTo>
                  <a:lnTo>
                    <a:pt x="245391" y="31368"/>
                  </a:lnTo>
                  <a:lnTo>
                    <a:pt x="245754" y="27939"/>
                  </a:lnTo>
                  <a:lnTo>
                    <a:pt x="246009" y="24383"/>
                  </a:lnTo>
                  <a:lnTo>
                    <a:pt x="246253" y="21335"/>
                  </a:lnTo>
                  <a:lnTo>
                    <a:pt x="246253" y="3936"/>
                  </a:lnTo>
                  <a:close/>
                </a:path>
                <a:path w="259714" h="94615">
                  <a:moveTo>
                    <a:pt x="74041" y="0"/>
                  </a:moveTo>
                  <a:lnTo>
                    <a:pt x="63881" y="0"/>
                  </a:lnTo>
                  <a:lnTo>
                    <a:pt x="63881" y="94106"/>
                  </a:lnTo>
                  <a:lnTo>
                    <a:pt x="74041" y="94106"/>
                  </a:lnTo>
                  <a:lnTo>
                    <a:pt x="74041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6" name="object 386"/>
            <p:cNvPicPr/>
            <p:nvPr/>
          </p:nvPicPr>
          <p:blipFill>
            <a:blip r:embed="rId106" cstate="print"/>
            <a:stretch>
              <a:fillRect/>
            </a:stretch>
          </p:blipFill>
          <p:spPr>
            <a:xfrm>
              <a:off x="1766442" y="7678292"/>
              <a:ext cx="460629" cy="105918"/>
            </a:xfrm>
            <a:prstGeom prst="rect">
              <a:avLst/>
            </a:prstGeom>
          </p:spPr>
        </p:pic>
        <p:sp>
          <p:nvSpPr>
            <p:cNvPr id="387" name="object 387"/>
            <p:cNvSpPr/>
            <p:nvPr/>
          </p:nvSpPr>
          <p:spPr>
            <a:xfrm>
              <a:off x="2255392" y="7682102"/>
              <a:ext cx="254635" cy="97790"/>
            </a:xfrm>
            <a:custGeom>
              <a:avLst/>
              <a:gdLst/>
              <a:ahLst/>
              <a:cxnLst/>
              <a:rect l="l" t="t" r="r" b="b"/>
              <a:pathLst>
                <a:path w="254635" h="97790">
                  <a:moveTo>
                    <a:pt x="142494" y="58547"/>
                  </a:moveTo>
                  <a:lnTo>
                    <a:pt x="133223" y="58547"/>
                  </a:lnTo>
                  <a:lnTo>
                    <a:pt x="129158" y="58928"/>
                  </a:lnTo>
                  <a:lnTo>
                    <a:pt x="125475" y="59944"/>
                  </a:lnTo>
                  <a:lnTo>
                    <a:pt x="121919" y="60833"/>
                  </a:lnTo>
                  <a:lnTo>
                    <a:pt x="118871" y="62103"/>
                  </a:lnTo>
                  <a:lnTo>
                    <a:pt x="116458" y="63754"/>
                  </a:lnTo>
                  <a:lnTo>
                    <a:pt x="113918" y="65278"/>
                  </a:lnTo>
                  <a:lnTo>
                    <a:pt x="112140" y="67183"/>
                  </a:lnTo>
                  <a:lnTo>
                    <a:pt x="110870" y="69342"/>
                  </a:lnTo>
                  <a:lnTo>
                    <a:pt x="109600" y="71374"/>
                  </a:lnTo>
                  <a:lnTo>
                    <a:pt x="109071" y="73279"/>
                  </a:lnTo>
                  <a:lnTo>
                    <a:pt x="109071" y="82804"/>
                  </a:lnTo>
                  <a:lnTo>
                    <a:pt x="109600" y="84709"/>
                  </a:lnTo>
                  <a:lnTo>
                    <a:pt x="110945" y="86868"/>
                  </a:lnTo>
                  <a:lnTo>
                    <a:pt x="112140" y="88900"/>
                  </a:lnTo>
                  <a:lnTo>
                    <a:pt x="133223" y="97536"/>
                  </a:lnTo>
                  <a:lnTo>
                    <a:pt x="142494" y="97536"/>
                  </a:lnTo>
                  <a:lnTo>
                    <a:pt x="163194" y="89281"/>
                  </a:lnTo>
                  <a:lnTo>
                    <a:pt x="134746" y="89281"/>
                  </a:lnTo>
                  <a:lnTo>
                    <a:pt x="132080" y="88900"/>
                  </a:lnTo>
                  <a:lnTo>
                    <a:pt x="129667" y="88265"/>
                  </a:lnTo>
                  <a:lnTo>
                    <a:pt x="127381" y="87757"/>
                  </a:lnTo>
                  <a:lnTo>
                    <a:pt x="125349" y="86868"/>
                  </a:lnTo>
                  <a:lnTo>
                    <a:pt x="118871" y="80391"/>
                  </a:lnTo>
                  <a:lnTo>
                    <a:pt x="118871" y="75565"/>
                  </a:lnTo>
                  <a:lnTo>
                    <a:pt x="119252" y="74422"/>
                  </a:lnTo>
                  <a:lnTo>
                    <a:pt x="120142" y="73279"/>
                  </a:lnTo>
                  <a:lnTo>
                    <a:pt x="121031" y="72009"/>
                  </a:lnTo>
                  <a:lnTo>
                    <a:pt x="122174" y="70993"/>
                  </a:lnTo>
                  <a:lnTo>
                    <a:pt x="123825" y="70104"/>
                  </a:lnTo>
                  <a:lnTo>
                    <a:pt x="125349" y="69088"/>
                  </a:lnTo>
                  <a:lnTo>
                    <a:pt x="127381" y="68326"/>
                  </a:lnTo>
                  <a:lnTo>
                    <a:pt x="129667" y="67691"/>
                  </a:lnTo>
                  <a:lnTo>
                    <a:pt x="132080" y="67056"/>
                  </a:lnTo>
                  <a:lnTo>
                    <a:pt x="134746" y="66802"/>
                  </a:lnTo>
                  <a:lnTo>
                    <a:pt x="163220" y="66802"/>
                  </a:lnTo>
                  <a:lnTo>
                    <a:pt x="161798" y="65278"/>
                  </a:lnTo>
                  <a:lnTo>
                    <a:pt x="159257" y="63754"/>
                  </a:lnTo>
                  <a:lnTo>
                    <a:pt x="156844" y="62103"/>
                  </a:lnTo>
                  <a:lnTo>
                    <a:pt x="153796" y="60833"/>
                  </a:lnTo>
                  <a:lnTo>
                    <a:pt x="150240" y="59944"/>
                  </a:lnTo>
                  <a:lnTo>
                    <a:pt x="146557" y="58928"/>
                  </a:lnTo>
                  <a:lnTo>
                    <a:pt x="142494" y="58547"/>
                  </a:lnTo>
                  <a:close/>
                </a:path>
                <a:path w="254635" h="97790">
                  <a:moveTo>
                    <a:pt x="163220" y="66802"/>
                  </a:moveTo>
                  <a:lnTo>
                    <a:pt x="140969" y="66802"/>
                  </a:lnTo>
                  <a:lnTo>
                    <a:pt x="143637" y="67056"/>
                  </a:lnTo>
                  <a:lnTo>
                    <a:pt x="145923" y="67691"/>
                  </a:lnTo>
                  <a:lnTo>
                    <a:pt x="148336" y="68326"/>
                  </a:lnTo>
                  <a:lnTo>
                    <a:pt x="150240" y="69088"/>
                  </a:lnTo>
                  <a:lnTo>
                    <a:pt x="151892" y="70104"/>
                  </a:lnTo>
                  <a:lnTo>
                    <a:pt x="153543" y="70993"/>
                  </a:lnTo>
                  <a:lnTo>
                    <a:pt x="154686" y="72009"/>
                  </a:lnTo>
                  <a:lnTo>
                    <a:pt x="155575" y="73279"/>
                  </a:lnTo>
                  <a:lnTo>
                    <a:pt x="156463" y="74422"/>
                  </a:lnTo>
                  <a:lnTo>
                    <a:pt x="156844" y="75565"/>
                  </a:lnTo>
                  <a:lnTo>
                    <a:pt x="156844" y="80391"/>
                  </a:lnTo>
                  <a:lnTo>
                    <a:pt x="145923" y="88265"/>
                  </a:lnTo>
                  <a:lnTo>
                    <a:pt x="143637" y="88900"/>
                  </a:lnTo>
                  <a:lnTo>
                    <a:pt x="140969" y="89281"/>
                  </a:lnTo>
                  <a:lnTo>
                    <a:pt x="163194" y="89281"/>
                  </a:lnTo>
                  <a:lnTo>
                    <a:pt x="163575" y="88900"/>
                  </a:lnTo>
                  <a:lnTo>
                    <a:pt x="164845" y="86741"/>
                  </a:lnTo>
                  <a:lnTo>
                    <a:pt x="166115" y="84709"/>
                  </a:lnTo>
                  <a:lnTo>
                    <a:pt x="166645" y="82804"/>
                  </a:lnTo>
                  <a:lnTo>
                    <a:pt x="166645" y="73279"/>
                  </a:lnTo>
                  <a:lnTo>
                    <a:pt x="166115" y="71374"/>
                  </a:lnTo>
                  <a:lnTo>
                    <a:pt x="164845" y="69342"/>
                  </a:lnTo>
                  <a:lnTo>
                    <a:pt x="163575" y="67183"/>
                  </a:lnTo>
                  <a:lnTo>
                    <a:pt x="163220" y="66802"/>
                  </a:lnTo>
                  <a:close/>
                </a:path>
                <a:path w="254635" h="97790">
                  <a:moveTo>
                    <a:pt x="28320" y="62230"/>
                  </a:moveTo>
                  <a:lnTo>
                    <a:pt x="18161" y="62230"/>
                  </a:lnTo>
                  <a:lnTo>
                    <a:pt x="18161" y="93853"/>
                  </a:lnTo>
                  <a:lnTo>
                    <a:pt x="79248" y="93853"/>
                  </a:lnTo>
                  <a:lnTo>
                    <a:pt x="79248" y="85090"/>
                  </a:lnTo>
                  <a:lnTo>
                    <a:pt x="28320" y="85090"/>
                  </a:lnTo>
                  <a:lnTo>
                    <a:pt x="28320" y="62230"/>
                  </a:lnTo>
                  <a:close/>
                </a:path>
                <a:path w="254635" h="97790">
                  <a:moveTo>
                    <a:pt x="76962" y="762"/>
                  </a:moveTo>
                  <a:lnTo>
                    <a:pt x="67056" y="762"/>
                  </a:lnTo>
                  <a:lnTo>
                    <a:pt x="67056" y="67691"/>
                  </a:lnTo>
                  <a:lnTo>
                    <a:pt x="76962" y="67691"/>
                  </a:lnTo>
                  <a:lnTo>
                    <a:pt x="76962" y="762"/>
                  </a:lnTo>
                  <a:close/>
                </a:path>
                <a:path w="254635" h="97790">
                  <a:moveTo>
                    <a:pt x="33527" y="5080"/>
                  </a:moveTo>
                  <a:lnTo>
                    <a:pt x="23368" y="5080"/>
                  </a:lnTo>
                  <a:lnTo>
                    <a:pt x="23309" y="22225"/>
                  </a:lnTo>
                  <a:lnTo>
                    <a:pt x="23240" y="23114"/>
                  </a:lnTo>
                  <a:lnTo>
                    <a:pt x="22987" y="24511"/>
                  </a:lnTo>
                  <a:lnTo>
                    <a:pt x="22859" y="25908"/>
                  </a:lnTo>
                  <a:lnTo>
                    <a:pt x="22479" y="27305"/>
                  </a:lnTo>
                  <a:lnTo>
                    <a:pt x="21462" y="29845"/>
                  </a:lnTo>
                  <a:lnTo>
                    <a:pt x="20700" y="30988"/>
                  </a:lnTo>
                  <a:lnTo>
                    <a:pt x="19938" y="32258"/>
                  </a:lnTo>
                  <a:lnTo>
                    <a:pt x="19050" y="33401"/>
                  </a:lnTo>
                  <a:lnTo>
                    <a:pt x="17906" y="34671"/>
                  </a:lnTo>
                  <a:lnTo>
                    <a:pt x="14731" y="37846"/>
                  </a:lnTo>
                  <a:lnTo>
                    <a:pt x="13462" y="38989"/>
                  </a:lnTo>
                  <a:lnTo>
                    <a:pt x="12318" y="40132"/>
                  </a:lnTo>
                  <a:lnTo>
                    <a:pt x="6476" y="44958"/>
                  </a:lnTo>
                  <a:lnTo>
                    <a:pt x="4825" y="46228"/>
                  </a:lnTo>
                  <a:lnTo>
                    <a:pt x="3301" y="47498"/>
                  </a:lnTo>
                  <a:lnTo>
                    <a:pt x="0" y="50038"/>
                  </a:lnTo>
                  <a:lnTo>
                    <a:pt x="6095" y="57150"/>
                  </a:lnTo>
                  <a:lnTo>
                    <a:pt x="8762" y="54991"/>
                  </a:lnTo>
                  <a:lnTo>
                    <a:pt x="17271" y="48006"/>
                  </a:lnTo>
                  <a:lnTo>
                    <a:pt x="19812" y="45720"/>
                  </a:lnTo>
                  <a:lnTo>
                    <a:pt x="21843" y="43815"/>
                  </a:lnTo>
                  <a:lnTo>
                    <a:pt x="23494" y="42418"/>
                  </a:lnTo>
                  <a:lnTo>
                    <a:pt x="26288" y="39370"/>
                  </a:lnTo>
                  <a:lnTo>
                    <a:pt x="27686" y="37719"/>
                  </a:lnTo>
                  <a:lnTo>
                    <a:pt x="28448" y="36576"/>
                  </a:lnTo>
                  <a:lnTo>
                    <a:pt x="28701" y="35687"/>
                  </a:lnTo>
                  <a:lnTo>
                    <a:pt x="41269" y="35687"/>
                  </a:lnTo>
                  <a:lnTo>
                    <a:pt x="37465" y="32258"/>
                  </a:lnTo>
                  <a:lnTo>
                    <a:pt x="36575" y="31369"/>
                  </a:lnTo>
                  <a:lnTo>
                    <a:pt x="35940" y="30226"/>
                  </a:lnTo>
                  <a:lnTo>
                    <a:pt x="35179" y="29210"/>
                  </a:lnTo>
                  <a:lnTo>
                    <a:pt x="34670" y="28194"/>
                  </a:lnTo>
                  <a:lnTo>
                    <a:pt x="34289" y="27051"/>
                  </a:lnTo>
                  <a:lnTo>
                    <a:pt x="33781" y="24765"/>
                  </a:lnTo>
                  <a:lnTo>
                    <a:pt x="33616" y="23114"/>
                  </a:lnTo>
                  <a:lnTo>
                    <a:pt x="33527" y="5080"/>
                  </a:lnTo>
                  <a:close/>
                </a:path>
                <a:path w="254635" h="97790">
                  <a:moveTo>
                    <a:pt x="41269" y="35687"/>
                  </a:moveTo>
                  <a:lnTo>
                    <a:pt x="28829" y="35687"/>
                  </a:lnTo>
                  <a:lnTo>
                    <a:pt x="29844" y="37338"/>
                  </a:lnTo>
                  <a:lnTo>
                    <a:pt x="30861" y="38354"/>
                  </a:lnTo>
                  <a:lnTo>
                    <a:pt x="31750" y="39370"/>
                  </a:lnTo>
                  <a:lnTo>
                    <a:pt x="33019" y="40513"/>
                  </a:lnTo>
                  <a:lnTo>
                    <a:pt x="37083" y="43942"/>
                  </a:lnTo>
                  <a:lnTo>
                    <a:pt x="42163" y="48006"/>
                  </a:lnTo>
                  <a:lnTo>
                    <a:pt x="44576" y="50165"/>
                  </a:lnTo>
                  <a:lnTo>
                    <a:pt x="47117" y="52197"/>
                  </a:lnTo>
                  <a:lnTo>
                    <a:pt x="49783" y="54102"/>
                  </a:lnTo>
                  <a:lnTo>
                    <a:pt x="55625" y="47117"/>
                  </a:lnTo>
                  <a:lnTo>
                    <a:pt x="52577" y="44831"/>
                  </a:lnTo>
                  <a:lnTo>
                    <a:pt x="49656" y="42672"/>
                  </a:lnTo>
                  <a:lnTo>
                    <a:pt x="46736" y="40259"/>
                  </a:lnTo>
                  <a:lnTo>
                    <a:pt x="43814" y="37973"/>
                  </a:lnTo>
                  <a:lnTo>
                    <a:pt x="41269" y="35687"/>
                  </a:lnTo>
                  <a:close/>
                </a:path>
                <a:path w="254635" h="97790">
                  <a:moveTo>
                    <a:pt x="208025" y="6985"/>
                  </a:moveTo>
                  <a:lnTo>
                    <a:pt x="201168" y="6985"/>
                  </a:lnTo>
                  <a:lnTo>
                    <a:pt x="197993" y="7620"/>
                  </a:lnTo>
                  <a:lnTo>
                    <a:pt x="192150" y="9906"/>
                  </a:lnTo>
                  <a:lnTo>
                    <a:pt x="189611" y="11684"/>
                  </a:lnTo>
                  <a:lnTo>
                    <a:pt x="187579" y="13970"/>
                  </a:lnTo>
                  <a:lnTo>
                    <a:pt x="185419" y="16256"/>
                  </a:lnTo>
                  <a:lnTo>
                    <a:pt x="183769" y="19050"/>
                  </a:lnTo>
                  <a:lnTo>
                    <a:pt x="182578" y="22606"/>
                  </a:lnTo>
                  <a:lnTo>
                    <a:pt x="181356" y="25908"/>
                  </a:lnTo>
                  <a:lnTo>
                    <a:pt x="180943" y="29210"/>
                  </a:lnTo>
                  <a:lnTo>
                    <a:pt x="180946" y="50292"/>
                  </a:lnTo>
                  <a:lnTo>
                    <a:pt x="181356" y="53467"/>
                  </a:lnTo>
                  <a:lnTo>
                    <a:pt x="182752" y="57277"/>
                  </a:lnTo>
                  <a:lnTo>
                    <a:pt x="183769" y="60325"/>
                  </a:lnTo>
                  <a:lnTo>
                    <a:pt x="185419" y="63119"/>
                  </a:lnTo>
                  <a:lnTo>
                    <a:pt x="187579" y="65405"/>
                  </a:lnTo>
                  <a:lnTo>
                    <a:pt x="189611" y="67691"/>
                  </a:lnTo>
                  <a:lnTo>
                    <a:pt x="192150" y="69342"/>
                  </a:lnTo>
                  <a:lnTo>
                    <a:pt x="195071" y="70612"/>
                  </a:lnTo>
                  <a:lnTo>
                    <a:pt x="197993" y="71755"/>
                  </a:lnTo>
                  <a:lnTo>
                    <a:pt x="201168" y="72263"/>
                  </a:lnTo>
                  <a:lnTo>
                    <a:pt x="208025" y="72263"/>
                  </a:lnTo>
                  <a:lnTo>
                    <a:pt x="221614" y="65405"/>
                  </a:lnTo>
                  <a:lnTo>
                    <a:pt x="223654" y="63246"/>
                  </a:lnTo>
                  <a:lnTo>
                    <a:pt x="202692" y="63246"/>
                  </a:lnTo>
                  <a:lnTo>
                    <a:pt x="201040" y="62865"/>
                  </a:lnTo>
                  <a:lnTo>
                    <a:pt x="191643" y="52705"/>
                  </a:lnTo>
                  <a:lnTo>
                    <a:pt x="190881" y="50292"/>
                  </a:lnTo>
                  <a:lnTo>
                    <a:pt x="190500" y="47244"/>
                  </a:lnTo>
                  <a:lnTo>
                    <a:pt x="190500" y="32258"/>
                  </a:lnTo>
                  <a:lnTo>
                    <a:pt x="202692" y="16256"/>
                  </a:lnTo>
                  <a:lnTo>
                    <a:pt x="223774" y="16256"/>
                  </a:lnTo>
                  <a:lnTo>
                    <a:pt x="221614" y="13970"/>
                  </a:lnTo>
                  <a:lnTo>
                    <a:pt x="219582" y="11684"/>
                  </a:lnTo>
                  <a:lnTo>
                    <a:pt x="217043" y="9906"/>
                  </a:lnTo>
                  <a:lnTo>
                    <a:pt x="211200" y="7620"/>
                  </a:lnTo>
                  <a:lnTo>
                    <a:pt x="208025" y="6985"/>
                  </a:lnTo>
                  <a:close/>
                </a:path>
                <a:path w="254635" h="97790">
                  <a:moveTo>
                    <a:pt x="223774" y="16256"/>
                  </a:moveTo>
                  <a:lnTo>
                    <a:pt x="206375" y="16256"/>
                  </a:lnTo>
                  <a:lnTo>
                    <a:pt x="208152" y="16637"/>
                  </a:lnTo>
                  <a:lnTo>
                    <a:pt x="211455" y="17907"/>
                  </a:lnTo>
                  <a:lnTo>
                    <a:pt x="218694" y="32258"/>
                  </a:lnTo>
                  <a:lnTo>
                    <a:pt x="218694" y="47244"/>
                  </a:lnTo>
                  <a:lnTo>
                    <a:pt x="206375" y="63246"/>
                  </a:lnTo>
                  <a:lnTo>
                    <a:pt x="223654" y="63246"/>
                  </a:lnTo>
                  <a:lnTo>
                    <a:pt x="225425" y="60325"/>
                  </a:lnTo>
                  <a:lnTo>
                    <a:pt x="226568" y="56896"/>
                  </a:lnTo>
                  <a:lnTo>
                    <a:pt x="227837" y="53467"/>
                  </a:lnTo>
                  <a:lnTo>
                    <a:pt x="228247" y="50292"/>
                  </a:lnTo>
                  <a:lnTo>
                    <a:pt x="228250" y="29210"/>
                  </a:lnTo>
                  <a:lnTo>
                    <a:pt x="227837" y="25908"/>
                  </a:lnTo>
                  <a:lnTo>
                    <a:pt x="226568" y="22606"/>
                  </a:lnTo>
                  <a:lnTo>
                    <a:pt x="225425" y="19177"/>
                  </a:lnTo>
                  <a:lnTo>
                    <a:pt x="223774" y="16256"/>
                  </a:lnTo>
                  <a:close/>
                </a:path>
                <a:path w="254635" h="97790">
                  <a:moveTo>
                    <a:pt x="254126" y="762"/>
                  </a:moveTo>
                  <a:lnTo>
                    <a:pt x="243967" y="762"/>
                  </a:lnTo>
                  <a:lnTo>
                    <a:pt x="243967" y="94869"/>
                  </a:lnTo>
                  <a:lnTo>
                    <a:pt x="254126" y="94869"/>
                  </a:lnTo>
                  <a:lnTo>
                    <a:pt x="254126" y="762"/>
                  </a:lnTo>
                  <a:close/>
                </a:path>
                <a:path w="254635" h="97790">
                  <a:moveTo>
                    <a:pt x="123062" y="19812"/>
                  </a:moveTo>
                  <a:lnTo>
                    <a:pt x="112775" y="19812"/>
                  </a:lnTo>
                  <a:lnTo>
                    <a:pt x="112712" y="24130"/>
                  </a:lnTo>
                  <a:lnTo>
                    <a:pt x="112521" y="26416"/>
                  </a:lnTo>
                  <a:lnTo>
                    <a:pt x="101854" y="41275"/>
                  </a:lnTo>
                  <a:lnTo>
                    <a:pt x="99059" y="43561"/>
                  </a:lnTo>
                  <a:lnTo>
                    <a:pt x="96138" y="45720"/>
                  </a:lnTo>
                  <a:lnTo>
                    <a:pt x="93090" y="48006"/>
                  </a:lnTo>
                  <a:lnTo>
                    <a:pt x="89915" y="50292"/>
                  </a:lnTo>
                  <a:lnTo>
                    <a:pt x="95757" y="57531"/>
                  </a:lnTo>
                  <a:lnTo>
                    <a:pt x="98679" y="55626"/>
                  </a:lnTo>
                  <a:lnTo>
                    <a:pt x="106806" y="49403"/>
                  </a:lnTo>
                  <a:lnTo>
                    <a:pt x="109219" y="47371"/>
                  </a:lnTo>
                  <a:lnTo>
                    <a:pt x="111379" y="45466"/>
                  </a:lnTo>
                  <a:lnTo>
                    <a:pt x="113030" y="44069"/>
                  </a:lnTo>
                  <a:lnTo>
                    <a:pt x="114554" y="42672"/>
                  </a:lnTo>
                  <a:lnTo>
                    <a:pt x="117093" y="39624"/>
                  </a:lnTo>
                  <a:lnTo>
                    <a:pt x="117856" y="38354"/>
                  </a:lnTo>
                  <a:lnTo>
                    <a:pt x="118237" y="37465"/>
                  </a:lnTo>
                  <a:lnTo>
                    <a:pt x="131000" y="37465"/>
                  </a:lnTo>
                  <a:lnTo>
                    <a:pt x="130682" y="37211"/>
                  </a:lnTo>
                  <a:lnTo>
                    <a:pt x="128396" y="35052"/>
                  </a:lnTo>
                  <a:lnTo>
                    <a:pt x="127254" y="34036"/>
                  </a:lnTo>
                  <a:lnTo>
                    <a:pt x="126237" y="33020"/>
                  </a:lnTo>
                  <a:lnTo>
                    <a:pt x="124332" y="29972"/>
                  </a:lnTo>
                  <a:lnTo>
                    <a:pt x="123951" y="28956"/>
                  </a:lnTo>
                  <a:lnTo>
                    <a:pt x="123698" y="27813"/>
                  </a:lnTo>
                  <a:lnTo>
                    <a:pt x="123359" y="26797"/>
                  </a:lnTo>
                  <a:lnTo>
                    <a:pt x="123291" y="26416"/>
                  </a:lnTo>
                  <a:lnTo>
                    <a:pt x="123062" y="24130"/>
                  </a:lnTo>
                  <a:lnTo>
                    <a:pt x="123062" y="19812"/>
                  </a:lnTo>
                  <a:close/>
                </a:path>
                <a:path w="254635" h="97790">
                  <a:moveTo>
                    <a:pt x="166369" y="762"/>
                  </a:moveTo>
                  <a:lnTo>
                    <a:pt x="156337" y="762"/>
                  </a:lnTo>
                  <a:lnTo>
                    <a:pt x="156337" y="26797"/>
                  </a:lnTo>
                  <a:lnTo>
                    <a:pt x="139192" y="26797"/>
                  </a:lnTo>
                  <a:lnTo>
                    <a:pt x="139192" y="35560"/>
                  </a:lnTo>
                  <a:lnTo>
                    <a:pt x="156337" y="35560"/>
                  </a:lnTo>
                  <a:lnTo>
                    <a:pt x="156337" y="57150"/>
                  </a:lnTo>
                  <a:lnTo>
                    <a:pt x="166369" y="57150"/>
                  </a:lnTo>
                  <a:lnTo>
                    <a:pt x="166369" y="762"/>
                  </a:lnTo>
                  <a:close/>
                </a:path>
                <a:path w="254635" h="97790">
                  <a:moveTo>
                    <a:pt x="131000" y="37465"/>
                  </a:moveTo>
                  <a:lnTo>
                    <a:pt x="118363" y="37465"/>
                  </a:lnTo>
                  <a:lnTo>
                    <a:pt x="118744" y="38227"/>
                  </a:lnTo>
                  <a:lnTo>
                    <a:pt x="119380" y="39116"/>
                  </a:lnTo>
                  <a:lnTo>
                    <a:pt x="121284" y="41021"/>
                  </a:lnTo>
                  <a:lnTo>
                    <a:pt x="122555" y="42164"/>
                  </a:lnTo>
                  <a:lnTo>
                    <a:pt x="124206" y="43434"/>
                  </a:lnTo>
                  <a:lnTo>
                    <a:pt x="126618" y="45593"/>
                  </a:lnTo>
                  <a:lnTo>
                    <a:pt x="131318" y="49276"/>
                  </a:lnTo>
                  <a:lnTo>
                    <a:pt x="133604" y="50927"/>
                  </a:lnTo>
                  <a:lnTo>
                    <a:pt x="136144" y="52832"/>
                  </a:lnTo>
                  <a:lnTo>
                    <a:pt x="138811" y="54610"/>
                  </a:lnTo>
                  <a:lnTo>
                    <a:pt x="144525" y="47244"/>
                  </a:lnTo>
                  <a:lnTo>
                    <a:pt x="141477" y="45339"/>
                  </a:lnTo>
                  <a:lnTo>
                    <a:pt x="138556" y="43307"/>
                  </a:lnTo>
                  <a:lnTo>
                    <a:pt x="133223" y="39243"/>
                  </a:lnTo>
                  <a:lnTo>
                    <a:pt x="131000" y="37465"/>
                  </a:lnTo>
                  <a:close/>
                </a:path>
                <a:path w="254635" h="97790">
                  <a:moveTo>
                    <a:pt x="141986" y="11176"/>
                  </a:moveTo>
                  <a:lnTo>
                    <a:pt x="92456" y="11176"/>
                  </a:lnTo>
                  <a:lnTo>
                    <a:pt x="92456" y="19812"/>
                  </a:lnTo>
                  <a:lnTo>
                    <a:pt x="141986" y="19812"/>
                  </a:lnTo>
                  <a:lnTo>
                    <a:pt x="141986" y="11176"/>
                  </a:lnTo>
                  <a:close/>
                </a:path>
                <a:path w="254635" h="97790">
                  <a:moveTo>
                    <a:pt x="123062" y="0"/>
                  </a:moveTo>
                  <a:lnTo>
                    <a:pt x="112775" y="0"/>
                  </a:lnTo>
                  <a:lnTo>
                    <a:pt x="112775" y="11176"/>
                  </a:lnTo>
                  <a:lnTo>
                    <a:pt x="123062" y="11176"/>
                  </a:lnTo>
                  <a:lnTo>
                    <a:pt x="123062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8" name="object 388"/>
            <p:cNvPicPr/>
            <p:nvPr/>
          </p:nvPicPr>
          <p:blipFill>
            <a:blip r:embed="rId107" cstate="print"/>
            <a:stretch>
              <a:fillRect/>
            </a:stretch>
          </p:blipFill>
          <p:spPr>
            <a:xfrm>
              <a:off x="2250820" y="7677530"/>
              <a:ext cx="263271" cy="106680"/>
            </a:xfrm>
            <a:prstGeom prst="rect">
              <a:avLst/>
            </a:prstGeom>
          </p:spPr>
        </p:pic>
        <p:sp>
          <p:nvSpPr>
            <p:cNvPr id="389" name="object 389"/>
            <p:cNvSpPr/>
            <p:nvPr/>
          </p:nvSpPr>
          <p:spPr>
            <a:xfrm>
              <a:off x="2539238" y="7681848"/>
              <a:ext cx="260350" cy="95885"/>
            </a:xfrm>
            <a:custGeom>
              <a:avLst/>
              <a:gdLst/>
              <a:ahLst/>
              <a:cxnLst/>
              <a:rect l="l" t="t" r="r" b="b"/>
              <a:pathLst>
                <a:path w="260350" h="95884">
                  <a:moveTo>
                    <a:pt x="117348" y="68071"/>
                  </a:moveTo>
                  <a:lnTo>
                    <a:pt x="107187" y="68071"/>
                  </a:lnTo>
                  <a:lnTo>
                    <a:pt x="107187" y="94106"/>
                  </a:lnTo>
                  <a:lnTo>
                    <a:pt x="167259" y="94106"/>
                  </a:lnTo>
                  <a:lnTo>
                    <a:pt x="167259" y="85343"/>
                  </a:lnTo>
                  <a:lnTo>
                    <a:pt x="117348" y="85343"/>
                  </a:lnTo>
                  <a:lnTo>
                    <a:pt x="117348" y="68071"/>
                  </a:lnTo>
                  <a:close/>
                </a:path>
                <a:path w="260350" h="95884">
                  <a:moveTo>
                    <a:pt x="164719" y="1015"/>
                  </a:moveTo>
                  <a:lnTo>
                    <a:pt x="154686" y="1015"/>
                  </a:lnTo>
                  <a:lnTo>
                    <a:pt x="154686" y="69342"/>
                  </a:lnTo>
                  <a:lnTo>
                    <a:pt x="164719" y="69342"/>
                  </a:lnTo>
                  <a:lnTo>
                    <a:pt x="164719" y="37718"/>
                  </a:lnTo>
                  <a:lnTo>
                    <a:pt x="178054" y="37718"/>
                  </a:lnTo>
                  <a:lnTo>
                    <a:pt x="178054" y="28956"/>
                  </a:lnTo>
                  <a:lnTo>
                    <a:pt x="164719" y="28956"/>
                  </a:lnTo>
                  <a:lnTo>
                    <a:pt x="164719" y="1015"/>
                  </a:lnTo>
                  <a:close/>
                </a:path>
                <a:path w="260350" h="95884">
                  <a:moveTo>
                    <a:pt x="122174" y="23494"/>
                  </a:moveTo>
                  <a:lnTo>
                    <a:pt x="114935" y="23494"/>
                  </a:lnTo>
                  <a:lnTo>
                    <a:pt x="111632" y="24002"/>
                  </a:lnTo>
                  <a:lnTo>
                    <a:pt x="98043" y="34417"/>
                  </a:lnTo>
                  <a:lnTo>
                    <a:pt x="97028" y="36449"/>
                  </a:lnTo>
                  <a:lnTo>
                    <a:pt x="96647" y="38607"/>
                  </a:lnTo>
                  <a:lnTo>
                    <a:pt x="96647" y="46100"/>
                  </a:lnTo>
                  <a:lnTo>
                    <a:pt x="97028" y="48259"/>
                  </a:lnTo>
                  <a:lnTo>
                    <a:pt x="98043" y="50292"/>
                  </a:lnTo>
                  <a:lnTo>
                    <a:pt x="98932" y="52450"/>
                  </a:lnTo>
                  <a:lnTo>
                    <a:pt x="114935" y="61340"/>
                  </a:lnTo>
                  <a:lnTo>
                    <a:pt x="122174" y="61340"/>
                  </a:lnTo>
                  <a:lnTo>
                    <a:pt x="125475" y="60832"/>
                  </a:lnTo>
                  <a:lnTo>
                    <a:pt x="128143" y="59817"/>
                  </a:lnTo>
                  <a:lnTo>
                    <a:pt x="130937" y="58800"/>
                  </a:lnTo>
                  <a:lnTo>
                    <a:pt x="133223" y="57531"/>
                  </a:lnTo>
                  <a:lnTo>
                    <a:pt x="136779" y="54228"/>
                  </a:lnTo>
                  <a:lnTo>
                    <a:pt x="137577" y="53212"/>
                  </a:lnTo>
                  <a:lnTo>
                    <a:pt x="116459" y="53212"/>
                  </a:lnTo>
                  <a:lnTo>
                    <a:pt x="114681" y="52958"/>
                  </a:lnTo>
                  <a:lnTo>
                    <a:pt x="106172" y="44703"/>
                  </a:lnTo>
                  <a:lnTo>
                    <a:pt x="106172" y="40131"/>
                  </a:lnTo>
                  <a:lnTo>
                    <a:pt x="109473" y="34417"/>
                  </a:lnTo>
                  <a:lnTo>
                    <a:pt x="110236" y="33655"/>
                  </a:lnTo>
                  <a:lnTo>
                    <a:pt x="111506" y="33019"/>
                  </a:lnTo>
                  <a:lnTo>
                    <a:pt x="113156" y="32384"/>
                  </a:lnTo>
                  <a:lnTo>
                    <a:pt x="114681" y="31876"/>
                  </a:lnTo>
                  <a:lnTo>
                    <a:pt x="116459" y="31623"/>
                  </a:lnTo>
                  <a:lnTo>
                    <a:pt x="137577" y="31623"/>
                  </a:lnTo>
                  <a:lnTo>
                    <a:pt x="136779" y="30606"/>
                  </a:lnTo>
                  <a:lnTo>
                    <a:pt x="133223" y="27305"/>
                  </a:lnTo>
                  <a:lnTo>
                    <a:pt x="130937" y="26034"/>
                  </a:lnTo>
                  <a:lnTo>
                    <a:pt x="128143" y="25018"/>
                  </a:lnTo>
                  <a:lnTo>
                    <a:pt x="125475" y="24002"/>
                  </a:lnTo>
                  <a:lnTo>
                    <a:pt x="122174" y="23494"/>
                  </a:lnTo>
                  <a:close/>
                </a:path>
                <a:path w="260350" h="95884">
                  <a:moveTo>
                    <a:pt x="137577" y="31623"/>
                  </a:moveTo>
                  <a:lnTo>
                    <a:pt x="120650" y="31623"/>
                  </a:lnTo>
                  <a:lnTo>
                    <a:pt x="122428" y="31876"/>
                  </a:lnTo>
                  <a:lnTo>
                    <a:pt x="124079" y="32384"/>
                  </a:lnTo>
                  <a:lnTo>
                    <a:pt x="125603" y="33019"/>
                  </a:lnTo>
                  <a:lnTo>
                    <a:pt x="126873" y="33655"/>
                  </a:lnTo>
                  <a:lnTo>
                    <a:pt x="127888" y="34670"/>
                  </a:lnTo>
                  <a:lnTo>
                    <a:pt x="128905" y="35559"/>
                  </a:lnTo>
                  <a:lnTo>
                    <a:pt x="129667" y="36575"/>
                  </a:lnTo>
                  <a:lnTo>
                    <a:pt x="130175" y="37718"/>
                  </a:lnTo>
                  <a:lnTo>
                    <a:pt x="130682" y="38988"/>
                  </a:lnTo>
                  <a:lnTo>
                    <a:pt x="130937" y="40131"/>
                  </a:lnTo>
                  <a:lnTo>
                    <a:pt x="130937" y="44703"/>
                  </a:lnTo>
                  <a:lnTo>
                    <a:pt x="120650" y="53212"/>
                  </a:lnTo>
                  <a:lnTo>
                    <a:pt x="137577" y="53212"/>
                  </a:lnTo>
                  <a:lnTo>
                    <a:pt x="138175" y="52450"/>
                  </a:lnTo>
                  <a:lnTo>
                    <a:pt x="139192" y="50292"/>
                  </a:lnTo>
                  <a:lnTo>
                    <a:pt x="140081" y="48259"/>
                  </a:lnTo>
                  <a:lnTo>
                    <a:pt x="140462" y="46100"/>
                  </a:lnTo>
                  <a:lnTo>
                    <a:pt x="140439" y="38607"/>
                  </a:lnTo>
                  <a:lnTo>
                    <a:pt x="140081" y="36575"/>
                  </a:lnTo>
                  <a:lnTo>
                    <a:pt x="139132" y="34417"/>
                  </a:lnTo>
                  <a:lnTo>
                    <a:pt x="138175" y="32384"/>
                  </a:lnTo>
                  <a:lnTo>
                    <a:pt x="137577" y="31623"/>
                  </a:lnTo>
                  <a:close/>
                </a:path>
                <a:path w="260350" h="95884">
                  <a:moveTo>
                    <a:pt x="145542" y="11430"/>
                  </a:moveTo>
                  <a:lnTo>
                    <a:pt x="91439" y="11430"/>
                  </a:lnTo>
                  <a:lnTo>
                    <a:pt x="91439" y="19938"/>
                  </a:lnTo>
                  <a:lnTo>
                    <a:pt x="145542" y="19938"/>
                  </a:lnTo>
                  <a:lnTo>
                    <a:pt x="145542" y="11430"/>
                  </a:lnTo>
                  <a:close/>
                </a:path>
                <a:path w="260350" h="95884">
                  <a:moveTo>
                    <a:pt x="123570" y="0"/>
                  </a:moveTo>
                  <a:lnTo>
                    <a:pt x="113537" y="0"/>
                  </a:lnTo>
                  <a:lnTo>
                    <a:pt x="113537" y="11430"/>
                  </a:lnTo>
                  <a:lnTo>
                    <a:pt x="123570" y="11430"/>
                  </a:lnTo>
                  <a:lnTo>
                    <a:pt x="123570" y="0"/>
                  </a:lnTo>
                  <a:close/>
                </a:path>
                <a:path w="260350" h="95884">
                  <a:moveTo>
                    <a:pt x="257429" y="56768"/>
                  </a:moveTo>
                  <a:lnTo>
                    <a:pt x="195706" y="56768"/>
                  </a:lnTo>
                  <a:lnTo>
                    <a:pt x="195706" y="65150"/>
                  </a:lnTo>
                  <a:lnTo>
                    <a:pt x="247523" y="65150"/>
                  </a:lnTo>
                  <a:lnTo>
                    <a:pt x="247523" y="71881"/>
                  </a:lnTo>
                  <a:lnTo>
                    <a:pt x="196214" y="71881"/>
                  </a:lnTo>
                  <a:lnTo>
                    <a:pt x="196214" y="95757"/>
                  </a:lnTo>
                  <a:lnTo>
                    <a:pt x="260095" y="95757"/>
                  </a:lnTo>
                  <a:lnTo>
                    <a:pt x="260095" y="87375"/>
                  </a:lnTo>
                  <a:lnTo>
                    <a:pt x="205739" y="87375"/>
                  </a:lnTo>
                  <a:lnTo>
                    <a:pt x="205739" y="80137"/>
                  </a:lnTo>
                  <a:lnTo>
                    <a:pt x="257429" y="80137"/>
                  </a:lnTo>
                  <a:lnTo>
                    <a:pt x="257429" y="56768"/>
                  </a:lnTo>
                  <a:close/>
                </a:path>
                <a:path w="260350" h="95884">
                  <a:moveTo>
                    <a:pt x="65278" y="2920"/>
                  </a:moveTo>
                  <a:lnTo>
                    <a:pt x="55372" y="2920"/>
                  </a:lnTo>
                  <a:lnTo>
                    <a:pt x="55372" y="31750"/>
                  </a:lnTo>
                  <a:lnTo>
                    <a:pt x="41148" y="31750"/>
                  </a:lnTo>
                  <a:lnTo>
                    <a:pt x="41148" y="40639"/>
                  </a:lnTo>
                  <a:lnTo>
                    <a:pt x="55372" y="40639"/>
                  </a:lnTo>
                  <a:lnTo>
                    <a:pt x="55372" y="90550"/>
                  </a:lnTo>
                  <a:lnTo>
                    <a:pt x="65278" y="90550"/>
                  </a:lnTo>
                  <a:lnTo>
                    <a:pt x="65278" y="2920"/>
                  </a:lnTo>
                  <a:close/>
                </a:path>
                <a:path w="260350" h="95884">
                  <a:moveTo>
                    <a:pt x="30734" y="18542"/>
                  </a:moveTo>
                  <a:lnTo>
                    <a:pt x="20828" y="18542"/>
                  </a:lnTo>
                  <a:lnTo>
                    <a:pt x="20828" y="34925"/>
                  </a:lnTo>
                  <a:lnTo>
                    <a:pt x="20574" y="37718"/>
                  </a:lnTo>
                  <a:lnTo>
                    <a:pt x="19812" y="40258"/>
                  </a:lnTo>
                  <a:lnTo>
                    <a:pt x="19176" y="42925"/>
                  </a:lnTo>
                  <a:lnTo>
                    <a:pt x="17780" y="45465"/>
                  </a:lnTo>
                  <a:lnTo>
                    <a:pt x="15748" y="48132"/>
                  </a:lnTo>
                  <a:lnTo>
                    <a:pt x="13588" y="51053"/>
                  </a:lnTo>
                  <a:lnTo>
                    <a:pt x="11175" y="53848"/>
                  </a:lnTo>
                  <a:lnTo>
                    <a:pt x="5842" y="59436"/>
                  </a:lnTo>
                  <a:lnTo>
                    <a:pt x="3048" y="62230"/>
                  </a:lnTo>
                  <a:lnTo>
                    <a:pt x="0" y="65150"/>
                  </a:lnTo>
                  <a:lnTo>
                    <a:pt x="6731" y="72008"/>
                  </a:lnTo>
                  <a:lnTo>
                    <a:pt x="9525" y="69214"/>
                  </a:lnTo>
                  <a:lnTo>
                    <a:pt x="12064" y="66548"/>
                  </a:lnTo>
                  <a:lnTo>
                    <a:pt x="14605" y="63753"/>
                  </a:lnTo>
                  <a:lnTo>
                    <a:pt x="17144" y="61087"/>
                  </a:lnTo>
                  <a:lnTo>
                    <a:pt x="19431" y="58419"/>
                  </a:lnTo>
                  <a:lnTo>
                    <a:pt x="21462" y="56006"/>
                  </a:lnTo>
                  <a:lnTo>
                    <a:pt x="23368" y="53593"/>
                  </a:lnTo>
                  <a:lnTo>
                    <a:pt x="24130" y="52450"/>
                  </a:lnTo>
                  <a:lnTo>
                    <a:pt x="25018" y="51307"/>
                  </a:lnTo>
                  <a:lnTo>
                    <a:pt x="25526" y="50292"/>
                  </a:lnTo>
                  <a:lnTo>
                    <a:pt x="25907" y="49275"/>
                  </a:lnTo>
                  <a:lnTo>
                    <a:pt x="37147" y="49275"/>
                  </a:lnTo>
                  <a:lnTo>
                    <a:pt x="36068" y="47878"/>
                  </a:lnTo>
                  <a:lnTo>
                    <a:pt x="34036" y="45338"/>
                  </a:lnTo>
                  <a:lnTo>
                    <a:pt x="32638" y="42671"/>
                  </a:lnTo>
                  <a:lnTo>
                    <a:pt x="31876" y="40131"/>
                  </a:lnTo>
                  <a:lnTo>
                    <a:pt x="31114" y="37718"/>
                  </a:lnTo>
                  <a:lnTo>
                    <a:pt x="30734" y="34925"/>
                  </a:lnTo>
                  <a:lnTo>
                    <a:pt x="30734" y="18542"/>
                  </a:lnTo>
                  <a:close/>
                </a:path>
                <a:path w="260350" h="95884">
                  <a:moveTo>
                    <a:pt x="37147" y="49275"/>
                  </a:moveTo>
                  <a:lnTo>
                    <a:pt x="26035" y="49275"/>
                  </a:lnTo>
                  <a:lnTo>
                    <a:pt x="26288" y="50292"/>
                  </a:lnTo>
                  <a:lnTo>
                    <a:pt x="26924" y="51307"/>
                  </a:lnTo>
                  <a:lnTo>
                    <a:pt x="27559" y="52450"/>
                  </a:lnTo>
                  <a:lnTo>
                    <a:pt x="44068" y="70865"/>
                  </a:lnTo>
                  <a:lnTo>
                    <a:pt x="50926" y="64007"/>
                  </a:lnTo>
                  <a:lnTo>
                    <a:pt x="45085" y="58419"/>
                  </a:lnTo>
                  <a:lnTo>
                    <a:pt x="40512" y="53339"/>
                  </a:lnTo>
                  <a:lnTo>
                    <a:pt x="38226" y="50673"/>
                  </a:lnTo>
                  <a:lnTo>
                    <a:pt x="37147" y="49275"/>
                  </a:lnTo>
                  <a:close/>
                </a:path>
                <a:path w="260350" h="95884">
                  <a:moveTo>
                    <a:pt x="45847" y="10032"/>
                  </a:moveTo>
                  <a:lnTo>
                    <a:pt x="4699" y="10032"/>
                  </a:lnTo>
                  <a:lnTo>
                    <a:pt x="4699" y="18542"/>
                  </a:lnTo>
                  <a:lnTo>
                    <a:pt x="45847" y="18542"/>
                  </a:lnTo>
                  <a:lnTo>
                    <a:pt x="45847" y="10032"/>
                  </a:lnTo>
                  <a:close/>
                </a:path>
                <a:path w="260350" h="95884">
                  <a:moveTo>
                    <a:pt x="180975" y="41656"/>
                  </a:moveTo>
                  <a:lnTo>
                    <a:pt x="180975" y="49911"/>
                  </a:lnTo>
                  <a:lnTo>
                    <a:pt x="186944" y="49911"/>
                  </a:lnTo>
                  <a:lnTo>
                    <a:pt x="192531" y="49783"/>
                  </a:lnTo>
                  <a:lnTo>
                    <a:pt x="197738" y="49783"/>
                  </a:lnTo>
                  <a:lnTo>
                    <a:pt x="212851" y="49402"/>
                  </a:lnTo>
                  <a:lnTo>
                    <a:pt x="222631" y="48894"/>
                  </a:lnTo>
                  <a:lnTo>
                    <a:pt x="227330" y="48513"/>
                  </a:lnTo>
                  <a:lnTo>
                    <a:pt x="232029" y="48259"/>
                  </a:lnTo>
                  <a:lnTo>
                    <a:pt x="236855" y="47751"/>
                  </a:lnTo>
                  <a:lnTo>
                    <a:pt x="241807" y="47370"/>
                  </a:lnTo>
                  <a:lnTo>
                    <a:pt x="241349" y="41782"/>
                  </a:lnTo>
                  <a:lnTo>
                    <a:pt x="185547" y="41782"/>
                  </a:lnTo>
                  <a:lnTo>
                    <a:pt x="180975" y="41656"/>
                  </a:lnTo>
                  <a:close/>
                </a:path>
                <a:path w="260350" h="95884">
                  <a:moveTo>
                    <a:pt x="215519" y="32512"/>
                  </a:moveTo>
                  <a:lnTo>
                    <a:pt x="205486" y="32512"/>
                  </a:lnTo>
                  <a:lnTo>
                    <a:pt x="205486" y="41656"/>
                  </a:lnTo>
                  <a:lnTo>
                    <a:pt x="201675" y="41782"/>
                  </a:lnTo>
                  <a:lnTo>
                    <a:pt x="241349" y="41782"/>
                  </a:lnTo>
                  <a:lnTo>
                    <a:pt x="241318" y="41401"/>
                  </a:lnTo>
                  <a:lnTo>
                    <a:pt x="215519" y="41401"/>
                  </a:lnTo>
                  <a:lnTo>
                    <a:pt x="215519" y="32512"/>
                  </a:lnTo>
                  <a:close/>
                </a:path>
                <a:path w="260350" h="95884">
                  <a:moveTo>
                    <a:pt x="241173" y="39624"/>
                  </a:moveTo>
                  <a:lnTo>
                    <a:pt x="228219" y="40767"/>
                  </a:lnTo>
                  <a:lnTo>
                    <a:pt x="219837" y="41275"/>
                  </a:lnTo>
                  <a:lnTo>
                    <a:pt x="215519" y="41401"/>
                  </a:lnTo>
                  <a:lnTo>
                    <a:pt x="241318" y="41401"/>
                  </a:lnTo>
                  <a:lnTo>
                    <a:pt x="241173" y="39624"/>
                  </a:lnTo>
                  <a:close/>
                </a:path>
                <a:path w="260350" h="95884">
                  <a:moveTo>
                    <a:pt x="233044" y="4190"/>
                  </a:moveTo>
                  <a:lnTo>
                    <a:pt x="188087" y="4190"/>
                  </a:lnTo>
                  <a:lnTo>
                    <a:pt x="188087" y="32512"/>
                  </a:lnTo>
                  <a:lnTo>
                    <a:pt x="233425" y="32512"/>
                  </a:lnTo>
                  <a:lnTo>
                    <a:pt x="233425" y="24383"/>
                  </a:lnTo>
                  <a:lnTo>
                    <a:pt x="197612" y="24383"/>
                  </a:lnTo>
                  <a:lnTo>
                    <a:pt x="197612" y="12318"/>
                  </a:lnTo>
                  <a:lnTo>
                    <a:pt x="233044" y="12318"/>
                  </a:lnTo>
                  <a:lnTo>
                    <a:pt x="233044" y="4190"/>
                  </a:lnTo>
                  <a:close/>
                </a:path>
                <a:path w="260350" h="95884">
                  <a:moveTo>
                    <a:pt x="257429" y="1015"/>
                  </a:moveTo>
                  <a:lnTo>
                    <a:pt x="247395" y="1015"/>
                  </a:lnTo>
                  <a:lnTo>
                    <a:pt x="247395" y="53212"/>
                  </a:lnTo>
                  <a:lnTo>
                    <a:pt x="257429" y="53212"/>
                  </a:lnTo>
                  <a:lnTo>
                    <a:pt x="257429" y="1015"/>
                  </a:lnTo>
                  <a:close/>
                </a:path>
                <a:path w="260350" h="95884">
                  <a:moveTo>
                    <a:pt x="83947" y="1015"/>
                  </a:moveTo>
                  <a:lnTo>
                    <a:pt x="74041" y="1015"/>
                  </a:lnTo>
                  <a:lnTo>
                    <a:pt x="74041" y="95123"/>
                  </a:lnTo>
                  <a:lnTo>
                    <a:pt x="83947" y="95123"/>
                  </a:lnTo>
                  <a:lnTo>
                    <a:pt x="83947" y="1015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0" name="object 390"/>
            <p:cNvPicPr/>
            <p:nvPr/>
          </p:nvPicPr>
          <p:blipFill>
            <a:blip r:embed="rId108" cstate="print"/>
            <a:stretch>
              <a:fillRect/>
            </a:stretch>
          </p:blipFill>
          <p:spPr>
            <a:xfrm>
              <a:off x="2534666" y="7677276"/>
              <a:ext cx="269240" cy="104902"/>
            </a:xfrm>
            <a:prstGeom prst="rect">
              <a:avLst/>
            </a:prstGeom>
          </p:spPr>
        </p:pic>
        <p:pic>
          <p:nvPicPr>
            <p:cNvPr id="391" name="object 391"/>
            <p:cNvPicPr/>
            <p:nvPr/>
          </p:nvPicPr>
          <p:blipFill>
            <a:blip r:embed="rId109" cstate="print"/>
            <a:stretch>
              <a:fillRect/>
            </a:stretch>
          </p:blipFill>
          <p:spPr>
            <a:xfrm>
              <a:off x="2824733" y="7681467"/>
              <a:ext cx="95504" cy="100076"/>
            </a:xfrm>
            <a:prstGeom prst="rect">
              <a:avLst/>
            </a:prstGeom>
          </p:spPr>
        </p:pic>
        <p:pic>
          <p:nvPicPr>
            <p:cNvPr id="392" name="object 392"/>
            <p:cNvPicPr/>
            <p:nvPr/>
          </p:nvPicPr>
          <p:blipFill>
            <a:blip r:embed="rId110" cstate="print"/>
            <a:stretch>
              <a:fillRect/>
            </a:stretch>
          </p:blipFill>
          <p:spPr>
            <a:xfrm>
              <a:off x="2941573" y="7678292"/>
              <a:ext cx="291465" cy="106807"/>
            </a:xfrm>
            <a:prstGeom prst="rect">
              <a:avLst/>
            </a:prstGeom>
          </p:spPr>
        </p:pic>
        <p:sp>
          <p:nvSpPr>
            <p:cNvPr id="393" name="object 393"/>
            <p:cNvSpPr/>
            <p:nvPr/>
          </p:nvSpPr>
          <p:spPr>
            <a:xfrm>
              <a:off x="3263010" y="7682864"/>
              <a:ext cx="259715" cy="94615"/>
            </a:xfrm>
            <a:custGeom>
              <a:avLst/>
              <a:gdLst/>
              <a:ahLst/>
              <a:cxnLst/>
              <a:rect l="l" t="t" r="r" b="b"/>
              <a:pathLst>
                <a:path w="259714" h="94615">
                  <a:moveTo>
                    <a:pt x="246887" y="58292"/>
                  </a:moveTo>
                  <a:lnTo>
                    <a:pt x="185165" y="58292"/>
                  </a:lnTo>
                  <a:lnTo>
                    <a:pt x="185165" y="93979"/>
                  </a:lnTo>
                  <a:lnTo>
                    <a:pt x="246887" y="93979"/>
                  </a:lnTo>
                  <a:lnTo>
                    <a:pt x="246887" y="85470"/>
                  </a:lnTo>
                  <a:lnTo>
                    <a:pt x="195199" y="85470"/>
                  </a:lnTo>
                  <a:lnTo>
                    <a:pt x="195199" y="66674"/>
                  </a:lnTo>
                  <a:lnTo>
                    <a:pt x="246887" y="66674"/>
                  </a:lnTo>
                  <a:lnTo>
                    <a:pt x="246887" y="58292"/>
                  </a:lnTo>
                  <a:close/>
                </a:path>
                <a:path w="259714" h="94615">
                  <a:moveTo>
                    <a:pt x="246887" y="66674"/>
                  </a:moveTo>
                  <a:lnTo>
                    <a:pt x="236854" y="66674"/>
                  </a:lnTo>
                  <a:lnTo>
                    <a:pt x="236854" y="85470"/>
                  </a:lnTo>
                  <a:lnTo>
                    <a:pt x="246887" y="85470"/>
                  </a:lnTo>
                  <a:lnTo>
                    <a:pt x="246887" y="66674"/>
                  </a:lnTo>
                  <a:close/>
                </a:path>
                <a:path w="259714" h="94615">
                  <a:moveTo>
                    <a:pt x="132714" y="64134"/>
                  </a:moveTo>
                  <a:lnTo>
                    <a:pt x="122554" y="64134"/>
                  </a:lnTo>
                  <a:lnTo>
                    <a:pt x="122554" y="94106"/>
                  </a:lnTo>
                  <a:lnTo>
                    <a:pt x="132714" y="94106"/>
                  </a:lnTo>
                  <a:lnTo>
                    <a:pt x="132714" y="64134"/>
                  </a:lnTo>
                  <a:close/>
                </a:path>
                <a:path w="259714" h="94615">
                  <a:moveTo>
                    <a:pt x="170814" y="55625"/>
                  </a:moveTo>
                  <a:lnTo>
                    <a:pt x="84454" y="55625"/>
                  </a:lnTo>
                  <a:lnTo>
                    <a:pt x="84454" y="64134"/>
                  </a:lnTo>
                  <a:lnTo>
                    <a:pt x="170814" y="64134"/>
                  </a:lnTo>
                  <a:lnTo>
                    <a:pt x="170814" y="55625"/>
                  </a:lnTo>
                  <a:close/>
                </a:path>
                <a:path w="259714" h="94615">
                  <a:moveTo>
                    <a:pt x="106679" y="3682"/>
                  </a:moveTo>
                  <a:lnTo>
                    <a:pt x="96647" y="3682"/>
                  </a:lnTo>
                  <a:lnTo>
                    <a:pt x="96647" y="45338"/>
                  </a:lnTo>
                  <a:lnTo>
                    <a:pt x="158496" y="45338"/>
                  </a:lnTo>
                  <a:lnTo>
                    <a:pt x="158496" y="36575"/>
                  </a:lnTo>
                  <a:lnTo>
                    <a:pt x="106679" y="36575"/>
                  </a:lnTo>
                  <a:lnTo>
                    <a:pt x="106679" y="25018"/>
                  </a:lnTo>
                  <a:lnTo>
                    <a:pt x="158496" y="25018"/>
                  </a:lnTo>
                  <a:lnTo>
                    <a:pt x="158496" y="16509"/>
                  </a:lnTo>
                  <a:lnTo>
                    <a:pt x="106679" y="16509"/>
                  </a:lnTo>
                  <a:lnTo>
                    <a:pt x="106679" y="3682"/>
                  </a:lnTo>
                  <a:close/>
                </a:path>
                <a:path w="259714" h="94615">
                  <a:moveTo>
                    <a:pt x="158496" y="25018"/>
                  </a:moveTo>
                  <a:lnTo>
                    <a:pt x="148589" y="25018"/>
                  </a:lnTo>
                  <a:lnTo>
                    <a:pt x="148589" y="36575"/>
                  </a:lnTo>
                  <a:lnTo>
                    <a:pt x="158496" y="36575"/>
                  </a:lnTo>
                  <a:lnTo>
                    <a:pt x="158496" y="25018"/>
                  </a:lnTo>
                  <a:close/>
                </a:path>
                <a:path w="259714" h="94615">
                  <a:moveTo>
                    <a:pt x="158496" y="3555"/>
                  </a:moveTo>
                  <a:lnTo>
                    <a:pt x="148589" y="3555"/>
                  </a:lnTo>
                  <a:lnTo>
                    <a:pt x="148589" y="16509"/>
                  </a:lnTo>
                  <a:lnTo>
                    <a:pt x="158496" y="16509"/>
                  </a:lnTo>
                  <a:lnTo>
                    <a:pt x="158496" y="3555"/>
                  </a:lnTo>
                  <a:close/>
                </a:path>
                <a:path w="259714" h="94615">
                  <a:moveTo>
                    <a:pt x="44068" y="8635"/>
                  </a:moveTo>
                  <a:lnTo>
                    <a:pt x="1777" y="8635"/>
                  </a:lnTo>
                  <a:lnTo>
                    <a:pt x="1777" y="17271"/>
                  </a:lnTo>
                  <a:lnTo>
                    <a:pt x="34036" y="17271"/>
                  </a:lnTo>
                  <a:lnTo>
                    <a:pt x="33997" y="29717"/>
                  </a:lnTo>
                  <a:lnTo>
                    <a:pt x="33781" y="33273"/>
                  </a:lnTo>
                  <a:lnTo>
                    <a:pt x="33527" y="35178"/>
                  </a:lnTo>
                  <a:lnTo>
                    <a:pt x="33147" y="37083"/>
                  </a:lnTo>
                  <a:lnTo>
                    <a:pt x="32385" y="38861"/>
                  </a:lnTo>
                  <a:lnTo>
                    <a:pt x="31750" y="40766"/>
                  </a:lnTo>
                  <a:lnTo>
                    <a:pt x="0" y="65531"/>
                  </a:lnTo>
                  <a:lnTo>
                    <a:pt x="5334" y="73532"/>
                  </a:lnTo>
                  <a:lnTo>
                    <a:pt x="37084" y="50799"/>
                  </a:lnTo>
                  <a:lnTo>
                    <a:pt x="38608" y="48640"/>
                  </a:lnTo>
                  <a:lnTo>
                    <a:pt x="40259" y="46481"/>
                  </a:lnTo>
                  <a:lnTo>
                    <a:pt x="43687" y="35051"/>
                  </a:lnTo>
                  <a:lnTo>
                    <a:pt x="43941" y="32511"/>
                  </a:lnTo>
                  <a:lnTo>
                    <a:pt x="44068" y="8635"/>
                  </a:lnTo>
                  <a:close/>
                </a:path>
                <a:path w="259714" h="94615">
                  <a:moveTo>
                    <a:pt x="259206" y="38734"/>
                  </a:moveTo>
                  <a:lnTo>
                    <a:pt x="172847" y="38734"/>
                  </a:lnTo>
                  <a:lnTo>
                    <a:pt x="172847" y="47370"/>
                  </a:lnTo>
                  <a:lnTo>
                    <a:pt x="259206" y="47370"/>
                  </a:lnTo>
                  <a:lnTo>
                    <a:pt x="259206" y="38734"/>
                  </a:lnTo>
                  <a:close/>
                </a:path>
                <a:path w="259714" h="94615">
                  <a:moveTo>
                    <a:pt x="246252" y="3936"/>
                  </a:moveTo>
                  <a:lnTo>
                    <a:pt x="184023" y="3936"/>
                  </a:lnTo>
                  <a:lnTo>
                    <a:pt x="184023" y="12572"/>
                  </a:lnTo>
                  <a:lnTo>
                    <a:pt x="235965" y="12572"/>
                  </a:lnTo>
                  <a:lnTo>
                    <a:pt x="235825" y="24510"/>
                  </a:lnTo>
                  <a:lnTo>
                    <a:pt x="235448" y="28066"/>
                  </a:lnTo>
                  <a:lnTo>
                    <a:pt x="235203" y="31368"/>
                  </a:lnTo>
                  <a:lnTo>
                    <a:pt x="234542" y="35178"/>
                  </a:lnTo>
                  <a:lnTo>
                    <a:pt x="233806" y="38734"/>
                  </a:lnTo>
                  <a:lnTo>
                    <a:pt x="244221" y="38734"/>
                  </a:lnTo>
                  <a:lnTo>
                    <a:pt x="244874" y="35051"/>
                  </a:lnTo>
                  <a:lnTo>
                    <a:pt x="245391" y="31368"/>
                  </a:lnTo>
                  <a:lnTo>
                    <a:pt x="245754" y="27939"/>
                  </a:lnTo>
                  <a:lnTo>
                    <a:pt x="246009" y="24383"/>
                  </a:lnTo>
                  <a:lnTo>
                    <a:pt x="246252" y="21335"/>
                  </a:lnTo>
                  <a:lnTo>
                    <a:pt x="246252" y="3936"/>
                  </a:lnTo>
                  <a:close/>
                </a:path>
                <a:path w="259714" h="94615">
                  <a:moveTo>
                    <a:pt x="74040" y="0"/>
                  </a:moveTo>
                  <a:lnTo>
                    <a:pt x="63880" y="0"/>
                  </a:lnTo>
                  <a:lnTo>
                    <a:pt x="63880" y="94106"/>
                  </a:lnTo>
                  <a:lnTo>
                    <a:pt x="74040" y="94106"/>
                  </a:lnTo>
                  <a:lnTo>
                    <a:pt x="74040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4" name="object 394"/>
            <p:cNvPicPr/>
            <p:nvPr/>
          </p:nvPicPr>
          <p:blipFill>
            <a:blip r:embed="rId74" cstate="print"/>
            <a:stretch>
              <a:fillRect/>
            </a:stretch>
          </p:blipFill>
          <p:spPr>
            <a:xfrm>
              <a:off x="3258439" y="7678292"/>
              <a:ext cx="268350" cy="103251"/>
            </a:xfrm>
            <a:prstGeom prst="rect">
              <a:avLst/>
            </a:prstGeom>
          </p:spPr>
        </p:pic>
        <p:sp>
          <p:nvSpPr>
            <p:cNvPr id="395" name="object 395"/>
            <p:cNvSpPr/>
            <p:nvPr/>
          </p:nvSpPr>
          <p:spPr>
            <a:xfrm>
              <a:off x="3550059" y="7682864"/>
              <a:ext cx="260350" cy="97155"/>
            </a:xfrm>
            <a:custGeom>
              <a:avLst/>
              <a:gdLst/>
              <a:ahLst/>
              <a:cxnLst/>
              <a:rect l="l" t="t" r="r" b="b"/>
              <a:pathLst>
                <a:path w="260350" h="97154">
                  <a:moveTo>
                    <a:pt x="221459" y="59181"/>
                  </a:moveTo>
                  <a:lnTo>
                    <a:pt x="212442" y="59181"/>
                  </a:lnTo>
                  <a:lnTo>
                    <a:pt x="208378" y="59562"/>
                  </a:lnTo>
                  <a:lnTo>
                    <a:pt x="187677" y="82549"/>
                  </a:lnTo>
                  <a:lnTo>
                    <a:pt x="188312" y="84454"/>
                  </a:lnTo>
                  <a:lnTo>
                    <a:pt x="212442" y="96773"/>
                  </a:lnTo>
                  <a:lnTo>
                    <a:pt x="221459" y="96773"/>
                  </a:lnTo>
                  <a:lnTo>
                    <a:pt x="242922" y="88518"/>
                  </a:lnTo>
                  <a:lnTo>
                    <a:pt x="214093" y="88518"/>
                  </a:lnTo>
                  <a:lnTo>
                    <a:pt x="211553" y="88264"/>
                  </a:lnTo>
                  <a:lnTo>
                    <a:pt x="206727" y="87248"/>
                  </a:lnTo>
                  <a:lnTo>
                    <a:pt x="204695" y="86486"/>
                  </a:lnTo>
                  <a:lnTo>
                    <a:pt x="203044" y="85597"/>
                  </a:lnTo>
                  <a:lnTo>
                    <a:pt x="201266" y="84708"/>
                  </a:lnTo>
                  <a:lnTo>
                    <a:pt x="199996" y="83692"/>
                  </a:lnTo>
                  <a:lnTo>
                    <a:pt x="198091" y="81533"/>
                  </a:lnTo>
                  <a:lnTo>
                    <a:pt x="197583" y="80263"/>
                  </a:lnTo>
                  <a:lnTo>
                    <a:pt x="197583" y="75564"/>
                  </a:lnTo>
                  <a:lnTo>
                    <a:pt x="203044" y="70357"/>
                  </a:lnTo>
                  <a:lnTo>
                    <a:pt x="204695" y="69468"/>
                  </a:lnTo>
                  <a:lnTo>
                    <a:pt x="206727" y="68706"/>
                  </a:lnTo>
                  <a:lnTo>
                    <a:pt x="211553" y="67690"/>
                  </a:lnTo>
                  <a:lnTo>
                    <a:pt x="214093" y="67436"/>
                  </a:lnTo>
                  <a:lnTo>
                    <a:pt x="243004" y="67436"/>
                  </a:lnTo>
                  <a:lnTo>
                    <a:pt x="240890" y="65531"/>
                  </a:lnTo>
                  <a:lnTo>
                    <a:pt x="235810" y="62483"/>
                  </a:lnTo>
                  <a:lnTo>
                    <a:pt x="232762" y="61340"/>
                  </a:lnTo>
                  <a:lnTo>
                    <a:pt x="225523" y="59562"/>
                  </a:lnTo>
                  <a:lnTo>
                    <a:pt x="221459" y="59181"/>
                  </a:lnTo>
                  <a:close/>
                </a:path>
                <a:path w="260350" h="97154">
                  <a:moveTo>
                    <a:pt x="243004" y="67436"/>
                  </a:moveTo>
                  <a:lnTo>
                    <a:pt x="219808" y="67436"/>
                  </a:lnTo>
                  <a:lnTo>
                    <a:pt x="222475" y="67690"/>
                  </a:lnTo>
                  <a:lnTo>
                    <a:pt x="224888" y="68198"/>
                  </a:lnTo>
                  <a:lnTo>
                    <a:pt x="234921" y="73278"/>
                  </a:lnTo>
                  <a:lnTo>
                    <a:pt x="235937" y="74421"/>
                  </a:lnTo>
                  <a:lnTo>
                    <a:pt x="236318" y="75564"/>
                  </a:lnTo>
                  <a:lnTo>
                    <a:pt x="236318" y="80263"/>
                  </a:lnTo>
                  <a:lnTo>
                    <a:pt x="235937" y="81533"/>
                  </a:lnTo>
                  <a:lnTo>
                    <a:pt x="234921" y="82549"/>
                  </a:lnTo>
                  <a:lnTo>
                    <a:pt x="234032" y="83692"/>
                  </a:lnTo>
                  <a:lnTo>
                    <a:pt x="219808" y="88518"/>
                  </a:lnTo>
                  <a:lnTo>
                    <a:pt x="242922" y="88518"/>
                  </a:lnTo>
                  <a:lnTo>
                    <a:pt x="245716" y="84454"/>
                  </a:lnTo>
                  <a:lnTo>
                    <a:pt x="246245" y="82549"/>
                  </a:lnTo>
                  <a:lnTo>
                    <a:pt x="246351" y="73786"/>
                  </a:lnTo>
                  <a:lnTo>
                    <a:pt x="245716" y="71500"/>
                  </a:lnTo>
                  <a:lnTo>
                    <a:pt x="244319" y="69468"/>
                  </a:lnTo>
                  <a:lnTo>
                    <a:pt x="243004" y="67436"/>
                  </a:lnTo>
                  <a:close/>
                </a:path>
                <a:path w="260350" h="97154">
                  <a:moveTo>
                    <a:pt x="51660" y="56768"/>
                  </a:moveTo>
                  <a:lnTo>
                    <a:pt x="42643" y="56768"/>
                  </a:lnTo>
                  <a:lnTo>
                    <a:pt x="38579" y="57149"/>
                  </a:lnTo>
                  <a:lnTo>
                    <a:pt x="35023" y="58165"/>
                  </a:lnTo>
                  <a:lnTo>
                    <a:pt x="31467" y="59054"/>
                  </a:lnTo>
                  <a:lnTo>
                    <a:pt x="20291" y="67690"/>
                  </a:lnTo>
                  <a:lnTo>
                    <a:pt x="18894" y="69976"/>
                  </a:lnTo>
                  <a:lnTo>
                    <a:pt x="18259" y="72262"/>
                  </a:lnTo>
                  <a:lnTo>
                    <a:pt x="18259" y="81279"/>
                  </a:lnTo>
                  <a:lnTo>
                    <a:pt x="18894" y="83565"/>
                  </a:lnTo>
                  <a:lnTo>
                    <a:pt x="20291" y="85724"/>
                  </a:lnTo>
                  <a:lnTo>
                    <a:pt x="21561" y="87883"/>
                  </a:lnTo>
                  <a:lnTo>
                    <a:pt x="23466" y="89788"/>
                  </a:lnTo>
                  <a:lnTo>
                    <a:pt x="26006" y="91439"/>
                  </a:lnTo>
                  <a:lnTo>
                    <a:pt x="28419" y="93090"/>
                  </a:lnTo>
                  <a:lnTo>
                    <a:pt x="31467" y="94360"/>
                  </a:lnTo>
                  <a:lnTo>
                    <a:pt x="35023" y="95376"/>
                  </a:lnTo>
                  <a:lnTo>
                    <a:pt x="38579" y="96265"/>
                  </a:lnTo>
                  <a:lnTo>
                    <a:pt x="42643" y="96773"/>
                  </a:lnTo>
                  <a:lnTo>
                    <a:pt x="51660" y="96773"/>
                  </a:lnTo>
                  <a:lnTo>
                    <a:pt x="68297" y="91439"/>
                  </a:lnTo>
                  <a:lnTo>
                    <a:pt x="70837" y="89788"/>
                  </a:lnTo>
                  <a:lnTo>
                    <a:pt x="72107" y="88518"/>
                  </a:lnTo>
                  <a:lnTo>
                    <a:pt x="44167" y="88518"/>
                  </a:lnTo>
                  <a:lnTo>
                    <a:pt x="41627" y="88137"/>
                  </a:lnTo>
                  <a:lnTo>
                    <a:pt x="39214" y="87502"/>
                  </a:lnTo>
                  <a:lnTo>
                    <a:pt x="36928" y="86994"/>
                  </a:lnTo>
                  <a:lnTo>
                    <a:pt x="34896" y="86105"/>
                  </a:lnTo>
                  <a:lnTo>
                    <a:pt x="28165" y="79374"/>
                  </a:lnTo>
                  <a:lnTo>
                    <a:pt x="28165" y="74040"/>
                  </a:lnTo>
                  <a:lnTo>
                    <a:pt x="28546" y="72897"/>
                  </a:lnTo>
                  <a:lnTo>
                    <a:pt x="30324" y="70357"/>
                  </a:lnTo>
                  <a:lnTo>
                    <a:pt x="31594" y="69214"/>
                  </a:lnTo>
                  <a:lnTo>
                    <a:pt x="33245" y="68325"/>
                  </a:lnTo>
                  <a:lnTo>
                    <a:pt x="34896" y="67309"/>
                  </a:lnTo>
                  <a:lnTo>
                    <a:pt x="36928" y="66547"/>
                  </a:lnTo>
                  <a:lnTo>
                    <a:pt x="39214" y="65912"/>
                  </a:lnTo>
                  <a:lnTo>
                    <a:pt x="41627" y="65277"/>
                  </a:lnTo>
                  <a:lnTo>
                    <a:pt x="44167" y="65023"/>
                  </a:lnTo>
                  <a:lnTo>
                    <a:pt x="72234" y="65023"/>
                  </a:lnTo>
                  <a:lnTo>
                    <a:pt x="70837" y="63626"/>
                  </a:lnTo>
                  <a:lnTo>
                    <a:pt x="68297" y="61975"/>
                  </a:lnTo>
                  <a:lnTo>
                    <a:pt x="65884" y="60451"/>
                  </a:lnTo>
                  <a:lnTo>
                    <a:pt x="62836" y="59054"/>
                  </a:lnTo>
                  <a:lnTo>
                    <a:pt x="59280" y="58165"/>
                  </a:lnTo>
                  <a:lnTo>
                    <a:pt x="55724" y="57149"/>
                  </a:lnTo>
                  <a:lnTo>
                    <a:pt x="51660" y="56768"/>
                  </a:lnTo>
                  <a:close/>
                </a:path>
                <a:path w="260350" h="97154">
                  <a:moveTo>
                    <a:pt x="72234" y="65023"/>
                  </a:moveTo>
                  <a:lnTo>
                    <a:pt x="50009" y="65023"/>
                  </a:lnTo>
                  <a:lnTo>
                    <a:pt x="52676" y="65277"/>
                  </a:lnTo>
                  <a:lnTo>
                    <a:pt x="55089" y="65912"/>
                  </a:lnTo>
                  <a:lnTo>
                    <a:pt x="57375" y="66547"/>
                  </a:lnTo>
                  <a:lnTo>
                    <a:pt x="59407" y="67309"/>
                  </a:lnTo>
                  <a:lnTo>
                    <a:pt x="61058" y="68325"/>
                  </a:lnTo>
                  <a:lnTo>
                    <a:pt x="62709" y="69214"/>
                  </a:lnTo>
                  <a:lnTo>
                    <a:pt x="63979" y="70357"/>
                  </a:lnTo>
                  <a:lnTo>
                    <a:pt x="64741" y="71627"/>
                  </a:lnTo>
                  <a:lnTo>
                    <a:pt x="65630" y="72897"/>
                  </a:lnTo>
                  <a:lnTo>
                    <a:pt x="66138" y="74040"/>
                  </a:lnTo>
                  <a:lnTo>
                    <a:pt x="66138" y="79374"/>
                  </a:lnTo>
                  <a:lnTo>
                    <a:pt x="65630" y="80644"/>
                  </a:lnTo>
                  <a:lnTo>
                    <a:pt x="64741" y="81914"/>
                  </a:lnTo>
                  <a:lnTo>
                    <a:pt x="63979" y="83184"/>
                  </a:lnTo>
                  <a:lnTo>
                    <a:pt x="55089" y="87502"/>
                  </a:lnTo>
                  <a:lnTo>
                    <a:pt x="52676" y="88137"/>
                  </a:lnTo>
                  <a:lnTo>
                    <a:pt x="50009" y="88518"/>
                  </a:lnTo>
                  <a:lnTo>
                    <a:pt x="72107" y="88518"/>
                  </a:lnTo>
                  <a:lnTo>
                    <a:pt x="72742" y="87883"/>
                  </a:lnTo>
                  <a:lnTo>
                    <a:pt x="74012" y="85724"/>
                  </a:lnTo>
                  <a:lnTo>
                    <a:pt x="75409" y="83565"/>
                  </a:lnTo>
                  <a:lnTo>
                    <a:pt x="76044" y="81279"/>
                  </a:lnTo>
                  <a:lnTo>
                    <a:pt x="76044" y="72262"/>
                  </a:lnTo>
                  <a:lnTo>
                    <a:pt x="75409" y="69976"/>
                  </a:lnTo>
                  <a:lnTo>
                    <a:pt x="74012" y="67690"/>
                  </a:lnTo>
                  <a:lnTo>
                    <a:pt x="72742" y="65531"/>
                  </a:lnTo>
                  <a:lnTo>
                    <a:pt x="72234" y="65023"/>
                  </a:lnTo>
                  <a:close/>
                </a:path>
                <a:path w="260350" h="97154">
                  <a:moveTo>
                    <a:pt x="133702" y="61721"/>
                  </a:moveTo>
                  <a:lnTo>
                    <a:pt x="123542" y="61721"/>
                  </a:lnTo>
                  <a:lnTo>
                    <a:pt x="123542" y="94106"/>
                  </a:lnTo>
                  <a:lnTo>
                    <a:pt x="133702" y="94106"/>
                  </a:lnTo>
                  <a:lnTo>
                    <a:pt x="133702" y="61721"/>
                  </a:lnTo>
                  <a:close/>
                </a:path>
                <a:path w="260350" h="97154">
                  <a:moveTo>
                    <a:pt x="171802" y="53212"/>
                  </a:moveTo>
                  <a:lnTo>
                    <a:pt x="85442" y="53212"/>
                  </a:lnTo>
                  <a:lnTo>
                    <a:pt x="85442" y="61721"/>
                  </a:lnTo>
                  <a:lnTo>
                    <a:pt x="171802" y="61721"/>
                  </a:lnTo>
                  <a:lnTo>
                    <a:pt x="171802" y="53212"/>
                  </a:lnTo>
                  <a:close/>
                </a:path>
                <a:path w="260350" h="97154">
                  <a:moveTo>
                    <a:pt x="260194" y="44576"/>
                  </a:moveTo>
                  <a:lnTo>
                    <a:pt x="173834" y="44576"/>
                  </a:lnTo>
                  <a:lnTo>
                    <a:pt x="173834" y="53212"/>
                  </a:lnTo>
                  <a:lnTo>
                    <a:pt x="260194" y="53212"/>
                  </a:lnTo>
                  <a:lnTo>
                    <a:pt x="260194" y="44576"/>
                  </a:lnTo>
                  <a:close/>
                </a:path>
                <a:path w="260350" h="97154">
                  <a:moveTo>
                    <a:pt x="27403" y="3555"/>
                  </a:moveTo>
                  <a:lnTo>
                    <a:pt x="19275" y="3555"/>
                  </a:lnTo>
                  <a:lnTo>
                    <a:pt x="15846" y="4190"/>
                  </a:lnTo>
                  <a:lnTo>
                    <a:pt x="10004" y="6730"/>
                  </a:lnTo>
                  <a:lnTo>
                    <a:pt x="7591" y="8381"/>
                  </a:lnTo>
                  <a:lnTo>
                    <a:pt x="5686" y="10413"/>
                  </a:lnTo>
                  <a:lnTo>
                    <a:pt x="3654" y="12445"/>
                  </a:lnTo>
                  <a:lnTo>
                    <a:pt x="2257" y="14604"/>
                  </a:lnTo>
                  <a:lnTo>
                    <a:pt x="1275" y="17398"/>
                  </a:lnTo>
                  <a:lnTo>
                    <a:pt x="479" y="19557"/>
                  </a:lnTo>
                  <a:lnTo>
                    <a:pt x="0" y="21716"/>
                  </a:lnTo>
                  <a:lnTo>
                    <a:pt x="28" y="31876"/>
                  </a:lnTo>
                  <a:lnTo>
                    <a:pt x="479" y="33908"/>
                  </a:lnTo>
                  <a:lnTo>
                    <a:pt x="1368" y="36448"/>
                  </a:lnTo>
                  <a:lnTo>
                    <a:pt x="2257" y="38861"/>
                  </a:lnTo>
                  <a:lnTo>
                    <a:pt x="3654" y="41020"/>
                  </a:lnTo>
                  <a:lnTo>
                    <a:pt x="5686" y="43052"/>
                  </a:lnTo>
                  <a:lnTo>
                    <a:pt x="7591" y="45084"/>
                  </a:lnTo>
                  <a:lnTo>
                    <a:pt x="10004" y="46735"/>
                  </a:lnTo>
                  <a:lnTo>
                    <a:pt x="15846" y="49275"/>
                  </a:lnTo>
                  <a:lnTo>
                    <a:pt x="19275" y="50037"/>
                  </a:lnTo>
                  <a:lnTo>
                    <a:pt x="27403" y="50037"/>
                  </a:lnTo>
                  <a:lnTo>
                    <a:pt x="42905" y="41147"/>
                  </a:lnTo>
                  <a:lnTo>
                    <a:pt x="20926" y="41147"/>
                  </a:lnTo>
                  <a:lnTo>
                    <a:pt x="18894" y="40893"/>
                  </a:lnTo>
                  <a:lnTo>
                    <a:pt x="17243" y="40131"/>
                  </a:lnTo>
                  <a:lnTo>
                    <a:pt x="15465" y="39369"/>
                  </a:lnTo>
                  <a:lnTo>
                    <a:pt x="14068" y="38480"/>
                  </a:lnTo>
                  <a:lnTo>
                    <a:pt x="11909" y="36067"/>
                  </a:lnTo>
                  <a:lnTo>
                    <a:pt x="11020" y="34797"/>
                  </a:lnTo>
                  <a:lnTo>
                    <a:pt x="10512" y="33273"/>
                  </a:lnTo>
                  <a:lnTo>
                    <a:pt x="9877" y="31876"/>
                  </a:lnTo>
                  <a:lnTo>
                    <a:pt x="9623" y="30352"/>
                  </a:lnTo>
                  <a:lnTo>
                    <a:pt x="9623" y="23113"/>
                  </a:lnTo>
                  <a:lnTo>
                    <a:pt x="9877" y="21716"/>
                  </a:lnTo>
                  <a:lnTo>
                    <a:pt x="10512" y="20192"/>
                  </a:lnTo>
                  <a:lnTo>
                    <a:pt x="11020" y="18795"/>
                  </a:lnTo>
                  <a:lnTo>
                    <a:pt x="20926" y="12318"/>
                  </a:lnTo>
                  <a:lnTo>
                    <a:pt x="42905" y="12318"/>
                  </a:lnTo>
                  <a:lnTo>
                    <a:pt x="41119" y="10413"/>
                  </a:lnTo>
                  <a:lnTo>
                    <a:pt x="39087" y="8381"/>
                  </a:lnTo>
                  <a:lnTo>
                    <a:pt x="36674" y="6730"/>
                  </a:lnTo>
                  <a:lnTo>
                    <a:pt x="30832" y="4190"/>
                  </a:lnTo>
                  <a:lnTo>
                    <a:pt x="27403" y="3555"/>
                  </a:lnTo>
                  <a:close/>
                </a:path>
                <a:path w="260350" h="97154">
                  <a:moveTo>
                    <a:pt x="42905" y="12318"/>
                  </a:moveTo>
                  <a:lnTo>
                    <a:pt x="25625" y="12318"/>
                  </a:lnTo>
                  <a:lnTo>
                    <a:pt x="27657" y="12699"/>
                  </a:lnTo>
                  <a:lnTo>
                    <a:pt x="29435" y="13334"/>
                  </a:lnTo>
                  <a:lnTo>
                    <a:pt x="31213" y="14096"/>
                  </a:lnTo>
                  <a:lnTo>
                    <a:pt x="32610" y="14985"/>
                  </a:lnTo>
                  <a:lnTo>
                    <a:pt x="33753" y="16255"/>
                  </a:lnTo>
                  <a:lnTo>
                    <a:pt x="34896" y="17398"/>
                  </a:lnTo>
                  <a:lnTo>
                    <a:pt x="35658" y="18795"/>
                  </a:lnTo>
                  <a:lnTo>
                    <a:pt x="36166" y="20192"/>
                  </a:lnTo>
                  <a:lnTo>
                    <a:pt x="36801" y="21716"/>
                  </a:lnTo>
                  <a:lnTo>
                    <a:pt x="37055" y="23113"/>
                  </a:lnTo>
                  <a:lnTo>
                    <a:pt x="37055" y="30352"/>
                  </a:lnTo>
                  <a:lnTo>
                    <a:pt x="36801" y="31876"/>
                  </a:lnTo>
                  <a:lnTo>
                    <a:pt x="36166" y="33273"/>
                  </a:lnTo>
                  <a:lnTo>
                    <a:pt x="35658" y="34797"/>
                  </a:lnTo>
                  <a:lnTo>
                    <a:pt x="34896" y="36067"/>
                  </a:lnTo>
                  <a:lnTo>
                    <a:pt x="33753" y="37210"/>
                  </a:lnTo>
                  <a:lnTo>
                    <a:pt x="32610" y="38480"/>
                  </a:lnTo>
                  <a:lnTo>
                    <a:pt x="31213" y="39369"/>
                  </a:lnTo>
                  <a:lnTo>
                    <a:pt x="27657" y="40893"/>
                  </a:lnTo>
                  <a:lnTo>
                    <a:pt x="25625" y="41147"/>
                  </a:lnTo>
                  <a:lnTo>
                    <a:pt x="42905" y="41147"/>
                  </a:lnTo>
                  <a:lnTo>
                    <a:pt x="44421" y="38861"/>
                  </a:lnTo>
                  <a:lnTo>
                    <a:pt x="45310" y="36448"/>
                  </a:lnTo>
                  <a:lnTo>
                    <a:pt x="46326" y="33908"/>
                  </a:lnTo>
                  <a:lnTo>
                    <a:pt x="46665" y="31876"/>
                  </a:lnTo>
                  <a:lnTo>
                    <a:pt x="46686" y="21716"/>
                  </a:lnTo>
                  <a:lnTo>
                    <a:pt x="46326" y="19557"/>
                  </a:lnTo>
                  <a:lnTo>
                    <a:pt x="45310" y="17144"/>
                  </a:lnTo>
                  <a:lnTo>
                    <a:pt x="44421" y="14604"/>
                  </a:lnTo>
                  <a:lnTo>
                    <a:pt x="43024" y="12445"/>
                  </a:lnTo>
                  <a:lnTo>
                    <a:pt x="42905" y="12318"/>
                  </a:lnTo>
                  <a:close/>
                </a:path>
                <a:path w="260350" h="97154">
                  <a:moveTo>
                    <a:pt x="222348" y="11937"/>
                  </a:moveTo>
                  <a:lnTo>
                    <a:pt x="211680" y="11937"/>
                  </a:lnTo>
                  <a:lnTo>
                    <a:pt x="211680" y="16382"/>
                  </a:lnTo>
                  <a:lnTo>
                    <a:pt x="210791" y="18287"/>
                  </a:lnTo>
                  <a:lnTo>
                    <a:pt x="209013" y="19811"/>
                  </a:lnTo>
                  <a:lnTo>
                    <a:pt x="207362" y="21335"/>
                  </a:lnTo>
                  <a:lnTo>
                    <a:pt x="204441" y="22986"/>
                  </a:lnTo>
                  <a:lnTo>
                    <a:pt x="200504" y="24510"/>
                  </a:lnTo>
                  <a:lnTo>
                    <a:pt x="198218" y="25526"/>
                  </a:lnTo>
                  <a:lnTo>
                    <a:pt x="195424" y="26542"/>
                  </a:lnTo>
                  <a:lnTo>
                    <a:pt x="192376" y="27812"/>
                  </a:lnTo>
                  <a:lnTo>
                    <a:pt x="189201" y="28955"/>
                  </a:lnTo>
                  <a:lnTo>
                    <a:pt x="181454" y="31622"/>
                  </a:lnTo>
                  <a:lnTo>
                    <a:pt x="185137" y="39623"/>
                  </a:lnTo>
                  <a:lnTo>
                    <a:pt x="195932" y="35686"/>
                  </a:lnTo>
                  <a:lnTo>
                    <a:pt x="199234" y="34416"/>
                  </a:lnTo>
                  <a:lnTo>
                    <a:pt x="202917" y="32892"/>
                  </a:lnTo>
                  <a:lnTo>
                    <a:pt x="206727" y="31241"/>
                  </a:lnTo>
                  <a:lnTo>
                    <a:pt x="208886" y="30352"/>
                  </a:lnTo>
                  <a:lnTo>
                    <a:pt x="211045" y="29336"/>
                  </a:lnTo>
                  <a:lnTo>
                    <a:pt x="212950" y="28193"/>
                  </a:lnTo>
                  <a:lnTo>
                    <a:pt x="214855" y="27177"/>
                  </a:lnTo>
                  <a:lnTo>
                    <a:pt x="216252" y="25907"/>
                  </a:lnTo>
                  <a:lnTo>
                    <a:pt x="217014" y="24510"/>
                  </a:lnTo>
                  <a:lnTo>
                    <a:pt x="233397" y="24510"/>
                  </a:lnTo>
                  <a:lnTo>
                    <a:pt x="229460" y="22986"/>
                  </a:lnTo>
                  <a:lnTo>
                    <a:pt x="226666" y="21335"/>
                  </a:lnTo>
                  <a:lnTo>
                    <a:pt x="223110" y="18287"/>
                  </a:lnTo>
                  <a:lnTo>
                    <a:pt x="222348" y="16382"/>
                  </a:lnTo>
                  <a:lnTo>
                    <a:pt x="222348" y="11937"/>
                  </a:lnTo>
                  <a:close/>
                </a:path>
                <a:path w="260350" h="97154">
                  <a:moveTo>
                    <a:pt x="233397" y="24510"/>
                  </a:moveTo>
                  <a:lnTo>
                    <a:pt x="217014" y="24510"/>
                  </a:lnTo>
                  <a:lnTo>
                    <a:pt x="217776" y="25907"/>
                  </a:lnTo>
                  <a:lnTo>
                    <a:pt x="219046" y="27177"/>
                  </a:lnTo>
                  <a:lnTo>
                    <a:pt x="221078" y="28193"/>
                  </a:lnTo>
                  <a:lnTo>
                    <a:pt x="222983" y="29336"/>
                  </a:lnTo>
                  <a:lnTo>
                    <a:pt x="225142" y="30352"/>
                  </a:lnTo>
                  <a:lnTo>
                    <a:pt x="227301" y="31241"/>
                  </a:lnTo>
                  <a:lnTo>
                    <a:pt x="234667" y="34416"/>
                  </a:lnTo>
                  <a:lnTo>
                    <a:pt x="238096" y="35686"/>
                  </a:lnTo>
                  <a:lnTo>
                    <a:pt x="241398" y="36956"/>
                  </a:lnTo>
                  <a:lnTo>
                    <a:pt x="245081" y="38226"/>
                  </a:lnTo>
                  <a:lnTo>
                    <a:pt x="248891" y="39623"/>
                  </a:lnTo>
                  <a:lnTo>
                    <a:pt x="252574" y="31622"/>
                  </a:lnTo>
                  <a:lnTo>
                    <a:pt x="248383" y="30225"/>
                  </a:lnTo>
                  <a:lnTo>
                    <a:pt x="241652" y="27812"/>
                  </a:lnTo>
                  <a:lnTo>
                    <a:pt x="238477" y="26542"/>
                  </a:lnTo>
                  <a:lnTo>
                    <a:pt x="235683" y="25526"/>
                  </a:lnTo>
                  <a:lnTo>
                    <a:pt x="233397" y="24510"/>
                  </a:lnTo>
                  <a:close/>
                </a:path>
                <a:path w="260350" h="97154">
                  <a:moveTo>
                    <a:pt x="248891" y="3555"/>
                  </a:moveTo>
                  <a:lnTo>
                    <a:pt x="185010" y="3555"/>
                  </a:lnTo>
                  <a:lnTo>
                    <a:pt x="185010" y="11937"/>
                  </a:lnTo>
                  <a:lnTo>
                    <a:pt x="248891" y="11937"/>
                  </a:lnTo>
                  <a:lnTo>
                    <a:pt x="248891" y="3555"/>
                  </a:lnTo>
                  <a:close/>
                </a:path>
                <a:path w="260350" h="97154">
                  <a:moveTo>
                    <a:pt x="133575" y="3174"/>
                  </a:moveTo>
                  <a:lnTo>
                    <a:pt x="123542" y="3174"/>
                  </a:lnTo>
                  <a:lnTo>
                    <a:pt x="123542" y="13461"/>
                  </a:lnTo>
                  <a:lnTo>
                    <a:pt x="123288" y="15239"/>
                  </a:lnTo>
                  <a:lnTo>
                    <a:pt x="123034" y="16636"/>
                  </a:lnTo>
                  <a:lnTo>
                    <a:pt x="122653" y="18160"/>
                  </a:lnTo>
                  <a:lnTo>
                    <a:pt x="122018" y="19430"/>
                  </a:lnTo>
                  <a:lnTo>
                    <a:pt x="121256" y="20573"/>
                  </a:lnTo>
                  <a:lnTo>
                    <a:pt x="120494" y="21843"/>
                  </a:lnTo>
                  <a:lnTo>
                    <a:pt x="91411" y="36702"/>
                  </a:lnTo>
                  <a:lnTo>
                    <a:pt x="95348" y="44957"/>
                  </a:lnTo>
                  <a:lnTo>
                    <a:pt x="128495" y="27050"/>
                  </a:lnTo>
                  <a:lnTo>
                    <a:pt x="143808" y="27050"/>
                  </a:lnTo>
                  <a:lnTo>
                    <a:pt x="143100" y="26669"/>
                  </a:lnTo>
                  <a:lnTo>
                    <a:pt x="141322" y="25780"/>
                  </a:lnTo>
                  <a:lnTo>
                    <a:pt x="139798" y="24764"/>
                  </a:lnTo>
                  <a:lnTo>
                    <a:pt x="138655" y="23875"/>
                  </a:lnTo>
                  <a:lnTo>
                    <a:pt x="137512" y="22859"/>
                  </a:lnTo>
                  <a:lnTo>
                    <a:pt x="136496" y="21843"/>
                  </a:lnTo>
                  <a:lnTo>
                    <a:pt x="135734" y="20573"/>
                  </a:lnTo>
                  <a:lnTo>
                    <a:pt x="134972" y="19430"/>
                  </a:lnTo>
                  <a:lnTo>
                    <a:pt x="134464" y="18160"/>
                  </a:lnTo>
                  <a:lnTo>
                    <a:pt x="134083" y="16636"/>
                  </a:lnTo>
                  <a:lnTo>
                    <a:pt x="133702" y="15239"/>
                  </a:lnTo>
                  <a:lnTo>
                    <a:pt x="133575" y="3174"/>
                  </a:lnTo>
                  <a:close/>
                </a:path>
                <a:path w="260350" h="97154">
                  <a:moveTo>
                    <a:pt x="143808" y="27050"/>
                  </a:moveTo>
                  <a:lnTo>
                    <a:pt x="128622" y="27050"/>
                  </a:lnTo>
                  <a:lnTo>
                    <a:pt x="129257" y="28320"/>
                  </a:lnTo>
                  <a:lnTo>
                    <a:pt x="153514" y="41528"/>
                  </a:lnTo>
                  <a:lnTo>
                    <a:pt x="157451" y="43306"/>
                  </a:lnTo>
                  <a:lnTo>
                    <a:pt x="161642" y="44830"/>
                  </a:lnTo>
                  <a:lnTo>
                    <a:pt x="165579" y="36702"/>
                  </a:lnTo>
                  <a:lnTo>
                    <a:pt x="161769" y="35305"/>
                  </a:lnTo>
                  <a:lnTo>
                    <a:pt x="153895" y="32003"/>
                  </a:lnTo>
                  <a:lnTo>
                    <a:pt x="149958" y="30225"/>
                  </a:lnTo>
                  <a:lnTo>
                    <a:pt x="146402" y="28447"/>
                  </a:lnTo>
                  <a:lnTo>
                    <a:pt x="143808" y="27050"/>
                  </a:lnTo>
                  <a:close/>
                </a:path>
                <a:path w="260350" h="97154">
                  <a:moveTo>
                    <a:pt x="75663" y="0"/>
                  </a:moveTo>
                  <a:lnTo>
                    <a:pt x="65757" y="0"/>
                  </a:lnTo>
                  <a:lnTo>
                    <a:pt x="65757" y="11683"/>
                  </a:lnTo>
                  <a:lnTo>
                    <a:pt x="50898" y="11683"/>
                  </a:lnTo>
                  <a:lnTo>
                    <a:pt x="50898" y="20319"/>
                  </a:lnTo>
                  <a:lnTo>
                    <a:pt x="65757" y="20319"/>
                  </a:lnTo>
                  <a:lnTo>
                    <a:pt x="65757" y="32892"/>
                  </a:lnTo>
                  <a:lnTo>
                    <a:pt x="50898" y="32892"/>
                  </a:lnTo>
                  <a:lnTo>
                    <a:pt x="50898" y="41655"/>
                  </a:lnTo>
                  <a:lnTo>
                    <a:pt x="65757" y="41655"/>
                  </a:lnTo>
                  <a:lnTo>
                    <a:pt x="65757" y="55498"/>
                  </a:lnTo>
                  <a:lnTo>
                    <a:pt x="75663" y="55498"/>
                  </a:lnTo>
                  <a:lnTo>
                    <a:pt x="75663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6" name="object 396"/>
            <p:cNvPicPr/>
            <p:nvPr/>
          </p:nvPicPr>
          <p:blipFill>
            <a:blip r:embed="rId111" cstate="print"/>
            <a:stretch>
              <a:fillRect/>
            </a:stretch>
          </p:blipFill>
          <p:spPr>
            <a:xfrm>
              <a:off x="3545459" y="7678292"/>
              <a:ext cx="379095" cy="105918"/>
            </a:xfrm>
            <a:prstGeom prst="rect">
              <a:avLst/>
            </a:prstGeom>
          </p:spPr>
        </p:pic>
        <p:sp>
          <p:nvSpPr>
            <p:cNvPr id="397" name="object 397"/>
            <p:cNvSpPr/>
            <p:nvPr/>
          </p:nvSpPr>
          <p:spPr>
            <a:xfrm>
              <a:off x="3946397" y="7682864"/>
              <a:ext cx="435609" cy="97155"/>
            </a:xfrm>
            <a:custGeom>
              <a:avLst/>
              <a:gdLst/>
              <a:ahLst/>
              <a:cxnLst/>
              <a:rect l="l" t="t" r="r" b="b"/>
              <a:pathLst>
                <a:path w="435610" h="97154">
                  <a:moveTo>
                    <a:pt x="224027" y="58546"/>
                  </a:moveTo>
                  <a:lnTo>
                    <a:pt x="215773" y="58546"/>
                  </a:lnTo>
                  <a:lnTo>
                    <a:pt x="211962" y="58927"/>
                  </a:lnTo>
                  <a:lnTo>
                    <a:pt x="190500" y="73151"/>
                  </a:lnTo>
                  <a:lnTo>
                    <a:pt x="190500" y="82168"/>
                  </a:lnTo>
                  <a:lnTo>
                    <a:pt x="191262" y="84708"/>
                  </a:lnTo>
                  <a:lnTo>
                    <a:pt x="192786" y="86740"/>
                  </a:lnTo>
                  <a:lnTo>
                    <a:pt x="194310" y="88899"/>
                  </a:lnTo>
                  <a:lnTo>
                    <a:pt x="196341" y="90804"/>
                  </a:lnTo>
                  <a:lnTo>
                    <a:pt x="199009" y="92201"/>
                  </a:lnTo>
                  <a:lnTo>
                    <a:pt x="201675" y="93725"/>
                  </a:lnTo>
                  <a:lnTo>
                    <a:pt x="204724" y="94741"/>
                  </a:lnTo>
                  <a:lnTo>
                    <a:pt x="208279" y="95630"/>
                  </a:lnTo>
                  <a:lnTo>
                    <a:pt x="211962" y="96392"/>
                  </a:lnTo>
                  <a:lnTo>
                    <a:pt x="215773" y="96773"/>
                  </a:lnTo>
                  <a:lnTo>
                    <a:pt x="224027" y="96773"/>
                  </a:lnTo>
                  <a:lnTo>
                    <a:pt x="240918" y="92201"/>
                  </a:lnTo>
                  <a:lnTo>
                    <a:pt x="243459" y="90804"/>
                  </a:lnTo>
                  <a:lnTo>
                    <a:pt x="245617" y="88899"/>
                  </a:lnTo>
                  <a:lnTo>
                    <a:pt x="245886" y="88518"/>
                  </a:lnTo>
                  <a:lnTo>
                    <a:pt x="217169" y="88518"/>
                  </a:lnTo>
                  <a:lnTo>
                    <a:pt x="214629" y="88264"/>
                  </a:lnTo>
                  <a:lnTo>
                    <a:pt x="212343" y="87756"/>
                  </a:lnTo>
                  <a:lnTo>
                    <a:pt x="209930" y="87248"/>
                  </a:lnTo>
                  <a:lnTo>
                    <a:pt x="207899" y="86486"/>
                  </a:lnTo>
                  <a:lnTo>
                    <a:pt x="200532" y="80263"/>
                  </a:lnTo>
                  <a:lnTo>
                    <a:pt x="200532" y="75183"/>
                  </a:lnTo>
                  <a:lnTo>
                    <a:pt x="212343" y="67563"/>
                  </a:lnTo>
                  <a:lnTo>
                    <a:pt x="214629" y="67055"/>
                  </a:lnTo>
                  <a:lnTo>
                    <a:pt x="217169" y="66801"/>
                  </a:lnTo>
                  <a:lnTo>
                    <a:pt x="245886" y="66801"/>
                  </a:lnTo>
                  <a:lnTo>
                    <a:pt x="245617" y="66420"/>
                  </a:lnTo>
                  <a:lnTo>
                    <a:pt x="227964" y="58927"/>
                  </a:lnTo>
                  <a:lnTo>
                    <a:pt x="224027" y="58546"/>
                  </a:lnTo>
                  <a:close/>
                </a:path>
                <a:path w="435610" h="97154">
                  <a:moveTo>
                    <a:pt x="245886" y="66801"/>
                  </a:moveTo>
                  <a:lnTo>
                    <a:pt x="222630" y="66801"/>
                  </a:lnTo>
                  <a:lnTo>
                    <a:pt x="225171" y="67055"/>
                  </a:lnTo>
                  <a:lnTo>
                    <a:pt x="227584" y="67563"/>
                  </a:lnTo>
                  <a:lnTo>
                    <a:pt x="239267" y="75183"/>
                  </a:lnTo>
                  <a:lnTo>
                    <a:pt x="239267" y="80263"/>
                  </a:lnTo>
                  <a:lnTo>
                    <a:pt x="222630" y="88518"/>
                  </a:lnTo>
                  <a:lnTo>
                    <a:pt x="245886" y="88518"/>
                  </a:lnTo>
                  <a:lnTo>
                    <a:pt x="247141" y="86740"/>
                  </a:lnTo>
                  <a:lnTo>
                    <a:pt x="248538" y="84708"/>
                  </a:lnTo>
                  <a:lnTo>
                    <a:pt x="249300" y="82168"/>
                  </a:lnTo>
                  <a:lnTo>
                    <a:pt x="249300" y="73151"/>
                  </a:lnTo>
                  <a:lnTo>
                    <a:pt x="248538" y="70738"/>
                  </a:lnTo>
                  <a:lnTo>
                    <a:pt x="247141" y="68579"/>
                  </a:lnTo>
                  <a:lnTo>
                    <a:pt x="245886" y="66801"/>
                  </a:lnTo>
                  <a:close/>
                </a:path>
                <a:path w="435610" h="97154">
                  <a:moveTo>
                    <a:pt x="162687" y="63372"/>
                  </a:moveTo>
                  <a:lnTo>
                    <a:pt x="99440" y="63372"/>
                  </a:lnTo>
                  <a:lnTo>
                    <a:pt x="99440" y="71881"/>
                  </a:lnTo>
                  <a:lnTo>
                    <a:pt x="152526" y="71881"/>
                  </a:lnTo>
                  <a:lnTo>
                    <a:pt x="152526" y="94995"/>
                  </a:lnTo>
                  <a:lnTo>
                    <a:pt x="162687" y="94995"/>
                  </a:lnTo>
                  <a:lnTo>
                    <a:pt x="162687" y="63372"/>
                  </a:lnTo>
                  <a:close/>
                </a:path>
                <a:path w="435610" h="97154">
                  <a:moveTo>
                    <a:pt x="86360" y="72897"/>
                  </a:moveTo>
                  <a:lnTo>
                    <a:pt x="0" y="72897"/>
                  </a:lnTo>
                  <a:lnTo>
                    <a:pt x="0" y="81533"/>
                  </a:lnTo>
                  <a:lnTo>
                    <a:pt x="86360" y="81533"/>
                  </a:lnTo>
                  <a:lnTo>
                    <a:pt x="86360" y="72897"/>
                  </a:lnTo>
                  <a:close/>
                </a:path>
                <a:path w="435610" h="97154">
                  <a:moveTo>
                    <a:pt x="48132" y="52704"/>
                  </a:moveTo>
                  <a:lnTo>
                    <a:pt x="38100" y="52704"/>
                  </a:lnTo>
                  <a:lnTo>
                    <a:pt x="38100" y="72897"/>
                  </a:lnTo>
                  <a:lnTo>
                    <a:pt x="48132" y="72897"/>
                  </a:lnTo>
                  <a:lnTo>
                    <a:pt x="48132" y="52704"/>
                  </a:lnTo>
                  <a:close/>
                </a:path>
                <a:path w="435610" h="97154">
                  <a:moveTo>
                    <a:pt x="48260" y="6095"/>
                  </a:moveTo>
                  <a:lnTo>
                    <a:pt x="38100" y="6095"/>
                  </a:lnTo>
                  <a:lnTo>
                    <a:pt x="38100" y="17779"/>
                  </a:lnTo>
                  <a:lnTo>
                    <a:pt x="37846" y="19938"/>
                  </a:lnTo>
                  <a:lnTo>
                    <a:pt x="37591" y="21843"/>
                  </a:lnTo>
                  <a:lnTo>
                    <a:pt x="37211" y="23748"/>
                  </a:lnTo>
                  <a:lnTo>
                    <a:pt x="36702" y="25399"/>
                  </a:lnTo>
                  <a:lnTo>
                    <a:pt x="35813" y="27050"/>
                  </a:lnTo>
                  <a:lnTo>
                    <a:pt x="35051" y="28574"/>
                  </a:lnTo>
                  <a:lnTo>
                    <a:pt x="33781" y="30098"/>
                  </a:lnTo>
                  <a:lnTo>
                    <a:pt x="32257" y="31495"/>
                  </a:lnTo>
                  <a:lnTo>
                    <a:pt x="30861" y="32892"/>
                  </a:lnTo>
                  <a:lnTo>
                    <a:pt x="28955" y="34416"/>
                  </a:lnTo>
                  <a:lnTo>
                    <a:pt x="26542" y="35940"/>
                  </a:lnTo>
                  <a:lnTo>
                    <a:pt x="23240" y="38353"/>
                  </a:lnTo>
                  <a:lnTo>
                    <a:pt x="19812" y="40512"/>
                  </a:lnTo>
                  <a:lnTo>
                    <a:pt x="16382" y="42417"/>
                  </a:lnTo>
                  <a:lnTo>
                    <a:pt x="12953" y="44449"/>
                  </a:lnTo>
                  <a:lnTo>
                    <a:pt x="9271" y="46481"/>
                  </a:lnTo>
                  <a:lnTo>
                    <a:pt x="5206" y="48767"/>
                  </a:lnTo>
                  <a:lnTo>
                    <a:pt x="10160" y="56768"/>
                  </a:lnTo>
                  <a:lnTo>
                    <a:pt x="18287" y="52196"/>
                  </a:lnTo>
                  <a:lnTo>
                    <a:pt x="24891" y="48132"/>
                  </a:lnTo>
                  <a:lnTo>
                    <a:pt x="28066" y="46227"/>
                  </a:lnTo>
                  <a:lnTo>
                    <a:pt x="43179" y="33908"/>
                  </a:lnTo>
                  <a:lnTo>
                    <a:pt x="56732" y="33908"/>
                  </a:lnTo>
                  <a:lnTo>
                    <a:pt x="48387" y="19938"/>
                  </a:lnTo>
                  <a:lnTo>
                    <a:pt x="48260" y="6095"/>
                  </a:lnTo>
                  <a:close/>
                </a:path>
                <a:path w="435610" h="97154">
                  <a:moveTo>
                    <a:pt x="56732" y="33908"/>
                  </a:moveTo>
                  <a:lnTo>
                    <a:pt x="43306" y="33908"/>
                  </a:lnTo>
                  <a:lnTo>
                    <a:pt x="43814" y="35051"/>
                  </a:lnTo>
                  <a:lnTo>
                    <a:pt x="68834" y="52196"/>
                  </a:lnTo>
                  <a:lnTo>
                    <a:pt x="72516" y="54355"/>
                  </a:lnTo>
                  <a:lnTo>
                    <a:pt x="76326" y="56514"/>
                  </a:lnTo>
                  <a:lnTo>
                    <a:pt x="81279" y="48640"/>
                  </a:lnTo>
                  <a:lnTo>
                    <a:pt x="77215" y="46481"/>
                  </a:lnTo>
                  <a:lnTo>
                    <a:pt x="73660" y="44449"/>
                  </a:lnTo>
                  <a:lnTo>
                    <a:pt x="70357" y="42671"/>
                  </a:lnTo>
                  <a:lnTo>
                    <a:pt x="64007" y="38861"/>
                  </a:lnTo>
                  <a:lnTo>
                    <a:pt x="60832" y="36702"/>
                  </a:lnTo>
                  <a:lnTo>
                    <a:pt x="58038" y="34924"/>
                  </a:lnTo>
                  <a:lnTo>
                    <a:pt x="56732" y="33908"/>
                  </a:lnTo>
                  <a:close/>
                </a:path>
                <a:path w="435610" h="97154">
                  <a:moveTo>
                    <a:pt x="174751" y="45846"/>
                  </a:moveTo>
                  <a:lnTo>
                    <a:pt x="88391" y="45846"/>
                  </a:lnTo>
                  <a:lnTo>
                    <a:pt x="88391" y="54355"/>
                  </a:lnTo>
                  <a:lnTo>
                    <a:pt x="174751" y="54355"/>
                  </a:lnTo>
                  <a:lnTo>
                    <a:pt x="174751" y="45846"/>
                  </a:lnTo>
                  <a:close/>
                </a:path>
                <a:path w="435610" h="97154">
                  <a:moveTo>
                    <a:pt x="328422" y="1904"/>
                  </a:moveTo>
                  <a:lnTo>
                    <a:pt x="318515" y="1904"/>
                  </a:lnTo>
                  <a:lnTo>
                    <a:pt x="318515" y="30733"/>
                  </a:lnTo>
                  <a:lnTo>
                    <a:pt x="304291" y="30733"/>
                  </a:lnTo>
                  <a:lnTo>
                    <a:pt x="304291" y="39623"/>
                  </a:lnTo>
                  <a:lnTo>
                    <a:pt x="318515" y="39623"/>
                  </a:lnTo>
                  <a:lnTo>
                    <a:pt x="318515" y="89534"/>
                  </a:lnTo>
                  <a:lnTo>
                    <a:pt x="328422" y="89534"/>
                  </a:lnTo>
                  <a:lnTo>
                    <a:pt x="328422" y="1904"/>
                  </a:lnTo>
                  <a:close/>
                </a:path>
                <a:path w="435610" h="97154">
                  <a:moveTo>
                    <a:pt x="293877" y="17525"/>
                  </a:moveTo>
                  <a:lnTo>
                    <a:pt x="283972" y="17525"/>
                  </a:lnTo>
                  <a:lnTo>
                    <a:pt x="283972" y="33908"/>
                  </a:lnTo>
                  <a:lnTo>
                    <a:pt x="283717" y="36702"/>
                  </a:lnTo>
                  <a:lnTo>
                    <a:pt x="282955" y="39242"/>
                  </a:lnTo>
                  <a:lnTo>
                    <a:pt x="282321" y="41909"/>
                  </a:lnTo>
                  <a:lnTo>
                    <a:pt x="280924" y="44449"/>
                  </a:lnTo>
                  <a:lnTo>
                    <a:pt x="278891" y="47116"/>
                  </a:lnTo>
                  <a:lnTo>
                    <a:pt x="276732" y="50037"/>
                  </a:lnTo>
                  <a:lnTo>
                    <a:pt x="274319" y="52831"/>
                  </a:lnTo>
                  <a:lnTo>
                    <a:pt x="268986" y="58419"/>
                  </a:lnTo>
                  <a:lnTo>
                    <a:pt x="266191" y="61213"/>
                  </a:lnTo>
                  <a:lnTo>
                    <a:pt x="263143" y="64134"/>
                  </a:lnTo>
                  <a:lnTo>
                    <a:pt x="269875" y="70992"/>
                  </a:lnTo>
                  <a:lnTo>
                    <a:pt x="272668" y="68198"/>
                  </a:lnTo>
                  <a:lnTo>
                    <a:pt x="275209" y="65531"/>
                  </a:lnTo>
                  <a:lnTo>
                    <a:pt x="277749" y="62737"/>
                  </a:lnTo>
                  <a:lnTo>
                    <a:pt x="280288" y="60070"/>
                  </a:lnTo>
                  <a:lnTo>
                    <a:pt x="282575" y="57403"/>
                  </a:lnTo>
                  <a:lnTo>
                    <a:pt x="284606" y="54990"/>
                  </a:lnTo>
                  <a:lnTo>
                    <a:pt x="286512" y="52577"/>
                  </a:lnTo>
                  <a:lnTo>
                    <a:pt x="287274" y="51434"/>
                  </a:lnTo>
                  <a:lnTo>
                    <a:pt x="288163" y="50291"/>
                  </a:lnTo>
                  <a:lnTo>
                    <a:pt x="288671" y="49275"/>
                  </a:lnTo>
                  <a:lnTo>
                    <a:pt x="289051" y="48259"/>
                  </a:lnTo>
                  <a:lnTo>
                    <a:pt x="300291" y="48259"/>
                  </a:lnTo>
                  <a:lnTo>
                    <a:pt x="299212" y="46862"/>
                  </a:lnTo>
                  <a:lnTo>
                    <a:pt x="297179" y="44322"/>
                  </a:lnTo>
                  <a:lnTo>
                    <a:pt x="295782" y="41655"/>
                  </a:lnTo>
                  <a:lnTo>
                    <a:pt x="295021" y="39115"/>
                  </a:lnTo>
                  <a:lnTo>
                    <a:pt x="294259" y="36702"/>
                  </a:lnTo>
                  <a:lnTo>
                    <a:pt x="293877" y="33908"/>
                  </a:lnTo>
                  <a:lnTo>
                    <a:pt x="293877" y="17525"/>
                  </a:lnTo>
                  <a:close/>
                </a:path>
                <a:path w="435610" h="97154">
                  <a:moveTo>
                    <a:pt x="300291" y="48259"/>
                  </a:moveTo>
                  <a:lnTo>
                    <a:pt x="289178" y="48259"/>
                  </a:lnTo>
                  <a:lnTo>
                    <a:pt x="289432" y="49275"/>
                  </a:lnTo>
                  <a:lnTo>
                    <a:pt x="290067" y="50291"/>
                  </a:lnTo>
                  <a:lnTo>
                    <a:pt x="290702" y="51434"/>
                  </a:lnTo>
                  <a:lnTo>
                    <a:pt x="307213" y="69849"/>
                  </a:lnTo>
                  <a:lnTo>
                    <a:pt x="314071" y="62991"/>
                  </a:lnTo>
                  <a:lnTo>
                    <a:pt x="308228" y="57403"/>
                  </a:lnTo>
                  <a:lnTo>
                    <a:pt x="303656" y="52323"/>
                  </a:lnTo>
                  <a:lnTo>
                    <a:pt x="301371" y="49656"/>
                  </a:lnTo>
                  <a:lnTo>
                    <a:pt x="300291" y="48259"/>
                  </a:lnTo>
                  <a:close/>
                </a:path>
                <a:path w="435610" h="97154">
                  <a:moveTo>
                    <a:pt x="263143" y="43306"/>
                  </a:moveTo>
                  <a:lnTo>
                    <a:pt x="176784" y="43306"/>
                  </a:lnTo>
                  <a:lnTo>
                    <a:pt x="176784" y="51815"/>
                  </a:lnTo>
                  <a:lnTo>
                    <a:pt x="263143" y="51815"/>
                  </a:lnTo>
                  <a:lnTo>
                    <a:pt x="263143" y="43306"/>
                  </a:lnTo>
                  <a:close/>
                </a:path>
                <a:path w="435610" h="97154">
                  <a:moveTo>
                    <a:pt x="219837" y="24764"/>
                  </a:moveTo>
                  <a:lnTo>
                    <a:pt x="209676" y="24764"/>
                  </a:lnTo>
                  <a:lnTo>
                    <a:pt x="209676" y="43306"/>
                  </a:lnTo>
                  <a:lnTo>
                    <a:pt x="219837" y="43306"/>
                  </a:lnTo>
                  <a:lnTo>
                    <a:pt x="219837" y="24764"/>
                  </a:lnTo>
                  <a:close/>
                </a:path>
                <a:path w="435610" h="97154">
                  <a:moveTo>
                    <a:pt x="250316" y="3682"/>
                  </a:moveTo>
                  <a:lnTo>
                    <a:pt x="188087" y="3682"/>
                  </a:lnTo>
                  <a:lnTo>
                    <a:pt x="188087" y="12318"/>
                  </a:lnTo>
                  <a:lnTo>
                    <a:pt x="240029" y="12318"/>
                  </a:lnTo>
                  <a:lnTo>
                    <a:pt x="239902" y="21716"/>
                  </a:lnTo>
                  <a:lnTo>
                    <a:pt x="239140" y="28701"/>
                  </a:lnTo>
                  <a:lnTo>
                    <a:pt x="238632" y="32384"/>
                  </a:lnTo>
                  <a:lnTo>
                    <a:pt x="237743" y="36321"/>
                  </a:lnTo>
                  <a:lnTo>
                    <a:pt x="247650" y="37464"/>
                  </a:lnTo>
                  <a:lnTo>
                    <a:pt x="248157" y="35559"/>
                  </a:lnTo>
                  <a:lnTo>
                    <a:pt x="248538" y="33654"/>
                  </a:lnTo>
                  <a:lnTo>
                    <a:pt x="248792" y="31495"/>
                  </a:lnTo>
                  <a:lnTo>
                    <a:pt x="249174" y="29463"/>
                  </a:lnTo>
                  <a:lnTo>
                    <a:pt x="249681" y="25526"/>
                  </a:lnTo>
                  <a:lnTo>
                    <a:pt x="250162" y="18541"/>
                  </a:lnTo>
                  <a:lnTo>
                    <a:pt x="250247" y="17525"/>
                  </a:lnTo>
                  <a:lnTo>
                    <a:pt x="250316" y="3682"/>
                  </a:lnTo>
                  <a:close/>
                </a:path>
                <a:path w="435610" h="97154">
                  <a:moveTo>
                    <a:pt x="308990" y="9016"/>
                  </a:moveTo>
                  <a:lnTo>
                    <a:pt x="267842" y="9016"/>
                  </a:lnTo>
                  <a:lnTo>
                    <a:pt x="267842" y="17525"/>
                  </a:lnTo>
                  <a:lnTo>
                    <a:pt x="308990" y="17525"/>
                  </a:lnTo>
                  <a:lnTo>
                    <a:pt x="308990" y="9016"/>
                  </a:lnTo>
                  <a:close/>
                </a:path>
                <a:path w="435610" h="97154">
                  <a:moveTo>
                    <a:pt x="416813" y="43179"/>
                  </a:moveTo>
                  <a:lnTo>
                    <a:pt x="406907" y="43179"/>
                  </a:lnTo>
                  <a:lnTo>
                    <a:pt x="406907" y="89534"/>
                  </a:lnTo>
                  <a:lnTo>
                    <a:pt x="416813" y="89534"/>
                  </a:lnTo>
                  <a:lnTo>
                    <a:pt x="416813" y="43179"/>
                  </a:lnTo>
                  <a:close/>
                </a:path>
                <a:path w="435610" h="97154">
                  <a:moveTo>
                    <a:pt x="383286" y="6984"/>
                  </a:moveTo>
                  <a:lnTo>
                    <a:pt x="369697" y="6984"/>
                  </a:lnTo>
                  <a:lnTo>
                    <a:pt x="364489" y="9270"/>
                  </a:lnTo>
                  <a:lnTo>
                    <a:pt x="357504" y="18287"/>
                  </a:lnTo>
                  <a:lnTo>
                    <a:pt x="355726" y="25018"/>
                  </a:lnTo>
                  <a:lnTo>
                    <a:pt x="355726" y="53085"/>
                  </a:lnTo>
                  <a:lnTo>
                    <a:pt x="357504" y="59943"/>
                  </a:lnTo>
                  <a:lnTo>
                    <a:pt x="361061" y="64388"/>
                  </a:lnTo>
                  <a:lnTo>
                    <a:pt x="364489" y="68833"/>
                  </a:lnTo>
                  <a:lnTo>
                    <a:pt x="369697" y="71119"/>
                  </a:lnTo>
                  <a:lnTo>
                    <a:pt x="383286" y="71119"/>
                  </a:lnTo>
                  <a:lnTo>
                    <a:pt x="388492" y="68833"/>
                  </a:lnTo>
                  <a:lnTo>
                    <a:pt x="391922" y="64388"/>
                  </a:lnTo>
                  <a:lnTo>
                    <a:pt x="393649" y="62229"/>
                  </a:lnTo>
                  <a:lnTo>
                    <a:pt x="372744" y="62229"/>
                  </a:lnTo>
                  <a:lnTo>
                    <a:pt x="369824" y="60705"/>
                  </a:lnTo>
                  <a:lnTo>
                    <a:pt x="366267" y="54863"/>
                  </a:lnTo>
                  <a:lnTo>
                    <a:pt x="365378" y="49910"/>
                  </a:lnTo>
                  <a:lnTo>
                    <a:pt x="365378" y="28320"/>
                  </a:lnTo>
                  <a:lnTo>
                    <a:pt x="366267" y="23367"/>
                  </a:lnTo>
                  <a:lnTo>
                    <a:pt x="369824" y="17525"/>
                  </a:lnTo>
                  <a:lnTo>
                    <a:pt x="372744" y="16001"/>
                  </a:lnTo>
                  <a:lnTo>
                    <a:pt x="393707" y="16001"/>
                  </a:lnTo>
                  <a:lnTo>
                    <a:pt x="388492" y="9270"/>
                  </a:lnTo>
                  <a:lnTo>
                    <a:pt x="383286" y="6984"/>
                  </a:lnTo>
                  <a:close/>
                </a:path>
                <a:path w="435610" h="97154">
                  <a:moveTo>
                    <a:pt x="393707" y="16001"/>
                  </a:moveTo>
                  <a:lnTo>
                    <a:pt x="380238" y="16001"/>
                  </a:lnTo>
                  <a:lnTo>
                    <a:pt x="383031" y="17525"/>
                  </a:lnTo>
                  <a:lnTo>
                    <a:pt x="384810" y="20446"/>
                  </a:lnTo>
                  <a:lnTo>
                    <a:pt x="386714" y="23367"/>
                  </a:lnTo>
                  <a:lnTo>
                    <a:pt x="387603" y="28320"/>
                  </a:lnTo>
                  <a:lnTo>
                    <a:pt x="387603" y="49910"/>
                  </a:lnTo>
                  <a:lnTo>
                    <a:pt x="386714" y="54863"/>
                  </a:lnTo>
                  <a:lnTo>
                    <a:pt x="383159" y="60705"/>
                  </a:lnTo>
                  <a:lnTo>
                    <a:pt x="380364" y="62229"/>
                  </a:lnTo>
                  <a:lnTo>
                    <a:pt x="393649" y="62229"/>
                  </a:lnTo>
                  <a:lnTo>
                    <a:pt x="395477" y="59943"/>
                  </a:lnTo>
                  <a:lnTo>
                    <a:pt x="397255" y="53085"/>
                  </a:lnTo>
                  <a:lnTo>
                    <a:pt x="397255" y="43179"/>
                  </a:lnTo>
                  <a:lnTo>
                    <a:pt x="416813" y="43179"/>
                  </a:lnTo>
                  <a:lnTo>
                    <a:pt x="416813" y="34416"/>
                  </a:lnTo>
                  <a:lnTo>
                    <a:pt x="397255" y="34416"/>
                  </a:lnTo>
                  <a:lnTo>
                    <a:pt x="397255" y="25018"/>
                  </a:lnTo>
                  <a:lnTo>
                    <a:pt x="395477" y="18287"/>
                  </a:lnTo>
                  <a:lnTo>
                    <a:pt x="393707" y="16001"/>
                  </a:lnTo>
                  <a:close/>
                </a:path>
                <a:path w="435610" h="97154">
                  <a:moveTo>
                    <a:pt x="416813" y="1904"/>
                  </a:moveTo>
                  <a:lnTo>
                    <a:pt x="406907" y="1904"/>
                  </a:lnTo>
                  <a:lnTo>
                    <a:pt x="406907" y="34416"/>
                  </a:lnTo>
                  <a:lnTo>
                    <a:pt x="416813" y="34416"/>
                  </a:lnTo>
                  <a:lnTo>
                    <a:pt x="416813" y="1904"/>
                  </a:lnTo>
                  <a:close/>
                </a:path>
                <a:path w="435610" h="97154">
                  <a:moveTo>
                    <a:pt x="161416" y="3428"/>
                  </a:moveTo>
                  <a:lnTo>
                    <a:pt x="101091" y="3428"/>
                  </a:lnTo>
                  <a:lnTo>
                    <a:pt x="101091" y="36702"/>
                  </a:lnTo>
                  <a:lnTo>
                    <a:pt x="162051" y="36702"/>
                  </a:lnTo>
                  <a:lnTo>
                    <a:pt x="162051" y="28193"/>
                  </a:lnTo>
                  <a:lnTo>
                    <a:pt x="111125" y="28193"/>
                  </a:lnTo>
                  <a:lnTo>
                    <a:pt x="111125" y="11937"/>
                  </a:lnTo>
                  <a:lnTo>
                    <a:pt x="161416" y="11937"/>
                  </a:lnTo>
                  <a:lnTo>
                    <a:pt x="161416" y="3428"/>
                  </a:lnTo>
                  <a:close/>
                </a:path>
                <a:path w="435610" h="97154">
                  <a:moveTo>
                    <a:pt x="435482" y="0"/>
                  </a:moveTo>
                  <a:lnTo>
                    <a:pt x="425576" y="0"/>
                  </a:lnTo>
                  <a:lnTo>
                    <a:pt x="425576" y="94106"/>
                  </a:lnTo>
                  <a:lnTo>
                    <a:pt x="435482" y="94106"/>
                  </a:lnTo>
                  <a:lnTo>
                    <a:pt x="435482" y="0"/>
                  </a:lnTo>
                  <a:close/>
                </a:path>
                <a:path w="435610" h="97154">
                  <a:moveTo>
                    <a:pt x="347090" y="0"/>
                  </a:moveTo>
                  <a:lnTo>
                    <a:pt x="337185" y="0"/>
                  </a:lnTo>
                  <a:lnTo>
                    <a:pt x="337185" y="94106"/>
                  </a:lnTo>
                  <a:lnTo>
                    <a:pt x="347090" y="94106"/>
                  </a:lnTo>
                  <a:lnTo>
                    <a:pt x="347090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8" name="object 398"/>
            <p:cNvPicPr/>
            <p:nvPr/>
          </p:nvPicPr>
          <p:blipFill>
            <a:blip r:embed="rId112" cstate="print"/>
            <a:stretch>
              <a:fillRect/>
            </a:stretch>
          </p:blipFill>
          <p:spPr>
            <a:xfrm>
              <a:off x="3941826" y="7678292"/>
              <a:ext cx="444626" cy="105918"/>
            </a:xfrm>
            <a:prstGeom prst="rect">
              <a:avLst/>
            </a:prstGeom>
          </p:spPr>
        </p:pic>
        <p:sp>
          <p:nvSpPr>
            <p:cNvPr id="399" name="object 399"/>
            <p:cNvSpPr/>
            <p:nvPr/>
          </p:nvSpPr>
          <p:spPr>
            <a:xfrm>
              <a:off x="4410836" y="7681848"/>
              <a:ext cx="262255" cy="95885"/>
            </a:xfrm>
            <a:custGeom>
              <a:avLst/>
              <a:gdLst/>
              <a:ahLst/>
              <a:cxnLst/>
              <a:rect l="l" t="t" r="r" b="b"/>
              <a:pathLst>
                <a:path w="262254" h="95884">
                  <a:moveTo>
                    <a:pt x="201040" y="68071"/>
                  </a:moveTo>
                  <a:lnTo>
                    <a:pt x="190880" y="68071"/>
                  </a:lnTo>
                  <a:lnTo>
                    <a:pt x="190880" y="94106"/>
                  </a:lnTo>
                  <a:lnTo>
                    <a:pt x="250951" y="94106"/>
                  </a:lnTo>
                  <a:lnTo>
                    <a:pt x="250951" y="85343"/>
                  </a:lnTo>
                  <a:lnTo>
                    <a:pt x="201040" y="85343"/>
                  </a:lnTo>
                  <a:lnTo>
                    <a:pt x="201040" y="68071"/>
                  </a:lnTo>
                  <a:close/>
                </a:path>
                <a:path w="262254" h="95884">
                  <a:moveTo>
                    <a:pt x="248412" y="1015"/>
                  </a:moveTo>
                  <a:lnTo>
                    <a:pt x="238378" y="1015"/>
                  </a:lnTo>
                  <a:lnTo>
                    <a:pt x="238378" y="69342"/>
                  </a:lnTo>
                  <a:lnTo>
                    <a:pt x="248412" y="69342"/>
                  </a:lnTo>
                  <a:lnTo>
                    <a:pt x="248412" y="37718"/>
                  </a:lnTo>
                  <a:lnTo>
                    <a:pt x="261747" y="37718"/>
                  </a:lnTo>
                  <a:lnTo>
                    <a:pt x="261747" y="28956"/>
                  </a:lnTo>
                  <a:lnTo>
                    <a:pt x="248412" y="28956"/>
                  </a:lnTo>
                  <a:lnTo>
                    <a:pt x="248412" y="1015"/>
                  </a:lnTo>
                  <a:close/>
                </a:path>
                <a:path w="262254" h="95884">
                  <a:moveTo>
                    <a:pt x="205866" y="23494"/>
                  </a:moveTo>
                  <a:lnTo>
                    <a:pt x="198627" y="23494"/>
                  </a:lnTo>
                  <a:lnTo>
                    <a:pt x="195325" y="24002"/>
                  </a:lnTo>
                  <a:lnTo>
                    <a:pt x="181737" y="34417"/>
                  </a:lnTo>
                  <a:lnTo>
                    <a:pt x="180721" y="36449"/>
                  </a:lnTo>
                  <a:lnTo>
                    <a:pt x="180339" y="38607"/>
                  </a:lnTo>
                  <a:lnTo>
                    <a:pt x="180339" y="46100"/>
                  </a:lnTo>
                  <a:lnTo>
                    <a:pt x="180721" y="48259"/>
                  </a:lnTo>
                  <a:lnTo>
                    <a:pt x="181737" y="50292"/>
                  </a:lnTo>
                  <a:lnTo>
                    <a:pt x="182625" y="52450"/>
                  </a:lnTo>
                  <a:lnTo>
                    <a:pt x="198627" y="61340"/>
                  </a:lnTo>
                  <a:lnTo>
                    <a:pt x="205866" y="61340"/>
                  </a:lnTo>
                  <a:lnTo>
                    <a:pt x="209168" y="60832"/>
                  </a:lnTo>
                  <a:lnTo>
                    <a:pt x="211836" y="59817"/>
                  </a:lnTo>
                  <a:lnTo>
                    <a:pt x="214629" y="58800"/>
                  </a:lnTo>
                  <a:lnTo>
                    <a:pt x="216915" y="57531"/>
                  </a:lnTo>
                  <a:lnTo>
                    <a:pt x="220472" y="54228"/>
                  </a:lnTo>
                  <a:lnTo>
                    <a:pt x="221270" y="53212"/>
                  </a:lnTo>
                  <a:lnTo>
                    <a:pt x="200151" y="53212"/>
                  </a:lnTo>
                  <a:lnTo>
                    <a:pt x="198374" y="52958"/>
                  </a:lnTo>
                  <a:lnTo>
                    <a:pt x="189864" y="44703"/>
                  </a:lnTo>
                  <a:lnTo>
                    <a:pt x="189864" y="40131"/>
                  </a:lnTo>
                  <a:lnTo>
                    <a:pt x="193166" y="34417"/>
                  </a:lnTo>
                  <a:lnTo>
                    <a:pt x="193928" y="33655"/>
                  </a:lnTo>
                  <a:lnTo>
                    <a:pt x="195199" y="33019"/>
                  </a:lnTo>
                  <a:lnTo>
                    <a:pt x="196850" y="32384"/>
                  </a:lnTo>
                  <a:lnTo>
                    <a:pt x="198374" y="31876"/>
                  </a:lnTo>
                  <a:lnTo>
                    <a:pt x="200151" y="31623"/>
                  </a:lnTo>
                  <a:lnTo>
                    <a:pt x="221270" y="31623"/>
                  </a:lnTo>
                  <a:lnTo>
                    <a:pt x="220472" y="30606"/>
                  </a:lnTo>
                  <a:lnTo>
                    <a:pt x="216915" y="27305"/>
                  </a:lnTo>
                  <a:lnTo>
                    <a:pt x="214629" y="26034"/>
                  </a:lnTo>
                  <a:lnTo>
                    <a:pt x="211836" y="25018"/>
                  </a:lnTo>
                  <a:lnTo>
                    <a:pt x="209168" y="24002"/>
                  </a:lnTo>
                  <a:lnTo>
                    <a:pt x="205866" y="23494"/>
                  </a:lnTo>
                  <a:close/>
                </a:path>
                <a:path w="262254" h="95884">
                  <a:moveTo>
                    <a:pt x="221270" y="31623"/>
                  </a:moveTo>
                  <a:lnTo>
                    <a:pt x="204342" y="31623"/>
                  </a:lnTo>
                  <a:lnTo>
                    <a:pt x="206121" y="31876"/>
                  </a:lnTo>
                  <a:lnTo>
                    <a:pt x="207772" y="32384"/>
                  </a:lnTo>
                  <a:lnTo>
                    <a:pt x="209296" y="33019"/>
                  </a:lnTo>
                  <a:lnTo>
                    <a:pt x="210565" y="33655"/>
                  </a:lnTo>
                  <a:lnTo>
                    <a:pt x="211582" y="34670"/>
                  </a:lnTo>
                  <a:lnTo>
                    <a:pt x="212598" y="35559"/>
                  </a:lnTo>
                  <a:lnTo>
                    <a:pt x="213360" y="36575"/>
                  </a:lnTo>
                  <a:lnTo>
                    <a:pt x="213867" y="37718"/>
                  </a:lnTo>
                  <a:lnTo>
                    <a:pt x="214375" y="38988"/>
                  </a:lnTo>
                  <a:lnTo>
                    <a:pt x="214629" y="40131"/>
                  </a:lnTo>
                  <a:lnTo>
                    <a:pt x="214629" y="44703"/>
                  </a:lnTo>
                  <a:lnTo>
                    <a:pt x="204342" y="53212"/>
                  </a:lnTo>
                  <a:lnTo>
                    <a:pt x="221270" y="53212"/>
                  </a:lnTo>
                  <a:lnTo>
                    <a:pt x="221868" y="52450"/>
                  </a:lnTo>
                  <a:lnTo>
                    <a:pt x="222885" y="50292"/>
                  </a:lnTo>
                  <a:lnTo>
                    <a:pt x="223774" y="48259"/>
                  </a:lnTo>
                  <a:lnTo>
                    <a:pt x="224154" y="46100"/>
                  </a:lnTo>
                  <a:lnTo>
                    <a:pt x="224132" y="38607"/>
                  </a:lnTo>
                  <a:lnTo>
                    <a:pt x="223774" y="36575"/>
                  </a:lnTo>
                  <a:lnTo>
                    <a:pt x="222825" y="34417"/>
                  </a:lnTo>
                  <a:lnTo>
                    <a:pt x="221868" y="32384"/>
                  </a:lnTo>
                  <a:lnTo>
                    <a:pt x="221270" y="31623"/>
                  </a:lnTo>
                  <a:close/>
                </a:path>
                <a:path w="262254" h="95884">
                  <a:moveTo>
                    <a:pt x="229235" y="11430"/>
                  </a:moveTo>
                  <a:lnTo>
                    <a:pt x="175133" y="11430"/>
                  </a:lnTo>
                  <a:lnTo>
                    <a:pt x="175133" y="19938"/>
                  </a:lnTo>
                  <a:lnTo>
                    <a:pt x="229235" y="19938"/>
                  </a:lnTo>
                  <a:lnTo>
                    <a:pt x="229235" y="11430"/>
                  </a:lnTo>
                  <a:close/>
                </a:path>
                <a:path w="262254" h="95884">
                  <a:moveTo>
                    <a:pt x="207263" y="0"/>
                  </a:moveTo>
                  <a:lnTo>
                    <a:pt x="197230" y="0"/>
                  </a:lnTo>
                  <a:lnTo>
                    <a:pt x="197230" y="11430"/>
                  </a:lnTo>
                  <a:lnTo>
                    <a:pt x="207263" y="11430"/>
                  </a:lnTo>
                  <a:lnTo>
                    <a:pt x="207263" y="0"/>
                  </a:lnTo>
                  <a:close/>
                </a:path>
                <a:path w="262254" h="95884">
                  <a:moveTo>
                    <a:pt x="172085" y="73913"/>
                  </a:moveTo>
                  <a:lnTo>
                    <a:pt x="85725" y="73913"/>
                  </a:lnTo>
                  <a:lnTo>
                    <a:pt x="85725" y="82550"/>
                  </a:lnTo>
                  <a:lnTo>
                    <a:pt x="172085" y="82550"/>
                  </a:lnTo>
                  <a:lnTo>
                    <a:pt x="172085" y="73913"/>
                  </a:lnTo>
                  <a:close/>
                </a:path>
                <a:path w="262254" h="95884">
                  <a:moveTo>
                    <a:pt x="133096" y="6095"/>
                  </a:moveTo>
                  <a:lnTo>
                    <a:pt x="124587" y="6095"/>
                  </a:lnTo>
                  <a:lnTo>
                    <a:pt x="120523" y="6603"/>
                  </a:lnTo>
                  <a:lnTo>
                    <a:pt x="99695" y="19557"/>
                  </a:lnTo>
                  <a:lnTo>
                    <a:pt x="98043" y="22351"/>
                  </a:lnTo>
                  <a:lnTo>
                    <a:pt x="97226" y="25273"/>
                  </a:lnTo>
                  <a:lnTo>
                    <a:pt x="97154" y="37718"/>
                  </a:lnTo>
                  <a:lnTo>
                    <a:pt x="98171" y="41020"/>
                  </a:lnTo>
                  <a:lnTo>
                    <a:pt x="99949" y="43942"/>
                  </a:lnTo>
                  <a:lnTo>
                    <a:pt x="101726" y="46736"/>
                  </a:lnTo>
                  <a:lnTo>
                    <a:pt x="104139" y="49275"/>
                  </a:lnTo>
                  <a:lnTo>
                    <a:pt x="107187" y="51181"/>
                  </a:lnTo>
                  <a:lnTo>
                    <a:pt x="107187" y="73913"/>
                  </a:lnTo>
                  <a:lnTo>
                    <a:pt x="117221" y="73913"/>
                  </a:lnTo>
                  <a:lnTo>
                    <a:pt x="117221" y="55371"/>
                  </a:lnTo>
                  <a:lnTo>
                    <a:pt x="150495" y="55371"/>
                  </a:lnTo>
                  <a:lnTo>
                    <a:pt x="150495" y="51181"/>
                  </a:lnTo>
                  <a:lnTo>
                    <a:pt x="153542" y="49275"/>
                  </a:lnTo>
                  <a:lnTo>
                    <a:pt x="154628" y="48132"/>
                  </a:lnTo>
                  <a:lnTo>
                    <a:pt x="125984" y="48132"/>
                  </a:lnTo>
                  <a:lnTo>
                    <a:pt x="123189" y="47751"/>
                  </a:lnTo>
                  <a:lnTo>
                    <a:pt x="120523" y="47117"/>
                  </a:lnTo>
                  <a:lnTo>
                    <a:pt x="117983" y="46481"/>
                  </a:lnTo>
                  <a:lnTo>
                    <a:pt x="115570" y="45465"/>
                  </a:lnTo>
                  <a:lnTo>
                    <a:pt x="113664" y="44195"/>
                  </a:lnTo>
                  <a:lnTo>
                    <a:pt x="111633" y="42925"/>
                  </a:lnTo>
                  <a:lnTo>
                    <a:pt x="109982" y="41401"/>
                  </a:lnTo>
                  <a:lnTo>
                    <a:pt x="108838" y="39624"/>
                  </a:lnTo>
                  <a:lnTo>
                    <a:pt x="107696" y="37718"/>
                  </a:lnTo>
                  <a:lnTo>
                    <a:pt x="107061" y="35687"/>
                  </a:lnTo>
                  <a:lnTo>
                    <a:pt x="107061" y="27305"/>
                  </a:lnTo>
                  <a:lnTo>
                    <a:pt x="107696" y="25273"/>
                  </a:lnTo>
                  <a:lnTo>
                    <a:pt x="108838" y="23494"/>
                  </a:lnTo>
                  <a:lnTo>
                    <a:pt x="109982" y="21589"/>
                  </a:lnTo>
                  <a:lnTo>
                    <a:pt x="111633" y="20065"/>
                  </a:lnTo>
                  <a:lnTo>
                    <a:pt x="113664" y="18795"/>
                  </a:lnTo>
                  <a:lnTo>
                    <a:pt x="115570" y="17525"/>
                  </a:lnTo>
                  <a:lnTo>
                    <a:pt x="117983" y="16509"/>
                  </a:lnTo>
                  <a:lnTo>
                    <a:pt x="120523" y="15875"/>
                  </a:lnTo>
                  <a:lnTo>
                    <a:pt x="123189" y="15239"/>
                  </a:lnTo>
                  <a:lnTo>
                    <a:pt x="125984" y="14858"/>
                  </a:lnTo>
                  <a:lnTo>
                    <a:pt x="154652" y="14858"/>
                  </a:lnTo>
                  <a:lnTo>
                    <a:pt x="154050" y="14224"/>
                  </a:lnTo>
                  <a:lnTo>
                    <a:pt x="137287" y="6603"/>
                  </a:lnTo>
                  <a:lnTo>
                    <a:pt x="133096" y="6095"/>
                  </a:lnTo>
                  <a:close/>
                </a:path>
                <a:path w="262254" h="95884">
                  <a:moveTo>
                    <a:pt x="150495" y="55371"/>
                  </a:moveTo>
                  <a:lnTo>
                    <a:pt x="140462" y="55371"/>
                  </a:lnTo>
                  <a:lnTo>
                    <a:pt x="140462" y="73913"/>
                  </a:lnTo>
                  <a:lnTo>
                    <a:pt x="150495" y="73913"/>
                  </a:lnTo>
                  <a:lnTo>
                    <a:pt x="150495" y="55371"/>
                  </a:lnTo>
                  <a:close/>
                </a:path>
                <a:path w="262254" h="95884">
                  <a:moveTo>
                    <a:pt x="140462" y="55371"/>
                  </a:moveTo>
                  <a:lnTo>
                    <a:pt x="117221" y="55371"/>
                  </a:lnTo>
                  <a:lnTo>
                    <a:pt x="120903" y="56387"/>
                  </a:lnTo>
                  <a:lnTo>
                    <a:pt x="124840" y="56768"/>
                  </a:lnTo>
                  <a:lnTo>
                    <a:pt x="132841" y="56768"/>
                  </a:lnTo>
                  <a:lnTo>
                    <a:pt x="136651" y="56387"/>
                  </a:lnTo>
                  <a:lnTo>
                    <a:pt x="140462" y="55371"/>
                  </a:lnTo>
                  <a:close/>
                </a:path>
                <a:path w="262254" h="95884">
                  <a:moveTo>
                    <a:pt x="154652" y="14858"/>
                  </a:moveTo>
                  <a:lnTo>
                    <a:pt x="131825" y="14858"/>
                  </a:lnTo>
                  <a:lnTo>
                    <a:pt x="134620" y="15239"/>
                  </a:lnTo>
                  <a:lnTo>
                    <a:pt x="137160" y="15875"/>
                  </a:lnTo>
                  <a:lnTo>
                    <a:pt x="148843" y="23494"/>
                  </a:lnTo>
                  <a:lnTo>
                    <a:pt x="149987" y="25273"/>
                  </a:lnTo>
                  <a:lnTo>
                    <a:pt x="150622" y="27305"/>
                  </a:lnTo>
                  <a:lnTo>
                    <a:pt x="150622" y="35687"/>
                  </a:lnTo>
                  <a:lnTo>
                    <a:pt x="137160" y="47117"/>
                  </a:lnTo>
                  <a:lnTo>
                    <a:pt x="134620" y="47751"/>
                  </a:lnTo>
                  <a:lnTo>
                    <a:pt x="131825" y="48132"/>
                  </a:lnTo>
                  <a:lnTo>
                    <a:pt x="154628" y="48132"/>
                  </a:lnTo>
                  <a:lnTo>
                    <a:pt x="155955" y="46736"/>
                  </a:lnTo>
                  <a:lnTo>
                    <a:pt x="157861" y="43942"/>
                  </a:lnTo>
                  <a:lnTo>
                    <a:pt x="159638" y="41020"/>
                  </a:lnTo>
                  <a:lnTo>
                    <a:pt x="160527" y="37718"/>
                  </a:lnTo>
                  <a:lnTo>
                    <a:pt x="160456" y="25273"/>
                  </a:lnTo>
                  <a:lnTo>
                    <a:pt x="159638" y="22351"/>
                  </a:lnTo>
                  <a:lnTo>
                    <a:pt x="157987" y="19557"/>
                  </a:lnTo>
                  <a:lnTo>
                    <a:pt x="156337" y="16637"/>
                  </a:lnTo>
                  <a:lnTo>
                    <a:pt x="154652" y="14858"/>
                  </a:lnTo>
                  <a:close/>
                </a:path>
                <a:path w="262254" h="95884">
                  <a:moveTo>
                    <a:pt x="75311" y="52958"/>
                  </a:moveTo>
                  <a:lnTo>
                    <a:pt x="16510" y="52958"/>
                  </a:lnTo>
                  <a:lnTo>
                    <a:pt x="16510" y="61340"/>
                  </a:lnTo>
                  <a:lnTo>
                    <a:pt x="65404" y="61340"/>
                  </a:lnTo>
                  <a:lnTo>
                    <a:pt x="65404" y="70231"/>
                  </a:lnTo>
                  <a:lnTo>
                    <a:pt x="17017" y="70231"/>
                  </a:lnTo>
                  <a:lnTo>
                    <a:pt x="17017" y="95757"/>
                  </a:lnTo>
                  <a:lnTo>
                    <a:pt x="77977" y="95757"/>
                  </a:lnTo>
                  <a:lnTo>
                    <a:pt x="77977" y="87375"/>
                  </a:lnTo>
                  <a:lnTo>
                    <a:pt x="26924" y="87375"/>
                  </a:lnTo>
                  <a:lnTo>
                    <a:pt x="26924" y="78358"/>
                  </a:lnTo>
                  <a:lnTo>
                    <a:pt x="75311" y="78358"/>
                  </a:lnTo>
                  <a:lnTo>
                    <a:pt x="75311" y="52958"/>
                  </a:lnTo>
                  <a:close/>
                </a:path>
                <a:path w="262254" h="95884">
                  <a:moveTo>
                    <a:pt x="43814" y="13081"/>
                  </a:moveTo>
                  <a:lnTo>
                    <a:pt x="34162" y="13081"/>
                  </a:lnTo>
                  <a:lnTo>
                    <a:pt x="34162" y="36321"/>
                  </a:lnTo>
                  <a:lnTo>
                    <a:pt x="19176" y="36575"/>
                  </a:lnTo>
                  <a:lnTo>
                    <a:pt x="0" y="36575"/>
                  </a:lnTo>
                  <a:lnTo>
                    <a:pt x="0" y="44703"/>
                  </a:lnTo>
                  <a:lnTo>
                    <a:pt x="8127" y="44576"/>
                  </a:lnTo>
                  <a:lnTo>
                    <a:pt x="15112" y="44576"/>
                  </a:lnTo>
                  <a:lnTo>
                    <a:pt x="20827" y="44450"/>
                  </a:lnTo>
                  <a:lnTo>
                    <a:pt x="26542" y="44450"/>
                  </a:lnTo>
                  <a:lnTo>
                    <a:pt x="31623" y="44323"/>
                  </a:lnTo>
                  <a:lnTo>
                    <a:pt x="35940" y="44068"/>
                  </a:lnTo>
                  <a:lnTo>
                    <a:pt x="40132" y="43942"/>
                  </a:lnTo>
                  <a:lnTo>
                    <a:pt x="43941" y="43687"/>
                  </a:lnTo>
                  <a:lnTo>
                    <a:pt x="47243" y="43561"/>
                  </a:lnTo>
                  <a:lnTo>
                    <a:pt x="56768" y="42799"/>
                  </a:lnTo>
                  <a:lnTo>
                    <a:pt x="56215" y="35940"/>
                  </a:lnTo>
                  <a:lnTo>
                    <a:pt x="43814" y="35940"/>
                  </a:lnTo>
                  <a:lnTo>
                    <a:pt x="43814" y="13081"/>
                  </a:lnTo>
                  <a:close/>
                </a:path>
                <a:path w="262254" h="95884">
                  <a:moveTo>
                    <a:pt x="19176" y="13081"/>
                  </a:moveTo>
                  <a:lnTo>
                    <a:pt x="9525" y="13081"/>
                  </a:lnTo>
                  <a:lnTo>
                    <a:pt x="9525" y="36575"/>
                  </a:lnTo>
                  <a:lnTo>
                    <a:pt x="19176" y="36575"/>
                  </a:lnTo>
                  <a:lnTo>
                    <a:pt x="19176" y="13081"/>
                  </a:lnTo>
                  <a:close/>
                </a:path>
                <a:path w="262254" h="95884">
                  <a:moveTo>
                    <a:pt x="56134" y="34925"/>
                  </a:moveTo>
                  <a:lnTo>
                    <a:pt x="54101" y="35178"/>
                  </a:lnTo>
                  <a:lnTo>
                    <a:pt x="48133" y="35559"/>
                  </a:lnTo>
                  <a:lnTo>
                    <a:pt x="45974" y="35813"/>
                  </a:lnTo>
                  <a:lnTo>
                    <a:pt x="43814" y="35940"/>
                  </a:lnTo>
                  <a:lnTo>
                    <a:pt x="56215" y="35940"/>
                  </a:lnTo>
                  <a:lnTo>
                    <a:pt x="56134" y="34925"/>
                  </a:lnTo>
                  <a:close/>
                </a:path>
                <a:path w="262254" h="95884">
                  <a:moveTo>
                    <a:pt x="52577" y="4952"/>
                  </a:moveTo>
                  <a:lnTo>
                    <a:pt x="508" y="4952"/>
                  </a:lnTo>
                  <a:lnTo>
                    <a:pt x="508" y="13081"/>
                  </a:lnTo>
                  <a:lnTo>
                    <a:pt x="52577" y="13081"/>
                  </a:lnTo>
                  <a:lnTo>
                    <a:pt x="52577" y="4952"/>
                  </a:lnTo>
                  <a:close/>
                </a:path>
                <a:path w="262254" h="95884">
                  <a:moveTo>
                    <a:pt x="75311" y="1015"/>
                  </a:moveTo>
                  <a:lnTo>
                    <a:pt x="65277" y="1015"/>
                  </a:lnTo>
                  <a:lnTo>
                    <a:pt x="65277" y="48259"/>
                  </a:lnTo>
                  <a:lnTo>
                    <a:pt x="75311" y="48259"/>
                  </a:lnTo>
                  <a:lnTo>
                    <a:pt x="75311" y="1015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00" name="object 400"/>
            <p:cNvPicPr/>
            <p:nvPr/>
          </p:nvPicPr>
          <p:blipFill>
            <a:blip r:embed="rId113" cstate="print"/>
            <a:stretch>
              <a:fillRect/>
            </a:stretch>
          </p:blipFill>
          <p:spPr>
            <a:xfrm>
              <a:off x="4406265" y="7677276"/>
              <a:ext cx="469265" cy="104902"/>
            </a:xfrm>
            <a:prstGeom prst="rect">
              <a:avLst/>
            </a:prstGeom>
          </p:spPr>
        </p:pic>
        <p:pic>
          <p:nvPicPr>
            <p:cNvPr id="401" name="object 401"/>
            <p:cNvPicPr/>
            <p:nvPr/>
          </p:nvPicPr>
          <p:blipFill>
            <a:blip r:embed="rId114" cstate="print"/>
            <a:stretch>
              <a:fillRect/>
            </a:stretch>
          </p:blipFill>
          <p:spPr>
            <a:xfrm>
              <a:off x="4895977" y="7678292"/>
              <a:ext cx="259207" cy="103886"/>
            </a:xfrm>
            <a:prstGeom prst="rect">
              <a:avLst/>
            </a:prstGeom>
          </p:spPr>
        </p:pic>
        <p:sp>
          <p:nvSpPr>
            <p:cNvPr id="402" name="object 402"/>
            <p:cNvSpPr/>
            <p:nvPr/>
          </p:nvSpPr>
          <p:spPr>
            <a:xfrm>
              <a:off x="5183885" y="7680960"/>
              <a:ext cx="264795" cy="97155"/>
            </a:xfrm>
            <a:custGeom>
              <a:avLst/>
              <a:gdLst/>
              <a:ahLst/>
              <a:cxnLst/>
              <a:rect l="l" t="t" r="r" b="b"/>
              <a:pathLst>
                <a:path w="264795" h="97154">
                  <a:moveTo>
                    <a:pt x="251078" y="57658"/>
                  </a:moveTo>
                  <a:lnTo>
                    <a:pt x="192786" y="57658"/>
                  </a:lnTo>
                  <a:lnTo>
                    <a:pt x="192786" y="65913"/>
                  </a:lnTo>
                  <a:lnTo>
                    <a:pt x="241300" y="65913"/>
                  </a:lnTo>
                  <a:lnTo>
                    <a:pt x="241300" y="73152"/>
                  </a:lnTo>
                  <a:lnTo>
                    <a:pt x="193293" y="73152"/>
                  </a:lnTo>
                  <a:lnTo>
                    <a:pt x="193293" y="96647"/>
                  </a:lnTo>
                  <a:lnTo>
                    <a:pt x="253746" y="96647"/>
                  </a:lnTo>
                  <a:lnTo>
                    <a:pt x="253746" y="88392"/>
                  </a:lnTo>
                  <a:lnTo>
                    <a:pt x="203073" y="88392"/>
                  </a:lnTo>
                  <a:lnTo>
                    <a:pt x="203073" y="81153"/>
                  </a:lnTo>
                  <a:lnTo>
                    <a:pt x="251078" y="81153"/>
                  </a:lnTo>
                  <a:lnTo>
                    <a:pt x="251078" y="57658"/>
                  </a:lnTo>
                  <a:close/>
                </a:path>
                <a:path w="264795" h="97154">
                  <a:moveTo>
                    <a:pt x="73913" y="59055"/>
                  </a:moveTo>
                  <a:lnTo>
                    <a:pt x="11811" y="59055"/>
                  </a:lnTo>
                  <a:lnTo>
                    <a:pt x="11811" y="67310"/>
                  </a:lnTo>
                  <a:lnTo>
                    <a:pt x="64008" y="67310"/>
                  </a:lnTo>
                  <a:lnTo>
                    <a:pt x="64008" y="73787"/>
                  </a:lnTo>
                  <a:lnTo>
                    <a:pt x="12318" y="73787"/>
                  </a:lnTo>
                  <a:lnTo>
                    <a:pt x="12318" y="96647"/>
                  </a:lnTo>
                  <a:lnTo>
                    <a:pt x="76580" y="96647"/>
                  </a:lnTo>
                  <a:lnTo>
                    <a:pt x="76580" y="88392"/>
                  </a:lnTo>
                  <a:lnTo>
                    <a:pt x="22225" y="88392"/>
                  </a:lnTo>
                  <a:lnTo>
                    <a:pt x="22225" y="81788"/>
                  </a:lnTo>
                  <a:lnTo>
                    <a:pt x="73913" y="81788"/>
                  </a:lnTo>
                  <a:lnTo>
                    <a:pt x="73913" y="59055"/>
                  </a:lnTo>
                  <a:close/>
                </a:path>
                <a:path w="264795" h="97154">
                  <a:moveTo>
                    <a:pt x="48260" y="51054"/>
                  </a:moveTo>
                  <a:lnTo>
                    <a:pt x="38100" y="51054"/>
                  </a:lnTo>
                  <a:lnTo>
                    <a:pt x="38100" y="59055"/>
                  </a:lnTo>
                  <a:lnTo>
                    <a:pt x="48260" y="59055"/>
                  </a:lnTo>
                  <a:lnTo>
                    <a:pt x="48260" y="51054"/>
                  </a:lnTo>
                  <a:close/>
                </a:path>
                <a:path w="264795" h="97154">
                  <a:moveTo>
                    <a:pt x="86360" y="42672"/>
                  </a:moveTo>
                  <a:lnTo>
                    <a:pt x="0" y="42672"/>
                  </a:lnTo>
                  <a:lnTo>
                    <a:pt x="0" y="51054"/>
                  </a:lnTo>
                  <a:lnTo>
                    <a:pt x="86360" y="51054"/>
                  </a:lnTo>
                  <a:lnTo>
                    <a:pt x="86360" y="42672"/>
                  </a:lnTo>
                  <a:close/>
                </a:path>
                <a:path w="264795" h="97154">
                  <a:moveTo>
                    <a:pt x="209041" y="21336"/>
                  </a:moveTo>
                  <a:lnTo>
                    <a:pt x="200787" y="21336"/>
                  </a:lnTo>
                  <a:lnTo>
                    <a:pt x="197358" y="21844"/>
                  </a:lnTo>
                  <a:lnTo>
                    <a:pt x="184150" y="30607"/>
                  </a:lnTo>
                  <a:lnTo>
                    <a:pt x="183387" y="32385"/>
                  </a:lnTo>
                  <a:lnTo>
                    <a:pt x="183036" y="33909"/>
                  </a:lnTo>
                  <a:lnTo>
                    <a:pt x="183036" y="39624"/>
                  </a:lnTo>
                  <a:lnTo>
                    <a:pt x="183387" y="41148"/>
                  </a:lnTo>
                  <a:lnTo>
                    <a:pt x="184198" y="43053"/>
                  </a:lnTo>
                  <a:lnTo>
                    <a:pt x="184785" y="44577"/>
                  </a:lnTo>
                  <a:lnTo>
                    <a:pt x="200787" y="52197"/>
                  </a:lnTo>
                  <a:lnTo>
                    <a:pt x="209041" y="52197"/>
                  </a:lnTo>
                  <a:lnTo>
                    <a:pt x="225219" y="44196"/>
                  </a:lnTo>
                  <a:lnTo>
                    <a:pt x="202564" y="44196"/>
                  </a:lnTo>
                  <a:lnTo>
                    <a:pt x="200660" y="43942"/>
                  </a:lnTo>
                  <a:lnTo>
                    <a:pt x="193166" y="39624"/>
                  </a:lnTo>
                  <a:lnTo>
                    <a:pt x="192659" y="38862"/>
                  </a:lnTo>
                  <a:lnTo>
                    <a:pt x="192404" y="38100"/>
                  </a:lnTo>
                  <a:lnTo>
                    <a:pt x="192404" y="35433"/>
                  </a:lnTo>
                  <a:lnTo>
                    <a:pt x="199009" y="30099"/>
                  </a:lnTo>
                  <a:lnTo>
                    <a:pt x="200533" y="29591"/>
                  </a:lnTo>
                  <a:lnTo>
                    <a:pt x="202564" y="29337"/>
                  </a:lnTo>
                  <a:lnTo>
                    <a:pt x="225219" y="29337"/>
                  </a:lnTo>
                  <a:lnTo>
                    <a:pt x="225043" y="28956"/>
                  </a:lnTo>
                  <a:lnTo>
                    <a:pt x="212471" y="21844"/>
                  </a:lnTo>
                  <a:lnTo>
                    <a:pt x="209041" y="21336"/>
                  </a:lnTo>
                  <a:close/>
                </a:path>
                <a:path w="264795" h="97154">
                  <a:moveTo>
                    <a:pt x="225219" y="29337"/>
                  </a:moveTo>
                  <a:lnTo>
                    <a:pt x="207263" y="29337"/>
                  </a:lnTo>
                  <a:lnTo>
                    <a:pt x="209168" y="29591"/>
                  </a:lnTo>
                  <a:lnTo>
                    <a:pt x="210819" y="30099"/>
                  </a:lnTo>
                  <a:lnTo>
                    <a:pt x="217424" y="35433"/>
                  </a:lnTo>
                  <a:lnTo>
                    <a:pt x="217424" y="38100"/>
                  </a:lnTo>
                  <a:lnTo>
                    <a:pt x="217169" y="38862"/>
                  </a:lnTo>
                  <a:lnTo>
                    <a:pt x="216662" y="39624"/>
                  </a:lnTo>
                  <a:lnTo>
                    <a:pt x="216280" y="40386"/>
                  </a:lnTo>
                  <a:lnTo>
                    <a:pt x="207263" y="44196"/>
                  </a:lnTo>
                  <a:lnTo>
                    <a:pt x="225219" y="44196"/>
                  </a:lnTo>
                  <a:lnTo>
                    <a:pt x="225805" y="42926"/>
                  </a:lnTo>
                  <a:lnTo>
                    <a:pt x="226440" y="41148"/>
                  </a:lnTo>
                  <a:lnTo>
                    <a:pt x="226792" y="39624"/>
                  </a:lnTo>
                  <a:lnTo>
                    <a:pt x="226792" y="33909"/>
                  </a:lnTo>
                  <a:lnTo>
                    <a:pt x="226440" y="32385"/>
                  </a:lnTo>
                  <a:lnTo>
                    <a:pt x="225747" y="30480"/>
                  </a:lnTo>
                  <a:lnTo>
                    <a:pt x="225219" y="29337"/>
                  </a:lnTo>
                  <a:close/>
                </a:path>
                <a:path w="264795" h="97154">
                  <a:moveTo>
                    <a:pt x="22351" y="2794"/>
                  </a:moveTo>
                  <a:lnTo>
                    <a:pt x="12318" y="2794"/>
                  </a:lnTo>
                  <a:lnTo>
                    <a:pt x="12318" y="36449"/>
                  </a:lnTo>
                  <a:lnTo>
                    <a:pt x="73913" y="36449"/>
                  </a:lnTo>
                  <a:lnTo>
                    <a:pt x="73913" y="27940"/>
                  </a:lnTo>
                  <a:lnTo>
                    <a:pt x="22351" y="27940"/>
                  </a:lnTo>
                  <a:lnTo>
                    <a:pt x="22351" y="20574"/>
                  </a:lnTo>
                  <a:lnTo>
                    <a:pt x="73913" y="20574"/>
                  </a:lnTo>
                  <a:lnTo>
                    <a:pt x="73913" y="12319"/>
                  </a:lnTo>
                  <a:lnTo>
                    <a:pt x="22351" y="12319"/>
                  </a:lnTo>
                  <a:lnTo>
                    <a:pt x="22351" y="2794"/>
                  </a:lnTo>
                  <a:close/>
                </a:path>
                <a:path w="264795" h="97154">
                  <a:moveTo>
                    <a:pt x="73913" y="20574"/>
                  </a:moveTo>
                  <a:lnTo>
                    <a:pt x="63880" y="20574"/>
                  </a:lnTo>
                  <a:lnTo>
                    <a:pt x="63880" y="27940"/>
                  </a:lnTo>
                  <a:lnTo>
                    <a:pt x="73913" y="27940"/>
                  </a:lnTo>
                  <a:lnTo>
                    <a:pt x="73913" y="20574"/>
                  </a:lnTo>
                  <a:close/>
                </a:path>
                <a:path w="264795" h="97154">
                  <a:moveTo>
                    <a:pt x="73913" y="2667"/>
                  </a:moveTo>
                  <a:lnTo>
                    <a:pt x="63880" y="2667"/>
                  </a:lnTo>
                  <a:lnTo>
                    <a:pt x="63880" y="12319"/>
                  </a:lnTo>
                  <a:lnTo>
                    <a:pt x="73913" y="12319"/>
                  </a:lnTo>
                  <a:lnTo>
                    <a:pt x="73913" y="2667"/>
                  </a:lnTo>
                  <a:close/>
                </a:path>
                <a:path w="264795" h="97154">
                  <a:moveTo>
                    <a:pt x="134112" y="10668"/>
                  </a:moveTo>
                  <a:lnTo>
                    <a:pt x="92075" y="10668"/>
                  </a:lnTo>
                  <a:lnTo>
                    <a:pt x="92075" y="19304"/>
                  </a:lnTo>
                  <a:lnTo>
                    <a:pt x="124078" y="19304"/>
                  </a:lnTo>
                  <a:lnTo>
                    <a:pt x="124031" y="31623"/>
                  </a:lnTo>
                  <a:lnTo>
                    <a:pt x="123698" y="36957"/>
                  </a:lnTo>
                  <a:lnTo>
                    <a:pt x="123189" y="38862"/>
                  </a:lnTo>
                  <a:lnTo>
                    <a:pt x="122554" y="40640"/>
                  </a:lnTo>
                  <a:lnTo>
                    <a:pt x="121919" y="42545"/>
                  </a:lnTo>
                  <a:lnTo>
                    <a:pt x="90297" y="67183"/>
                  </a:lnTo>
                  <a:lnTo>
                    <a:pt x="95630" y="75311"/>
                  </a:lnTo>
                  <a:lnTo>
                    <a:pt x="127253" y="52578"/>
                  </a:lnTo>
                  <a:lnTo>
                    <a:pt x="128777" y="50419"/>
                  </a:lnTo>
                  <a:lnTo>
                    <a:pt x="130428" y="48260"/>
                  </a:lnTo>
                  <a:lnTo>
                    <a:pt x="134112" y="31623"/>
                  </a:lnTo>
                  <a:lnTo>
                    <a:pt x="134112" y="10668"/>
                  </a:lnTo>
                  <a:close/>
                </a:path>
                <a:path w="264795" h="97154">
                  <a:moveTo>
                    <a:pt x="251078" y="1905"/>
                  </a:moveTo>
                  <a:lnTo>
                    <a:pt x="241046" y="1905"/>
                  </a:lnTo>
                  <a:lnTo>
                    <a:pt x="241046" y="52959"/>
                  </a:lnTo>
                  <a:lnTo>
                    <a:pt x="251078" y="52959"/>
                  </a:lnTo>
                  <a:lnTo>
                    <a:pt x="251078" y="32004"/>
                  </a:lnTo>
                  <a:lnTo>
                    <a:pt x="264413" y="32004"/>
                  </a:lnTo>
                  <a:lnTo>
                    <a:pt x="264413" y="23241"/>
                  </a:lnTo>
                  <a:lnTo>
                    <a:pt x="251078" y="23241"/>
                  </a:lnTo>
                  <a:lnTo>
                    <a:pt x="251078" y="1905"/>
                  </a:lnTo>
                  <a:close/>
                </a:path>
                <a:path w="264795" h="97154">
                  <a:moveTo>
                    <a:pt x="162051" y="1905"/>
                  </a:moveTo>
                  <a:lnTo>
                    <a:pt x="152018" y="1905"/>
                  </a:lnTo>
                  <a:lnTo>
                    <a:pt x="152018" y="96012"/>
                  </a:lnTo>
                  <a:lnTo>
                    <a:pt x="162051" y="96012"/>
                  </a:lnTo>
                  <a:lnTo>
                    <a:pt x="162051" y="45466"/>
                  </a:lnTo>
                  <a:lnTo>
                    <a:pt x="176529" y="45466"/>
                  </a:lnTo>
                  <a:lnTo>
                    <a:pt x="176529" y="36703"/>
                  </a:lnTo>
                  <a:lnTo>
                    <a:pt x="162051" y="36703"/>
                  </a:lnTo>
                  <a:lnTo>
                    <a:pt x="162051" y="1905"/>
                  </a:lnTo>
                  <a:close/>
                </a:path>
                <a:path w="264795" h="97154">
                  <a:moveTo>
                    <a:pt x="231901" y="9779"/>
                  </a:moveTo>
                  <a:lnTo>
                    <a:pt x="177800" y="9779"/>
                  </a:lnTo>
                  <a:lnTo>
                    <a:pt x="177800" y="18034"/>
                  </a:lnTo>
                  <a:lnTo>
                    <a:pt x="231901" y="18034"/>
                  </a:lnTo>
                  <a:lnTo>
                    <a:pt x="231901" y="9779"/>
                  </a:lnTo>
                  <a:close/>
                </a:path>
                <a:path w="264795" h="97154">
                  <a:moveTo>
                    <a:pt x="209930" y="0"/>
                  </a:moveTo>
                  <a:lnTo>
                    <a:pt x="199898" y="0"/>
                  </a:lnTo>
                  <a:lnTo>
                    <a:pt x="199898" y="9779"/>
                  </a:lnTo>
                  <a:lnTo>
                    <a:pt x="209930" y="9779"/>
                  </a:lnTo>
                  <a:lnTo>
                    <a:pt x="209930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03" name="object 403"/>
            <p:cNvPicPr/>
            <p:nvPr/>
          </p:nvPicPr>
          <p:blipFill>
            <a:blip r:embed="rId115" cstate="print"/>
            <a:stretch>
              <a:fillRect/>
            </a:stretch>
          </p:blipFill>
          <p:spPr>
            <a:xfrm>
              <a:off x="5179314" y="7676388"/>
              <a:ext cx="382016" cy="105791"/>
            </a:xfrm>
            <a:prstGeom prst="rect">
              <a:avLst/>
            </a:prstGeom>
          </p:spPr>
        </p:pic>
        <p:sp>
          <p:nvSpPr>
            <p:cNvPr id="404" name="object 404"/>
            <p:cNvSpPr/>
            <p:nvPr/>
          </p:nvSpPr>
          <p:spPr>
            <a:xfrm>
              <a:off x="5587327" y="7682864"/>
              <a:ext cx="349250" cy="94615"/>
            </a:xfrm>
            <a:custGeom>
              <a:avLst/>
              <a:gdLst/>
              <a:ahLst/>
              <a:cxnLst/>
              <a:rect l="l" t="t" r="r" b="b"/>
              <a:pathLst>
                <a:path w="349250" h="94615">
                  <a:moveTo>
                    <a:pt x="106590" y="57530"/>
                  </a:moveTo>
                  <a:lnTo>
                    <a:pt x="96557" y="57530"/>
                  </a:lnTo>
                  <a:lnTo>
                    <a:pt x="96557" y="94106"/>
                  </a:lnTo>
                  <a:lnTo>
                    <a:pt x="158279" y="94106"/>
                  </a:lnTo>
                  <a:lnTo>
                    <a:pt x="158279" y="85470"/>
                  </a:lnTo>
                  <a:lnTo>
                    <a:pt x="106590" y="85470"/>
                  </a:lnTo>
                  <a:lnTo>
                    <a:pt x="106590" y="75437"/>
                  </a:lnTo>
                  <a:lnTo>
                    <a:pt x="158279" y="75437"/>
                  </a:lnTo>
                  <a:lnTo>
                    <a:pt x="158279" y="67182"/>
                  </a:lnTo>
                  <a:lnTo>
                    <a:pt x="106590" y="67182"/>
                  </a:lnTo>
                  <a:lnTo>
                    <a:pt x="106590" y="57530"/>
                  </a:lnTo>
                  <a:close/>
                </a:path>
                <a:path w="349250" h="94615">
                  <a:moveTo>
                    <a:pt x="158279" y="75437"/>
                  </a:moveTo>
                  <a:lnTo>
                    <a:pt x="148246" y="75437"/>
                  </a:lnTo>
                  <a:lnTo>
                    <a:pt x="148246" y="85470"/>
                  </a:lnTo>
                  <a:lnTo>
                    <a:pt x="158279" y="85470"/>
                  </a:lnTo>
                  <a:lnTo>
                    <a:pt x="158279" y="75437"/>
                  </a:lnTo>
                  <a:close/>
                </a:path>
                <a:path w="349250" h="94615">
                  <a:moveTo>
                    <a:pt x="158279" y="57530"/>
                  </a:moveTo>
                  <a:lnTo>
                    <a:pt x="148246" y="57530"/>
                  </a:lnTo>
                  <a:lnTo>
                    <a:pt x="148246" y="67182"/>
                  </a:lnTo>
                  <a:lnTo>
                    <a:pt x="158279" y="67182"/>
                  </a:lnTo>
                  <a:lnTo>
                    <a:pt x="158279" y="57530"/>
                  </a:lnTo>
                  <a:close/>
                </a:path>
                <a:path w="349250" h="94615">
                  <a:moveTo>
                    <a:pt x="37883" y="78739"/>
                  </a:moveTo>
                  <a:lnTo>
                    <a:pt x="26834" y="78739"/>
                  </a:lnTo>
                  <a:lnTo>
                    <a:pt x="27215" y="79247"/>
                  </a:lnTo>
                  <a:lnTo>
                    <a:pt x="27596" y="80009"/>
                  </a:lnTo>
                  <a:lnTo>
                    <a:pt x="28231" y="80771"/>
                  </a:lnTo>
                  <a:lnTo>
                    <a:pt x="28739" y="81660"/>
                  </a:lnTo>
                  <a:lnTo>
                    <a:pt x="29755" y="82803"/>
                  </a:lnTo>
                  <a:lnTo>
                    <a:pt x="30771" y="83819"/>
                  </a:lnTo>
                  <a:lnTo>
                    <a:pt x="34454" y="87248"/>
                  </a:lnTo>
                  <a:lnTo>
                    <a:pt x="36740" y="89153"/>
                  </a:lnTo>
                  <a:lnTo>
                    <a:pt x="38899" y="91058"/>
                  </a:lnTo>
                  <a:lnTo>
                    <a:pt x="43471" y="94614"/>
                  </a:lnTo>
                  <a:lnTo>
                    <a:pt x="48043" y="91058"/>
                  </a:lnTo>
                  <a:lnTo>
                    <a:pt x="50329" y="89153"/>
                  </a:lnTo>
                  <a:lnTo>
                    <a:pt x="52488" y="87248"/>
                  </a:lnTo>
                  <a:lnTo>
                    <a:pt x="56298" y="83692"/>
                  </a:lnTo>
                  <a:lnTo>
                    <a:pt x="43471" y="83692"/>
                  </a:lnTo>
                  <a:lnTo>
                    <a:pt x="41820" y="82295"/>
                  </a:lnTo>
                  <a:lnTo>
                    <a:pt x="37883" y="78739"/>
                  </a:lnTo>
                  <a:close/>
                </a:path>
                <a:path w="349250" h="94615">
                  <a:moveTo>
                    <a:pt x="31787" y="56514"/>
                  </a:moveTo>
                  <a:lnTo>
                    <a:pt x="21881" y="56514"/>
                  </a:lnTo>
                  <a:lnTo>
                    <a:pt x="21864" y="67817"/>
                  </a:lnTo>
                  <a:lnTo>
                    <a:pt x="21500" y="70484"/>
                  </a:lnTo>
                  <a:lnTo>
                    <a:pt x="21077" y="71500"/>
                  </a:lnTo>
                  <a:lnTo>
                    <a:pt x="20865" y="72135"/>
                  </a:lnTo>
                  <a:lnTo>
                    <a:pt x="20357" y="72897"/>
                  </a:lnTo>
                  <a:lnTo>
                    <a:pt x="19614" y="73913"/>
                  </a:lnTo>
                  <a:lnTo>
                    <a:pt x="18325" y="75437"/>
                  </a:lnTo>
                  <a:lnTo>
                    <a:pt x="17055" y="76580"/>
                  </a:lnTo>
                  <a:lnTo>
                    <a:pt x="15531" y="78104"/>
                  </a:lnTo>
                  <a:lnTo>
                    <a:pt x="13499" y="79882"/>
                  </a:lnTo>
                  <a:lnTo>
                    <a:pt x="8927" y="83692"/>
                  </a:lnTo>
                  <a:lnTo>
                    <a:pt x="6514" y="85597"/>
                  </a:lnTo>
                  <a:lnTo>
                    <a:pt x="3847" y="87502"/>
                  </a:lnTo>
                  <a:lnTo>
                    <a:pt x="9435" y="94487"/>
                  </a:lnTo>
                  <a:lnTo>
                    <a:pt x="11848" y="92709"/>
                  </a:lnTo>
                  <a:lnTo>
                    <a:pt x="14261" y="90804"/>
                  </a:lnTo>
                  <a:lnTo>
                    <a:pt x="16547" y="88772"/>
                  </a:lnTo>
                  <a:lnTo>
                    <a:pt x="18960" y="86740"/>
                  </a:lnTo>
                  <a:lnTo>
                    <a:pt x="20738" y="85089"/>
                  </a:lnTo>
                  <a:lnTo>
                    <a:pt x="23532" y="82803"/>
                  </a:lnTo>
                  <a:lnTo>
                    <a:pt x="25310" y="80771"/>
                  </a:lnTo>
                  <a:lnTo>
                    <a:pt x="25945" y="79882"/>
                  </a:lnTo>
                  <a:lnTo>
                    <a:pt x="26834" y="78739"/>
                  </a:lnTo>
                  <a:lnTo>
                    <a:pt x="37883" y="78739"/>
                  </a:lnTo>
                  <a:lnTo>
                    <a:pt x="36867" y="77723"/>
                  </a:lnTo>
                  <a:lnTo>
                    <a:pt x="35978" y="76580"/>
                  </a:lnTo>
                  <a:lnTo>
                    <a:pt x="34853" y="75437"/>
                  </a:lnTo>
                  <a:lnTo>
                    <a:pt x="34200" y="74675"/>
                  </a:lnTo>
                  <a:lnTo>
                    <a:pt x="32676" y="72389"/>
                  </a:lnTo>
                  <a:lnTo>
                    <a:pt x="32380" y="71373"/>
                  </a:lnTo>
                  <a:lnTo>
                    <a:pt x="32168" y="70738"/>
                  </a:lnTo>
                  <a:lnTo>
                    <a:pt x="31787" y="67817"/>
                  </a:lnTo>
                  <a:lnTo>
                    <a:pt x="31787" y="56514"/>
                  </a:lnTo>
                  <a:close/>
                </a:path>
                <a:path w="349250" h="94615">
                  <a:moveTo>
                    <a:pt x="72215" y="78739"/>
                  </a:moveTo>
                  <a:lnTo>
                    <a:pt x="60108" y="78739"/>
                  </a:lnTo>
                  <a:lnTo>
                    <a:pt x="61106" y="80009"/>
                  </a:lnTo>
                  <a:lnTo>
                    <a:pt x="61759" y="80771"/>
                  </a:lnTo>
                  <a:lnTo>
                    <a:pt x="62394" y="81660"/>
                  </a:lnTo>
                  <a:lnTo>
                    <a:pt x="63410" y="82803"/>
                  </a:lnTo>
                  <a:lnTo>
                    <a:pt x="66204" y="85089"/>
                  </a:lnTo>
                  <a:lnTo>
                    <a:pt x="67982" y="86740"/>
                  </a:lnTo>
                  <a:lnTo>
                    <a:pt x="70395" y="88772"/>
                  </a:lnTo>
                  <a:lnTo>
                    <a:pt x="72681" y="90804"/>
                  </a:lnTo>
                  <a:lnTo>
                    <a:pt x="75094" y="92709"/>
                  </a:lnTo>
                  <a:lnTo>
                    <a:pt x="77634" y="94487"/>
                  </a:lnTo>
                  <a:lnTo>
                    <a:pt x="83095" y="87502"/>
                  </a:lnTo>
                  <a:lnTo>
                    <a:pt x="80428" y="85597"/>
                  </a:lnTo>
                  <a:lnTo>
                    <a:pt x="78015" y="83692"/>
                  </a:lnTo>
                  <a:lnTo>
                    <a:pt x="73443" y="79882"/>
                  </a:lnTo>
                  <a:lnTo>
                    <a:pt x="72215" y="78739"/>
                  </a:lnTo>
                  <a:close/>
                </a:path>
                <a:path w="349250" h="94615">
                  <a:moveTo>
                    <a:pt x="65061" y="56514"/>
                  </a:moveTo>
                  <a:lnTo>
                    <a:pt x="55282" y="56514"/>
                  </a:lnTo>
                  <a:lnTo>
                    <a:pt x="55162" y="67690"/>
                  </a:lnTo>
                  <a:lnTo>
                    <a:pt x="55028" y="69849"/>
                  </a:lnTo>
                  <a:lnTo>
                    <a:pt x="54774" y="70738"/>
                  </a:lnTo>
                  <a:lnTo>
                    <a:pt x="54520" y="71500"/>
                  </a:lnTo>
                  <a:lnTo>
                    <a:pt x="54266" y="72389"/>
                  </a:lnTo>
                  <a:lnTo>
                    <a:pt x="53250" y="73913"/>
                  </a:lnTo>
                  <a:lnTo>
                    <a:pt x="52615" y="74675"/>
                  </a:lnTo>
                  <a:lnTo>
                    <a:pt x="51980" y="75564"/>
                  </a:lnTo>
                  <a:lnTo>
                    <a:pt x="49059" y="78866"/>
                  </a:lnTo>
                  <a:lnTo>
                    <a:pt x="47789" y="79882"/>
                  </a:lnTo>
                  <a:lnTo>
                    <a:pt x="45122" y="82295"/>
                  </a:lnTo>
                  <a:lnTo>
                    <a:pt x="43471" y="83692"/>
                  </a:lnTo>
                  <a:lnTo>
                    <a:pt x="56298" y="83692"/>
                  </a:lnTo>
                  <a:lnTo>
                    <a:pt x="57314" y="82676"/>
                  </a:lnTo>
                  <a:lnTo>
                    <a:pt x="58203" y="81660"/>
                  </a:lnTo>
                  <a:lnTo>
                    <a:pt x="58711" y="80771"/>
                  </a:lnTo>
                  <a:lnTo>
                    <a:pt x="59346" y="80009"/>
                  </a:lnTo>
                  <a:lnTo>
                    <a:pt x="59727" y="79247"/>
                  </a:lnTo>
                  <a:lnTo>
                    <a:pt x="60108" y="78739"/>
                  </a:lnTo>
                  <a:lnTo>
                    <a:pt x="72215" y="78739"/>
                  </a:lnTo>
                  <a:lnTo>
                    <a:pt x="69760" y="76453"/>
                  </a:lnTo>
                  <a:lnTo>
                    <a:pt x="65823" y="71373"/>
                  </a:lnTo>
                  <a:lnTo>
                    <a:pt x="65442" y="70484"/>
                  </a:lnTo>
                  <a:lnTo>
                    <a:pt x="65078" y="67817"/>
                  </a:lnTo>
                  <a:lnTo>
                    <a:pt x="65061" y="56514"/>
                  </a:lnTo>
                  <a:close/>
                </a:path>
                <a:path w="349250" h="94615">
                  <a:moveTo>
                    <a:pt x="170598" y="42925"/>
                  </a:moveTo>
                  <a:lnTo>
                    <a:pt x="84238" y="42925"/>
                  </a:lnTo>
                  <a:lnTo>
                    <a:pt x="84238" y="51561"/>
                  </a:lnTo>
                  <a:lnTo>
                    <a:pt x="170598" y="51561"/>
                  </a:lnTo>
                  <a:lnTo>
                    <a:pt x="170598" y="42925"/>
                  </a:lnTo>
                  <a:close/>
                </a:path>
                <a:path w="349250" h="94615">
                  <a:moveTo>
                    <a:pt x="27469" y="2793"/>
                  </a:moveTo>
                  <a:lnTo>
                    <a:pt x="19087" y="2793"/>
                  </a:lnTo>
                  <a:lnTo>
                    <a:pt x="15531" y="3428"/>
                  </a:lnTo>
                  <a:lnTo>
                    <a:pt x="0" y="20573"/>
                  </a:lnTo>
                  <a:lnTo>
                    <a:pt x="0" y="30733"/>
                  </a:lnTo>
                  <a:lnTo>
                    <a:pt x="12610" y="46354"/>
                  </a:lnTo>
                  <a:lnTo>
                    <a:pt x="15531" y="47751"/>
                  </a:lnTo>
                  <a:lnTo>
                    <a:pt x="19087" y="48513"/>
                  </a:lnTo>
                  <a:lnTo>
                    <a:pt x="27469" y="48513"/>
                  </a:lnTo>
                  <a:lnTo>
                    <a:pt x="30898" y="47751"/>
                  </a:lnTo>
                  <a:lnTo>
                    <a:pt x="33946" y="46354"/>
                  </a:lnTo>
                  <a:lnTo>
                    <a:pt x="36867" y="45084"/>
                  </a:lnTo>
                  <a:lnTo>
                    <a:pt x="39280" y="43306"/>
                  </a:lnTo>
                  <a:lnTo>
                    <a:pt x="41185" y="41401"/>
                  </a:lnTo>
                  <a:lnTo>
                    <a:pt x="42852" y="39623"/>
                  </a:lnTo>
                  <a:lnTo>
                    <a:pt x="21119" y="39623"/>
                  </a:lnTo>
                  <a:lnTo>
                    <a:pt x="19214" y="39369"/>
                  </a:lnTo>
                  <a:lnTo>
                    <a:pt x="17563" y="38607"/>
                  </a:lnTo>
                  <a:lnTo>
                    <a:pt x="15785" y="37972"/>
                  </a:lnTo>
                  <a:lnTo>
                    <a:pt x="14388" y="37083"/>
                  </a:lnTo>
                  <a:lnTo>
                    <a:pt x="13245" y="35940"/>
                  </a:lnTo>
                  <a:lnTo>
                    <a:pt x="12102" y="34924"/>
                  </a:lnTo>
                  <a:lnTo>
                    <a:pt x="11213" y="33654"/>
                  </a:lnTo>
                  <a:lnTo>
                    <a:pt x="10578" y="32257"/>
                  </a:lnTo>
                  <a:lnTo>
                    <a:pt x="9943" y="30733"/>
                  </a:lnTo>
                  <a:lnTo>
                    <a:pt x="9562" y="29336"/>
                  </a:lnTo>
                  <a:lnTo>
                    <a:pt x="9562" y="22097"/>
                  </a:lnTo>
                  <a:lnTo>
                    <a:pt x="21119" y="11556"/>
                  </a:lnTo>
                  <a:lnTo>
                    <a:pt x="42733" y="11556"/>
                  </a:lnTo>
                  <a:lnTo>
                    <a:pt x="39280" y="7873"/>
                  </a:lnTo>
                  <a:lnTo>
                    <a:pt x="36867" y="6222"/>
                  </a:lnTo>
                  <a:lnTo>
                    <a:pt x="33946" y="4825"/>
                  </a:lnTo>
                  <a:lnTo>
                    <a:pt x="30898" y="3428"/>
                  </a:lnTo>
                  <a:lnTo>
                    <a:pt x="27469" y="2793"/>
                  </a:lnTo>
                  <a:close/>
                </a:path>
                <a:path w="349250" h="94615">
                  <a:moveTo>
                    <a:pt x="42733" y="11556"/>
                  </a:moveTo>
                  <a:lnTo>
                    <a:pt x="25437" y="11556"/>
                  </a:lnTo>
                  <a:lnTo>
                    <a:pt x="27342" y="11937"/>
                  </a:lnTo>
                  <a:lnTo>
                    <a:pt x="28993" y="12572"/>
                  </a:lnTo>
                  <a:lnTo>
                    <a:pt x="36994" y="22097"/>
                  </a:lnTo>
                  <a:lnTo>
                    <a:pt x="36994" y="29336"/>
                  </a:lnTo>
                  <a:lnTo>
                    <a:pt x="33311" y="35940"/>
                  </a:lnTo>
                  <a:lnTo>
                    <a:pt x="32168" y="37083"/>
                  </a:lnTo>
                  <a:lnTo>
                    <a:pt x="30644" y="37972"/>
                  </a:lnTo>
                  <a:lnTo>
                    <a:pt x="28993" y="38607"/>
                  </a:lnTo>
                  <a:lnTo>
                    <a:pt x="27342" y="39369"/>
                  </a:lnTo>
                  <a:lnTo>
                    <a:pt x="25437" y="39623"/>
                  </a:lnTo>
                  <a:lnTo>
                    <a:pt x="42852" y="39623"/>
                  </a:lnTo>
                  <a:lnTo>
                    <a:pt x="43090" y="39369"/>
                  </a:lnTo>
                  <a:lnTo>
                    <a:pt x="44487" y="37210"/>
                  </a:lnTo>
                  <a:lnTo>
                    <a:pt x="46265" y="32384"/>
                  </a:lnTo>
                  <a:lnTo>
                    <a:pt x="46556" y="30733"/>
                  </a:lnTo>
                  <a:lnTo>
                    <a:pt x="46556" y="20573"/>
                  </a:lnTo>
                  <a:lnTo>
                    <a:pt x="46265" y="18922"/>
                  </a:lnTo>
                  <a:lnTo>
                    <a:pt x="44487" y="14096"/>
                  </a:lnTo>
                  <a:lnTo>
                    <a:pt x="43090" y="11937"/>
                  </a:lnTo>
                  <a:lnTo>
                    <a:pt x="42733" y="11556"/>
                  </a:lnTo>
                  <a:close/>
                </a:path>
                <a:path w="349250" h="94615">
                  <a:moveTo>
                    <a:pt x="309028" y="8381"/>
                  </a:moveTo>
                  <a:lnTo>
                    <a:pt x="265721" y="8381"/>
                  </a:lnTo>
                  <a:lnTo>
                    <a:pt x="265721" y="69341"/>
                  </a:lnTo>
                  <a:lnTo>
                    <a:pt x="286676" y="69341"/>
                  </a:lnTo>
                  <a:lnTo>
                    <a:pt x="293661" y="69087"/>
                  </a:lnTo>
                  <a:lnTo>
                    <a:pt x="300011" y="68579"/>
                  </a:lnTo>
                  <a:lnTo>
                    <a:pt x="306361" y="68198"/>
                  </a:lnTo>
                  <a:lnTo>
                    <a:pt x="312584" y="67436"/>
                  </a:lnTo>
                  <a:lnTo>
                    <a:pt x="318680" y="66293"/>
                  </a:lnTo>
                  <a:lnTo>
                    <a:pt x="317721" y="60451"/>
                  </a:lnTo>
                  <a:lnTo>
                    <a:pt x="275754" y="60451"/>
                  </a:lnTo>
                  <a:lnTo>
                    <a:pt x="275754" y="17144"/>
                  </a:lnTo>
                  <a:lnTo>
                    <a:pt x="309028" y="17144"/>
                  </a:lnTo>
                  <a:lnTo>
                    <a:pt x="309028" y="8381"/>
                  </a:lnTo>
                  <a:close/>
                </a:path>
                <a:path w="349250" h="94615">
                  <a:moveTo>
                    <a:pt x="317283" y="57784"/>
                  </a:moveTo>
                  <a:lnTo>
                    <a:pt x="311568" y="58673"/>
                  </a:lnTo>
                  <a:lnTo>
                    <a:pt x="305726" y="59435"/>
                  </a:lnTo>
                  <a:lnTo>
                    <a:pt x="299884" y="59816"/>
                  </a:lnTo>
                  <a:lnTo>
                    <a:pt x="294169" y="60324"/>
                  </a:lnTo>
                  <a:lnTo>
                    <a:pt x="287819" y="60451"/>
                  </a:lnTo>
                  <a:lnTo>
                    <a:pt x="317721" y="60451"/>
                  </a:lnTo>
                  <a:lnTo>
                    <a:pt x="317283" y="57784"/>
                  </a:lnTo>
                  <a:close/>
                </a:path>
                <a:path w="349250" h="94615">
                  <a:moveTo>
                    <a:pt x="190410" y="7746"/>
                  </a:moveTo>
                  <a:lnTo>
                    <a:pt x="180123" y="7746"/>
                  </a:lnTo>
                  <a:lnTo>
                    <a:pt x="180123" y="68833"/>
                  </a:lnTo>
                  <a:lnTo>
                    <a:pt x="207047" y="68833"/>
                  </a:lnTo>
                  <a:lnTo>
                    <a:pt x="213143" y="68579"/>
                  </a:lnTo>
                  <a:lnTo>
                    <a:pt x="216064" y="68325"/>
                  </a:lnTo>
                  <a:lnTo>
                    <a:pt x="218858" y="68198"/>
                  </a:lnTo>
                  <a:lnTo>
                    <a:pt x="221652" y="67944"/>
                  </a:lnTo>
                  <a:lnTo>
                    <a:pt x="226859" y="67182"/>
                  </a:lnTo>
                  <a:lnTo>
                    <a:pt x="229780" y="66801"/>
                  </a:lnTo>
                  <a:lnTo>
                    <a:pt x="232701" y="66166"/>
                  </a:lnTo>
                  <a:lnTo>
                    <a:pt x="231889" y="59943"/>
                  </a:lnTo>
                  <a:lnTo>
                    <a:pt x="190410" y="59943"/>
                  </a:lnTo>
                  <a:lnTo>
                    <a:pt x="190410" y="7746"/>
                  </a:lnTo>
                  <a:close/>
                </a:path>
                <a:path w="349250" h="94615">
                  <a:moveTo>
                    <a:pt x="231558" y="57403"/>
                  </a:moveTo>
                  <a:lnTo>
                    <a:pt x="226351" y="58419"/>
                  </a:lnTo>
                  <a:lnTo>
                    <a:pt x="221144" y="59054"/>
                  </a:lnTo>
                  <a:lnTo>
                    <a:pt x="210603" y="59816"/>
                  </a:lnTo>
                  <a:lnTo>
                    <a:pt x="205142" y="59943"/>
                  </a:lnTo>
                  <a:lnTo>
                    <a:pt x="231889" y="59943"/>
                  </a:lnTo>
                  <a:lnTo>
                    <a:pt x="231558" y="57403"/>
                  </a:lnTo>
                  <a:close/>
                </a:path>
                <a:path w="349250" h="94615">
                  <a:moveTo>
                    <a:pt x="132371" y="1015"/>
                  </a:moveTo>
                  <a:lnTo>
                    <a:pt x="122338" y="1015"/>
                  </a:lnTo>
                  <a:lnTo>
                    <a:pt x="122211" y="10159"/>
                  </a:lnTo>
                  <a:lnTo>
                    <a:pt x="121957" y="11429"/>
                  </a:lnTo>
                  <a:lnTo>
                    <a:pt x="117385" y="17525"/>
                  </a:lnTo>
                  <a:lnTo>
                    <a:pt x="116242" y="18414"/>
                  </a:lnTo>
                  <a:lnTo>
                    <a:pt x="90715" y="29717"/>
                  </a:lnTo>
                  <a:lnTo>
                    <a:pt x="94652" y="38099"/>
                  </a:lnTo>
                  <a:lnTo>
                    <a:pt x="98335" y="36702"/>
                  </a:lnTo>
                  <a:lnTo>
                    <a:pt x="101891" y="35305"/>
                  </a:lnTo>
                  <a:lnTo>
                    <a:pt x="108749" y="32257"/>
                  </a:lnTo>
                  <a:lnTo>
                    <a:pt x="111797" y="30860"/>
                  </a:lnTo>
                  <a:lnTo>
                    <a:pt x="114464" y="29717"/>
                  </a:lnTo>
                  <a:lnTo>
                    <a:pt x="127418" y="20954"/>
                  </a:lnTo>
                  <a:lnTo>
                    <a:pt x="143166" y="20954"/>
                  </a:lnTo>
                  <a:lnTo>
                    <a:pt x="141896" y="20319"/>
                  </a:lnTo>
                  <a:lnTo>
                    <a:pt x="139991" y="19303"/>
                  </a:lnTo>
                  <a:lnTo>
                    <a:pt x="138467" y="18414"/>
                  </a:lnTo>
                  <a:lnTo>
                    <a:pt x="137324" y="17525"/>
                  </a:lnTo>
                  <a:lnTo>
                    <a:pt x="136054" y="16763"/>
                  </a:lnTo>
                  <a:lnTo>
                    <a:pt x="135038" y="15747"/>
                  </a:lnTo>
                  <a:lnTo>
                    <a:pt x="134403" y="14731"/>
                  </a:lnTo>
                  <a:lnTo>
                    <a:pt x="133641" y="13715"/>
                  </a:lnTo>
                  <a:lnTo>
                    <a:pt x="133133" y="12572"/>
                  </a:lnTo>
                  <a:lnTo>
                    <a:pt x="132879" y="11429"/>
                  </a:lnTo>
                  <a:lnTo>
                    <a:pt x="132498" y="10159"/>
                  </a:lnTo>
                  <a:lnTo>
                    <a:pt x="132371" y="1015"/>
                  </a:lnTo>
                  <a:close/>
                </a:path>
                <a:path w="349250" h="94615">
                  <a:moveTo>
                    <a:pt x="143166" y="20954"/>
                  </a:moveTo>
                  <a:lnTo>
                    <a:pt x="127545" y="20954"/>
                  </a:lnTo>
                  <a:lnTo>
                    <a:pt x="127799" y="21970"/>
                  </a:lnTo>
                  <a:lnTo>
                    <a:pt x="128942" y="23113"/>
                  </a:lnTo>
                  <a:lnTo>
                    <a:pt x="130847" y="24383"/>
                  </a:lnTo>
                  <a:lnTo>
                    <a:pt x="132752" y="25780"/>
                  </a:lnTo>
                  <a:lnTo>
                    <a:pt x="135927" y="27431"/>
                  </a:lnTo>
                  <a:lnTo>
                    <a:pt x="140499" y="29717"/>
                  </a:lnTo>
                  <a:lnTo>
                    <a:pt x="146087" y="32257"/>
                  </a:lnTo>
                  <a:lnTo>
                    <a:pt x="149643" y="33781"/>
                  </a:lnTo>
                  <a:lnTo>
                    <a:pt x="153072" y="35305"/>
                  </a:lnTo>
                  <a:lnTo>
                    <a:pt x="156628" y="36702"/>
                  </a:lnTo>
                  <a:lnTo>
                    <a:pt x="160311" y="38099"/>
                  </a:lnTo>
                  <a:lnTo>
                    <a:pt x="164121" y="29717"/>
                  </a:lnTo>
                  <a:lnTo>
                    <a:pt x="159422" y="28066"/>
                  </a:lnTo>
                  <a:lnTo>
                    <a:pt x="155231" y="26415"/>
                  </a:lnTo>
                  <a:lnTo>
                    <a:pt x="151421" y="24764"/>
                  </a:lnTo>
                  <a:lnTo>
                    <a:pt x="147611" y="22986"/>
                  </a:lnTo>
                  <a:lnTo>
                    <a:pt x="144436" y="21589"/>
                  </a:lnTo>
                  <a:lnTo>
                    <a:pt x="143166" y="20954"/>
                  </a:lnTo>
                  <a:close/>
                </a:path>
                <a:path w="349250" h="94615">
                  <a:moveTo>
                    <a:pt x="334682" y="0"/>
                  </a:moveTo>
                  <a:lnTo>
                    <a:pt x="324649" y="0"/>
                  </a:lnTo>
                  <a:lnTo>
                    <a:pt x="324649" y="94106"/>
                  </a:lnTo>
                  <a:lnTo>
                    <a:pt x="334682" y="94106"/>
                  </a:lnTo>
                  <a:lnTo>
                    <a:pt x="334682" y="42671"/>
                  </a:lnTo>
                  <a:lnTo>
                    <a:pt x="349160" y="42671"/>
                  </a:lnTo>
                  <a:lnTo>
                    <a:pt x="349160" y="33908"/>
                  </a:lnTo>
                  <a:lnTo>
                    <a:pt x="334682" y="33908"/>
                  </a:lnTo>
                  <a:lnTo>
                    <a:pt x="334682" y="0"/>
                  </a:lnTo>
                  <a:close/>
                </a:path>
                <a:path w="349250" h="94615">
                  <a:moveTo>
                    <a:pt x="251116" y="0"/>
                  </a:moveTo>
                  <a:lnTo>
                    <a:pt x="240956" y="0"/>
                  </a:lnTo>
                  <a:lnTo>
                    <a:pt x="240956" y="94106"/>
                  </a:lnTo>
                  <a:lnTo>
                    <a:pt x="251116" y="94106"/>
                  </a:lnTo>
                  <a:lnTo>
                    <a:pt x="251116" y="0"/>
                  </a:lnTo>
                  <a:close/>
                </a:path>
                <a:path w="349250" h="94615">
                  <a:moveTo>
                    <a:pt x="73824" y="0"/>
                  </a:moveTo>
                  <a:lnTo>
                    <a:pt x="63791" y="0"/>
                  </a:lnTo>
                  <a:lnTo>
                    <a:pt x="63791" y="51053"/>
                  </a:lnTo>
                  <a:lnTo>
                    <a:pt x="73824" y="51053"/>
                  </a:lnTo>
                  <a:lnTo>
                    <a:pt x="73824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05" name="object 405"/>
            <p:cNvPicPr/>
            <p:nvPr/>
          </p:nvPicPr>
          <p:blipFill>
            <a:blip r:embed="rId116" cstate="print"/>
            <a:stretch>
              <a:fillRect/>
            </a:stretch>
          </p:blipFill>
          <p:spPr>
            <a:xfrm>
              <a:off x="5582665" y="7678292"/>
              <a:ext cx="378670" cy="103759"/>
            </a:xfrm>
            <a:prstGeom prst="rect">
              <a:avLst/>
            </a:prstGeom>
          </p:spPr>
        </p:pic>
        <p:sp>
          <p:nvSpPr>
            <p:cNvPr id="406" name="object 406"/>
            <p:cNvSpPr/>
            <p:nvPr/>
          </p:nvSpPr>
          <p:spPr>
            <a:xfrm>
              <a:off x="263690" y="7806308"/>
              <a:ext cx="24765" cy="95885"/>
            </a:xfrm>
            <a:custGeom>
              <a:avLst/>
              <a:gdLst/>
              <a:ahLst/>
              <a:cxnLst/>
              <a:rect l="l" t="t" r="r" b="b"/>
              <a:pathLst>
                <a:path w="24764" h="95884">
                  <a:moveTo>
                    <a:pt x="24409" y="0"/>
                  </a:moveTo>
                  <a:lnTo>
                    <a:pt x="15011" y="0"/>
                  </a:lnTo>
                  <a:lnTo>
                    <a:pt x="9905" y="6096"/>
                  </a:lnTo>
                  <a:lnTo>
                    <a:pt x="0" y="45720"/>
                  </a:lnTo>
                  <a:lnTo>
                    <a:pt x="228" y="56501"/>
                  </a:lnTo>
                  <a:lnTo>
                    <a:pt x="15011" y="95631"/>
                  </a:lnTo>
                  <a:lnTo>
                    <a:pt x="24409" y="95631"/>
                  </a:lnTo>
                  <a:lnTo>
                    <a:pt x="19164" y="88392"/>
                  </a:lnTo>
                  <a:lnTo>
                    <a:pt x="15519" y="81026"/>
                  </a:lnTo>
                  <a:lnTo>
                    <a:pt x="11429" y="65786"/>
                  </a:lnTo>
                  <a:lnTo>
                    <a:pt x="10413" y="58039"/>
                  </a:lnTo>
                  <a:lnTo>
                    <a:pt x="10413" y="36957"/>
                  </a:lnTo>
                  <a:lnTo>
                    <a:pt x="11480" y="29083"/>
                  </a:lnTo>
                  <a:lnTo>
                    <a:pt x="15773" y="14097"/>
                  </a:lnTo>
                  <a:lnTo>
                    <a:pt x="19367" y="6858"/>
                  </a:lnTo>
                  <a:lnTo>
                    <a:pt x="24409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7" name="object 407"/>
            <p:cNvSpPr/>
            <p:nvPr/>
          </p:nvSpPr>
          <p:spPr>
            <a:xfrm>
              <a:off x="263690" y="7806308"/>
              <a:ext cx="24765" cy="95885"/>
            </a:xfrm>
            <a:custGeom>
              <a:avLst/>
              <a:gdLst/>
              <a:ahLst/>
              <a:cxnLst/>
              <a:rect l="l" t="t" r="r" b="b"/>
              <a:pathLst>
                <a:path w="24764" h="95884">
                  <a:moveTo>
                    <a:pt x="15011" y="0"/>
                  </a:moveTo>
                  <a:lnTo>
                    <a:pt x="24409" y="0"/>
                  </a:lnTo>
                  <a:lnTo>
                    <a:pt x="19367" y="6858"/>
                  </a:lnTo>
                  <a:lnTo>
                    <a:pt x="15773" y="14097"/>
                  </a:lnTo>
                  <a:lnTo>
                    <a:pt x="13627" y="21590"/>
                  </a:lnTo>
                  <a:lnTo>
                    <a:pt x="11480" y="29083"/>
                  </a:lnTo>
                  <a:lnTo>
                    <a:pt x="10413" y="36957"/>
                  </a:lnTo>
                  <a:lnTo>
                    <a:pt x="10413" y="45212"/>
                  </a:lnTo>
                  <a:lnTo>
                    <a:pt x="10413" y="50292"/>
                  </a:lnTo>
                  <a:lnTo>
                    <a:pt x="10413" y="58039"/>
                  </a:lnTo>
                  <a:lnTo>
                    <a:pt x="11429" y="65786"/>
                  </a:lnTo>
                  <a:lnTo>
                    <a:pt x="13474" y="73406"/>
                  </a:lnTo>
                  <a:lnTo>
                    <a:pt x="15519" y="81026"/>
                  </a:lnTo>
                  <a:lnTo>
                    <a:pt x="19164" y="88392"/>
                  </a:lnTo>
                  <a:lnTo>
                    <a:pt x="24409" y="95631"/>
                  </a:lnTo>
                  <a:lnTo>
                    <a:pt x="15011" y="95631"/>
                  </a:lnTo>
                  <a:lnTo>
                    <a:pt x="228" y="56501"/>
                  </a:lnTo>
                  <a:lnTo>
                    <a:pt x="0" y="49784"/>
                  </a:lnTo>
                  <a:lnTo>
                    <a:pt x="0" y="45720"/>
                  </a:lnTo>
                  <a:lnTo>
                    <a:pt x="9905" y="6096"/>
                  </a:lnTo>
                  <a:lnTo>
                    <a:pt x="15011" y="0"/>
                  </a:lnTo>
                  <a:close/>
                </a:path>
              </a:pathLst>
            </a:custGeom>
            <a:ln w="9143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8" name="object 408"/>
            <p:cNvSpPr/>
            <p:nvPr/>
          </p:nvSpPr>
          <p:spPr>
            <a:xfrm>
              <a:off x="295782" y="7804785"/>
              <a:ext cx="436245" cy="95250"/>
            </a:xfrm>
            <a:custGeom>
              <a:avLst/>
              <a:gdLst/>
              <a:ahLst/>
              <a:cxnLst/>
              <a:rect l="l" t="t" r="r" b="b"/>
              <a:pathLst>
                <a:path w="436245" h="95250">
                  <a:moveTo>
                    <a:pt x="423506" y="58547"/>
                  </a:moveTo>
                  <a:lnTo>
                    <a:pt x="361429" y="58547"/>
                  </a:lnTo>
                  <a:lnTo>
                    <a:pt x="361429" y="66675"/>
                  </a:lnTo>
                  <a:lnTo>
                    <a:pt x="413600" y="66675"/>
                  </a:lnTo>
                  <a:lnTo>
                    <a:pt x="413600" y="72517"/>
                  </a:lnTo>
                  <a:lnTo>
                    <a:pt x="361937" y="72517"/>
                  </a:lnTo>
                  <a:lnTo>
                    <a:pt x="361937" y="94869"/>
                  </a:lnTo>
                  <a:lnTo>
                    <a:pt x="426262" y="94869"/>
                  </a:lnTo>
                  <a:lnTo>
                    <a:pt x="426262" y="86614"/>
                  </a:lnTo>
                  <a:lnTo>
                    <a:pt x="371843" y="86614"/>
                  </a:lnTo>
                  <a:lnTo>
                    <a:pt x="371843" y="80518"/>
                  </a:lnTo>
                  <a:lnTo>
                    <a:pt x="423506" y="80518"/>
                  </a:lnTo>
                  <a:lnTo>
                    <a:pt x="423506" y="58547"/>
                  </a:lnTo>
                  <a:close/>
                </a:path>
                <a:path w="436245" h="95250">
                  <a:moveTo>
                    <a:pt x="132702" y="64135"/>
                  </a:moveTo>
                  <a:lnTo>
                    <a:pt x="122491" y="64135"/>
                  </a:lnTo>
                  <a:lnTo>
                    <a:pt x="122491" y="94107"/>
                  </a:lnTo>
                  <a:lnTo>
                    <a:pt x="132702" y="94107"/>
                  </a:lnTo>
                  <a:lnTo>
                    <a:pt x="132702" y="64135"/>
                  </a:lnTo>
                  <a:close/>
                </a:path>
                <a:path w="436245" h="95250">
                  <a:moveTo>
                    <a:pt x="170789" y="55626"/>
                  </a:moveTo>
                  <a:lnTo>
                    <a:pt x="84404" y="55626"/>
                  </a:lnTo>
                  <a:lnTo>
                    <a:pt x="84404" y="64135"/>
                  </a:lnTo>
                  <a:lnTo>
                    <a:pt x="170789" y="64135"/>
                  </a:lnTo>
                  <a:lnTo>
                    <a:pt x="170789" y="55626"/>
                  </a:lnTo>
                  <a:close/>
                </a:path>
                <a:path w="436245" h="95250">
                  <a:moveTo>
                    <a:pt x="435965" y="44323"/>
                  </a:moveTo>
                  <a:lnTo>
                    <a:pt x="349580" y="44323"/>
                  </a:lnTo>
                  <a:lnTo>
                    <a:pt x="349580" y="52578"/>
                  </a:lnTo>
                  <a:lnTo>
                    <a:pt x="435965" y="52578"/>
                  </a:lnTo>
                  <a:lnTo>
                    <a:pt x="435965" y="44323"/>
                  </a:lnTo>
                  <a:close/>
                </a:path>
                <a:path w="436245" h="95250">
                  <a:moveTo>
                    <a:pt x="106667" y="3683"/>
                  </a:moveTo>
                  <a:lnTo>
                    <a:pt x="96659" y="3683"/>
                  </a:lnTo>
                  <a:lnTo>
                    <a:pt x="96659" y="45339"/>
                  </a:lnTo>
                  <a:lnTo>
                    <a:pt x="158534" y="45339"/>
                  </a:lnTo>
                  <a:lnTo>
                    <a:pt x="158534" y="36576"/>
                  </a:lnTo>
                  <a:lnTo>
                    <a:pt x="106667" y="36576"/>
                  </a:lnTo>
                  <a:lnTo>
                    <a:pt x="106667" y="25019"/>
                  </a:lnTo>
                  <a:lnTo>
                    <a:pt x="158534" y="25019"/>
                  </a:lnTo>
                  <a:lnTo>
                    <a:pt x="158534" y="16510"/>
                  </a:lnTo>
                  <a:lnTo>
                    <a:pt x="106667" y="16510"/>
                  </a:lnTo>
                  <a:lnTo>
                    <a:pt x="106667" y="3683"/>
                  </a:lnTo>
                  <a:close/>
                </a:path>
                <a:path w="436245" h="95250">
                  <a:moveTo>
                    <a:pt x="158534" y="25019"/>
                  </a:moveTo>
                  <a:lnTo>
                    <a:pt x="148526" y="25019"/>
                  </a:lnTo>
                  <a:lnTo>
                    <a:pt x="148526" y="36576"/>
                  </a:lnTo>
                  <a:lnTo>
                    <a:pt x="158534" y="36576"/>
                  </a:lnTo>
                  <a:lnTo>
                    <a:pt x="158534" y="25019"/>
                  </a:lnTo>
                  <a:close/>
                </a:path>
                <a:path w="436245" h="95250">
                  <a:moveTo>
                    <a:pt x="158534" y="3556"/>
                  </a:moveTo>
                  <a:lnTo>
                    <a:pt x="148526" y="3556"/>
                  </a:lnTo>
                  <a:lnTo>
                    <a:pt x="148526" y="16510"/>
                  </a:lnTo>
                  <a:lnTo>
                    <a:pt x="158534" y="16510"/>
                  </a:lnTo>
                  <a:lnTo>
                    <a:pt x="158534" y="3556"/>
                  </a:lnTo>
                  <a:close/>
                </a:path>
                <a:path w="436245" h="95250">
                  <a:moveTo>
                    <a:pt x="44005" y="8636"/>
                  </a:moveTo>
                  <a:lnTo>
                    <a:pt x="1841" y="8636"/>
                  </a:lnTo>
                  <a:lnTo>
                    <a:pt x="1841" y="17272"/>
                  </a:lnTo>
                  <a:lnTo>
                    <a:pt x="33997" y="17272"/>
                  </a:lnTo>
                  <a:lnTo>
                    <a:pt x="33909" y="31242"/>
                  </a:lnTo>
                  <a:lnTo>
                    <a:pt x="33578" y="35179"/>
                  </a:lnTo>
                  <a:lnTo>
                    <a:pt x="33134" y="37084"/>
                  </a:lnTo>
                  <a:lnTo>
                    <a:pt x="32423" y="38862"/>
                  </a:lnTo>
                  <a:lnTo>
                    <a:pt x="31699" y="40767"/>
                  </a:lnTo>
                  <a:lnTo>
                    <a:pt x="0" y="65532"/>
                  </a:lnTo>
                  <a:lnTo>
                    <a:pt x="5308" y="73533"/>
                  </a:lnTo>
                  <a:lnTo>
                    <a:pt x="37045" y="50800"/>
                  </a:lnTo>
                  <a:lnTo>
                    <a:pt x="42265" y="42037"/>
                  </a:lnTo>
                  <a:lnTo>
                    <a:pt x="43091" y="39878"/>
                  </a:lnTo>
                  <a:lnTo>
                    <a:pt x="43586" y="37465"/>
                  </a:lnTo>
                  <a:lnTo>
                    <a:pt x="43916" y="32512"/>
                  </a:lnTo>
                  <a:lnTo>
                    <a:pt x="44005" y="8636"/>
                  </a:lnTo>
                  <a:close/>
                </a:path>
                <a:path w="436245" h="95250">
                  <a:moveTo>
                    <a:pt x="310095" y="7366"/>
                  </a:moveTo>
                  <a:lnTo>
                    <a:pt x="267728" y="7366"/>
                  </a:lnTo>
                  <a:lnTo>
                    <a:pt x="267728" y="16129"/>
                  </a:lnTo>
                  <a:lnTo>
                    <a:pt x="300101" y="16129"/>
                  </a:lnTo>
                  <a:lnTo>
                    <a:pt x="300101" y="34163"/>
                  </a:lnTo>
                  <a:lnTo>
                    <a:pt x="268033" y="34163"/>
                  </a:lnTo>
                  <a:lnTo>
                    <a:pt x="268033" y="71374"/>
                  </a:lnTo>
                  <a:lnTo>
                    <a:pt x="289407" y="71374"/>
                  </a:lnTo>
                  <a:lnTo>
                    <a:pt x="296570" y="71120"/>
                  </a:lnTo>
                  <a:lnTo>
                    <a:pt x="299935" y="71120"/>
                  </a:lnTo>
                  <a:lnTo>
                    <a:pt x="303034" y="70866"/>
                  </a:lnTo>
                  <a:lnTo>
                    <a:pt x="305866" y="70739"/>
                  </a:lnTo>
                  <a:lnTo>
                    <a:pt x="311315" y="70231"/>
                  </a:lnTo>
                  <a:lnTo>
                    <a:pt x="318541" y="69469"/>
                  </a:lnTo>
                  <a:lnTo>
                    <a:pt x="320929" y="69088"/>
                  </a:lnTo>
                  <a:lnTo>
                    <a:pt x="320223" y="62611"/>
                  </a:lnTo>
                  <a:lnTo>
                    <a:pt x="278041" y="62611"/>
                  </a:lnTo>
                  <a:lnTo>
                    <a:pt x="278041" y="42672"/>
                  </a:lnTo>
                  <a:lnTo>
                    <a:pt x="310095" y="42672"/>
                  </a:lnTo>
                  <a:lnTo>
                    <a:pt x="310095" y="7366"/>
                  </a:lnTo>
                  <a:close/>
                </a:path>
                <a:path w="436245" h="95250">
                  <a:moveTo>
                    <a:pt x="320001" y="60579"/>
                  </a:moveTo>
                  <a:lnTo>
                    <a:pt x="314820" y="61341"/>
                  </a:lnTo>
                  <a:lnTo>
                    <a:pt x="309981" y="61849"/>
                  </a:lnTo>
                  <a:lnTo>
                    <a:pt x="307492" y="61976"/>
                  </a:lnTo>
                  <a:lnTo>
                    <a:pt x="304939" y="62230"/>
                  </a:lnTo>
                  <a:lnTo>
                    <a:pt x="299720" y="62484"/>
                  </a:lnTo>
                  <a:lnTo>
                    <a:pt x="296926" y="62484"/>
                  </a:lnTo>
                  <a:lnTo>
                    <a:pt x="294144" y="62611"/>
                  </a:lnTo>
                  <a:lnTo>
                    <a:pt x="320223" y="62611"/>
                  </a:lnTo>
                  <a:lnTo>
                    <a:pt x="320001" y="60579"/>
                  </a:lnTo>
                  <a:close/>
                </a:path>
                <a:path w="436245" h="95250">
                  <a:moveTo>
                    <a:pt x="422998" y="2286"/>
                  </a:moveTo>
                  <a:lnTo>
                    <a:pt x="361530" y="2286"/>
                  </a:lnTo>
                  <a:lnTo>
                    <a:pt x="361530" y="10414"/>
                  </a:lnTo>
                  <a:lnTo>
                    <a:pt x="413092" y="10414"/>
                  </a:lnTo>
                  <a:lnTo>
                    <a:pt x="413092" y="16256"/>
                  </a:lnTo>
                  <a:lnTo>
                    <a:pt x="362038" y="16256"/>
                  </a:lnTo>
                  <a:lnTo>
                    <a:pt x="362038" y="38481"/>
                  </a:lnTo>
                  <a:lnTo>
                    <a:pt x="424840" y="38481"/>
                  </a:lnTo>
                  <a:lnTo>
                    <a:pt x="424840" y="30226"/>
                  </a:lnTo>
                  <a:lnTo>
                    <a:pt x="371944" y="30226"/>
                  </a:lnTo>
                  <a:lnTo>
                    <a:pt x="371944" y="24130"/>
                  </a:lnTo>
                  <a:lnTo>
                    <a:pt x="422998" y="24130"/>
                  </a:lnTo>
                  <a:lnTo>
                    <a:pt x="422998" y="2286"/>
                  </a:lnTo>
                  <a:close/>
                </a:path>
                <a:path w="436245" h="95250">
                  <a:moveTo>
                    <a:pt x="251523" y="0"/>
                  </a:moveTo>
                  <a:lnTo>
                    <a:pt x="241414" y="0"/>
                  </a:lnTo>
                  <a:lnTo>
                    <a:pt x="241414" y="33401"/>
                  </a:lnTo>
                  <a:lnTo>
                    <a:pt x="223139" y="33401"/>
                  </a:lnTo>
                  <a:lnTo>
                    <a:pt x="223139" y="42291"/>
                  </a:lnTo>
                  <a:lnTo>
                    <a:pt x="241414" y="42291"/>
                  </a:lnTo>
                  <a:lnTo>
                    <a:pt x="241414" y="94107"/>
                  </a:lnTo>
                  <a:lnTo>
                    <a:pt x="251523" y="94107"/>
                  </a:lnTo>
                  <a:lnTo>
                    <a:pt x="251523" y="0"/>
                  </a:lnTo>
                  <a:close/>
                </a:path>
                <a:path w="436245" h="95250">
                  <a:moveTo>
                    <a:pt x="207111" y="22479"/>
                  </a:moveTo>
                  <a:lnTo>
                    <a:pt x="196900" y="22479"/>
                  </a:lnTo>
                  <a:lnTo>
                    <a:pt x="196781" y="35687"/>
                  </a:lnTo>
                  <a:lnTo>
                    <a:pt x="196392" y="38481"/>
                  </a:lnTo>
                  <a:lnTo>
                    <a:pt x="188458" y="51435"/>
                  </a:lnTo>
                  <a:lnTo>
                    <a:pt x="186715" y="53340"/>
                  </a:lnTo>
                  <a:lnTo>
                    <a:pt x="184289" y="55880"/>
                  </a:lnTo>
                  <a:lnTo>
                    <a:pt x="179184" y="60960"/>
                  </a:lnTo>
                  <a:lnTo>
                    <a:pt x="176377" y="63627"/>
                  </a:lnTo>
                  <a:lnTo>
                    <a:pt x="173304" y="66421"/>
                  </a:lnTo>
                  <a:lnTo>
                    <a:pt x="179946" y="73279"/>
                  </a:lnTo>
                  <a:lnTo>
                    <a:pt x="183413" y="70104"/>
                  </a:lnTo>
                  <a:lnTo>
                    <a:pt x="186448" y="67183"/>
                  </a:lnTo>
                  <a:lnTo>
                    <a:pt x="189039" y="64516"/>
                  </a:lnTo>
                  <a:lnTo>
                    <a:pt x="191617" y="61976"/>
                  </a:lnTo>
                  <a:lnTo>
                    <a:pt x="197713" y="55372"/>
                  </a:lnTo>
                  <a:lnTo>
                    <a:pt x="199009" y="53848"/>
                  </a:lnTo>
                  <a:lnTo>
                    <a:pt x="199961" y="52578"/>
                  </a:lnTo>
                  <a:lnTo>
                    <a:pt x="200914" y="51435"/>
                  </a:lnTo>
                  <a:lnTo>
                    <a:pt x="201625" y="50165"/>
                  </a:lnTo>
                  <a:lnTo>
                    <a:pt x="202107" y="49022"/>
                  </a:lnTo>
                  <a:lnTo>
                    <a:pt x="213754" y="49022"/>
                  </a:lnTo>
                  <a:lnTo>
                    <a:pt x="212178" y="47244"/>
                  </a:lnTo>
                  <a:lnTo>
                    <a:pt x="211086" y="45720"/>
                  </a:lnTo>
                  <a:lnTo>
                    <a:pt x="210007" y="44323"/>
                  </a:lnTo>
                  <a:lnTo>
                    <a:pt x="209169" y="42926"/>
                  </a:lnTo>
                  <a:lnTo>
                    <a:pt x="208013" y="40132"/>
                  </a:lnTo>
                  <a:lnTo>
                    <a:pt x="207619" y="38735"/>
                  </a:lnTo>
                  <a:lnTo>
                    <a:pt x="207213" y="35687"/>
                  </a:lnTo>
                  <a:lnTo>
                    <a:pt x="207111" y="22479"/>
                  </a:lnTo>
                  <a:close/>
                </a:path>
                <a:path w="436245" h="95250">
                  <a:moveTo>
                    <a:pt x="213754" y="49022"/>
                  </a:moveTo>
                  <a:lnTo>
                    <a:pt x="202209" y="49022"/>
                  </a:lnTo>
                  <a:lnTo>
                    <a:pt x="202615" y="50038"/>
                  </a:lnTo>
                  <a:lnTo>
                    <a:pt x="203403" y="51308"/>
                  </a:lnTo>
                  <a:lnTo>
                    <a:pt x="204558" y="52578"/>
                  </a:lnTo>
                  <a:lnTo>
                    <a:pt x="207127" y="55626"/>
                  </a:lnTo>
                  <a:lnTo>
                    <a:pt x="210413" y="59182"/>
                  </a:lnTo>
                  <a:lnTo>
                    <a:pt x="212559" y="61341"/>
                  </a:lnTo>
                  <a:lnTo>
                    <a:pt x="217182" y="65913"/>
                  </a:lnTo>
                  <a:lnTo>
                    <a:pt x="220078" y="68580"/>
                  </a:lnTo>
                  <a:lnTo>
                    <a:pt x="223545" y="71882"/>
                  </a:lnTo>
                  <a:lnTo>
                    <a:pt x="230187" y="65024"/>
                  </a:lnTo>
                  <a:lnTo>
                    <a:pt x="227126" y="62357"/>
                  </a:lnTo>
                  <a:lnTo>
                    <a:pt x="224447" y="59944"/>
                  </a:lnTo>
                  <a:lnTo>
                    <a:pt x="219640" y="55372"/>
                  </a:lnTo>
                  <a:lnTo>
                    <a:pt x="217665" y="53340"/>
                  </a:lnTo>
                  <a:lnTo>
                    <a:pt x="213754" y="49022"/>
                  </a:lnTo>
                  <a:close/>
                </a:path>
                <a:path w="436245" h="95250">
                  <a:moveTo>
                    <a:pt x="227228" y="13589"/>
                  </a:moveTo>
                  <a:lnTo>
                    <a:pt x="175856" y="13589"/>
                  </a:lnTo>
                  <a:lnTo>
                    <a:pt x="175856" y="22479"/>
                  </a:lnTo>
                  <a:lnTo>
                    <a:pt x="227228" y="22479"/>
                  </a:lnTo>
                  <a:lnTo>
                    <a:pt x="227228" y="13589"/>
                  </a:lnTo>
                  <a:close/>
                </a:path>
                <a:path w="436245" h="95250">
                  <a:moveTo>
                    <a:pt x="207111" y="381"/>
                  </a:moveTo>
                  <a:lnTo>
                    <a:pt x="196900" y="381"/>
                  </a:lnTo>
                  <a:lnTo>
                    <a:pt x="196900" y="13589"/>
                  </a:lnTo>
                  <a:lnTo>
                    <a:pt x="207111" y="13589"/>
                  </a:lnTo>
                  <a:lnTo>
                    <a:pt x="207111" y="381"/>
                  </a:lnTo>
                  <a:close/>
                </a:path>
                <a:path w="436245" h="95250">
                  <a:moveTo>
                    <a:pt x="339102" y="0"/>
                  </a:moveTo>
                  <a:lnTo>
                    <a:pt x="328993" y="0"/>
                  </a:lnTo>
                  <a:lnTo>
                    <a:pt x="328993" y="94107"/>
                  </a:lnTo>
                  <a:lnTo>
                    <a:pt x="339102" y="94107"/>
                  </a:lnTo>
                  <a:lnTo>
                    <a:pt x="339102" y="0"/>
                  </a:lnTo>
                  <a:close/>
                </a:path>
                <a:path w="436245" h="95250">
                  <a:moveTo>
                    <a:pt x="74028" y="0"/>
                  </a:moveTo>
                  <a:lnTo>
                    <a:pt x="63919" y="0"/>
                  </a:lnTo>
                  <a:lnTo>
                    <a:pt x="63919" y="94107"/>
                  </a:lnTo>
                  <a:lnTo>
                    <a:pt x="74028" y="94107"/>
                  </a:lnTo>
                  <a:lnTo>
                    <a:pt x="74028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9" name="object 409"/>
            <p:cNvSpPr/>
            <p:nvPr/>
          </p:nvSpPr>
          <p:spPr>
            <a:xfrm>
              <a:off x="295782" y="7804785"/>
              <a:ext cx="436245" cy="95250"/>
            </a:xfrm>
            <a:custGeom>
              <a:avLst/>
              <a:gdLst/>
              <a:ahLst/>
              <a:cxnLst/>
              <a:rect l="l" t="t" r="r" b="b"/>
              <a:pathLst>
                <a:path w="436245" h="95250">
                  <a:moveTo>
                    <a:pt x="361429" y="58547"/>
                  </a:moveTo>
                  <a:lnTo>
                    <a:pt x="423506" y="58547"/>
                  </a:lnTo>
                  <a:lnTo>
                    <a:pt x="423506" y="80518"/>
                  </a:lnTo>
                  <a:lnTo>
                    <a:pt x="371843" y="80518"/>
                  </a:lnTo>
                  <a:lnTo>
                    <a:pt x="371843" y="86614"/>
                  </a:lnTo>
                  <a:lnTo>
                    <a:pt x="426262" y="86614"/>
                  </a:lnTo>
                  <a:lnTo>
                    <a:pt x="426262" y="94869"/>
                  </a:lnTo>
                  <a:lnTo>
                    <a:pt x="361937" y="94869"/>
                  </a:lnTo>
                  <a:lnTo>
                    <a:pt x="361937" y="72517"/>
                  </a:lnTo>
                  <a:lnTo>
                    <a:pt x="413600" y="72517"/>
                  </a:lnTo>
                  <a:lnTo>
                    <a:pt x="413600" y="66675"/>
                  </a:lnTo>
                  <a:lnTo>
                    <a:pt x="361429" y="66675"/>
                  </a:lnTo>
                  <a:lnTo>
                    <a:pt x="361429" y="58547"/>
                  </a:lnTo>
                  <a:close/>
                </a:path>
                <a:path w="436245" h="95250">
                  <a:moveTo>
                    <a:pt x="84404" y="55626"/>
                  </a:moveTo>
                  <a:lnTo>
                    <a:pt x="170789" y="55626"/>
                  </a:lnTo>
                  <a:lnTo>
                    <a:pt x="170789" y="64135"/>
                  </a:lnTo>
                  <a:lnTo>
                    <a:pt x="132702" y="64135"/>
                  </a:lnTo>
                  <a:lnTo>
                    <a:pt x="132702" y="94107"/>
                  </a:lnTo>
                  <a:lnTo>
                    <a:pt x="122491" y="94107"/>
                  </a:lnTo>
                  <a:lnTo>
                    <a:pt x="122491" y="64135"/>
                  </a:lnTo>
                  <a:lnTo>
                    <a:pt x="84404" y="64135"/>
                  </a:lnTo>
                  <a:lnTo>
                    <a:pt x="84404" y="55626"/>
                  </a:lnTo>
                  <a:close/>
                </a:path>
                <a:path w="436245" h="95250">
                  <a:moveTo>
                    <a:pt x="349580" y="44323"/>
                  </a:moveTo>
                  <a:lnTo>
                    <a:pt x="435965" y="44323"/>
                  </a:lnTo>
                  <a:lnTo>
                    <a:pt x="435965" y="52578"/>
                  </a:lnTo>
                  <a:lnTo>
                    <a:pt x="349580" y="52578"/>
                  </a:lnTo>
                  <a:lnTo>
                    <a:pt x="349580" y="44323"/>
                  </a:lnTo>
                  <a:close/>
                </a:path>
                <a:path w="436245" h="95250">
                  <a:moveTo>
                    <a:pt x="106667" y="25019"/>
                  </a:moveTo>
                  <a:lnTo>
                    <a:pt x="106667" y="36576"/>
                  </a:lnTo>
                  <a:lnTo>
                    <a:pt x="148526" y="36576"/>
                  </a:lnTo>
                  <a:lnTo>
                    <a:pt x="148526" y="25019"/>
                  </a:lnTo>
                  <a:lnTo>
                    <a:pt x="106667" y="25019"/>
                  </a:lnTo>
                  <a:close/>
                </a:path>
                <a:path w="436245" h="95250">
                  <a:moveTo>
                    <a:pt x="1841" y="8636"/>
                  </a:moveTo>
                  <a:lnTo>
                    <a:pt x="44005" y="8636"/>
                  </a:lnTo>
                  <a:lnTo>
                    <a:pt x="44005" y="26670"/>
                  </a:lnTo>
                  <a:lnTo>
                    <a:pt x="44005" y="29718"/>
                  </a:lnTo>
                  <a:lnTo>
                    <a:pt x="42265" y="42037"/>
                  </a:lnTo>
                  <a:lnTo>
                    <a:pt x="41452" y="44323"/>
                  </a:lnTo>
                  <a:lnTo>
                    <a:pt x="40246" y="46482"/>
                  </a:lnTo>
                  <a:lnTo>
                    <a:pt x="38646" y="48641"/>
                  </a:lnTo>
                  <a:lnTo>
                    <a:pt x="37045" y="50800"/>
                  </a:lnTo>
                  <a:lnTo>
                    <a:pt x="34798" y="53086"/>
                  </a:lnTo>
                  <a:lnTo>
                    <a:pt x="31902" y="55499"/>
                  </a:lnTo>
                  <a:lnTo>
                    <a:pt x="29019" y="57912"/>
                  </a:lnTo>
                  <a:lnTo>
                    <a:pt x="5308" y="73533"/>
                  </a:lnTo>
                  <a:lnTo>
                    <a:pt x="0" y="65532"/>
                  </a:lnTo>
                  <a:lnTo>
                    <a:pt x="5448" y="62357"/>
                  </a:lnTo>
                  <a:lnTo>
                    <a:pt x="10058" y="59436"/>
                  </a:lnTo>
                  <a:lnTo>
                    <a:pt x="29197" y="44323"/>
                  </a:lnTo>
                  <a:lnTo>
                    <a:pt x="30632" y="42545"/>
                  </a:lnTo>
                  <a:lnTo>
                    <a:pt x="31699" y="40767"/>
                  </a:lnTo>
                  <a:lnTo>
                    <a:pt x="32423" y="38862"/>
                  </a:lnTo>
                  <a:lnTo>
                    <a:pt x="33134" y="37084"/>
                  </a:lnTo>
                  <a:lnTo>
                    <a:pt x="33578" y="35179"/>
                  </a:lnTo>
                  <a:lnTo>
                    <a:pt x="33743" y="33274"/>
                  </a:lnTo>
                  <a:lnTo>
                    <a:pt x="33909" y="31242"/>
                  </a:lnTo>
                  <a:lnTo>
                    <a:pt x="33997" y="29083"/>
                  </a:lnTo>
                  <a:lnTo>
                    <a:pt x="33997" y="26543"/>
                  </a:lnTo>
                  <a:lnTo>
                    <a:pt x="33997" y="17272"/>
                  </a:lnTo>
                  <a:lnTo>
                    <a:pt x="1841" y="17272"/>
                  </a:lnTo>
                  <a:lnTo>
                    <a:pt x="1841" y="8636"/>
                  </a:lnTo>
                  <a:close/>
                </a:path>
                <a:path w="436245" h="95250">
                  <a:moveTo>
                    <a:pt x="267728" y="7366"/>
                  </a:moveTo>
                  <a:lnTo>
                    <a:pt x="310095" y="7366"/>
                  </a:lnTo>
                  <a:lnTo>
                    <a:pt x="310095" y="42672"/>
                  </a:lnTo>
                  <a:lnTo>
                    <a:pt x="278041" y="42672"/>
                  </a:lnTo>
                  <a:lnTo>
                    <a:pt x="278041" y="62611"/>
                  </a:lnTo>
                  <a:lnTo>
                    <a:pt x="287642" y="62611"/>
                  </a:lnTo>
                  <a:lnTo>
                    <a:pt x="291045" y="62611"/>
                  </a:lnTo>
                  <a:lnTo>
                    <a:pt x="294144" y="62611"/>
                  </a:lnTo>
                  <a:lnTo>
                    <a:pt x="296926" y="62484"/>
                  </a:lnTo>
                  <a:lnTo>
                    <a:pt x="299720" y="62484"/>
                  </a:lnTo>
                  <a:lnTo>
                    <a:pt x="302387" y="62357"/>
                  </a:lnTo>
                  <a:lnTo>
                    <a:pt x="304939" y="62230"/>
                  </a:lnTo>
                  <a:lnTo>
                    <a:pt x="307492" y="61976"/>
                  </a:lnTo>
                  <a:lnTo>
                    <a:pt x="309981" y="61849"/>
                  </a:lnTo>
                  <a:lnTo>
                    <a:pt x="312394" y="61595"/>
                  </a:lnTo>
                  <a:lnTo>
                    <a:pt x="314820" y="61341"/>
                  </a:lnTo>
                  <a:lnTo>
                    <a:pt x="317347" y="60960"/>
                  </a:lnTo>
                  <a:lnTo>
                    <a:pt x="320001" y="60579"/>
                  </a:lnTo>
                  <a:lnTo>
                    <a:pt x="320929" y="69088"/>
                  </a:lnTo>
                  <a:lnTo>
                    <a:pt x="318541" y="69469"/>
                  </a:lnTo>
                  <a:lnTo>
                    <a:pt x="303034" y="70866"/>
                  </a:lnTo>
                  <a:lnTo>
                    <a:pt x="299935" y="71120"/>
                  </a:lnTo>
                  <a:lnTo>
                    <a:pt x="296570" y="71120"/>
                  </a:lnTo>
                  <a:lnTo>
                    <a:pt x="293204" y="71247"/>
                  </a:lnTo>
                  <a:lnTo>
                    <a:pt x="289407" y="71374"/>
                  </a:lnTo>
                  <a:lnTo>
                    <a:pt x="285191" y="71374"/>
                  </a:lnTo>
                  <a:lnTo>
                    <a:pt x="268033" y="71374"/>
                  </a:lnTo>
                  <a:lnTo>
                    <a:pt x="268033" y="34163"/>
                  </a:lnTo>
                  <a:lnTo>
                    <a:pt x="300101" y="34163"/>
                  </a:lnTo>
                  <a:lnTo>
                    <a:pt x="300101" y="16129"/>
                  </a:lnTo>
                  <a:lnTo>
                    <a:pt x="267728" y="16129"/>
                  </a:lnTo>
                  <a:lnTo>
                    <a:pt x="267728" y="7366"/>
                  </a:lnTo>
                  <a:close/>
                </a:path>
                <a:path w="436245" h="95250">
                  <a:moveTo>
                    <a:pt x="148526" y="3556"/>
                  </a:moveTo>
                  <a:lnTo>
                    <a:pt x="158534" y="3556"/>
                  </a:lnTo>
                  <a:lnTo>
                    <a:pt x="158534" y="45339"/>
                  </a:lnTo>
                  <a:lnTo>
                    <a:pt x="96659" y="45339"/>
                  </a:lnTo>
                  <a:lnTo>
                    <a:pt x="96659" y="3683"/>
                  </a:lnTo>
                  <a:lnTo>
                    <a:pt x="106667" y="3683"/>
                  </a:lnTo>
                  <a:lnTo>
                    <a:pt x="106667" y="16510"/>
                  </a:lnTo>
                  <a:lnTo>
                    <a:pt x="148526" y="16510"/>
                  </a:lnTo>
                  <a:lnTo>
                    <a:pt x="148526" y="3556"/>
                  </a:lnTo>
                  <a:close/>
                </a:path>
                <a:path w="436245" h="95250">
                  <a:moveTo>
                    <a:pt x="361530" y="2286"/>
                  </a:moveTo>
                  <a:lnTo>
                    <a:pt x="422998" y="2286"/>
                  </a:lnTo>
                  <a:lnTo>
                    <a:pt x="422998" y="24130"/>
                  </a:lnTo>
                  <a:lnTo>
                    <a:pt x="371944" y="24130"/>
                  </a:lnTo>
                  <a:lnTo>
                    <a:pt x="371944" y="30226"/>
                  </a:lnTo>
                  <a:lnTo>
                    <a:pt x="424840" y="30226"/>
                  </a:lnTo>
                  <a:lnTo>
                    <a:pt x="424840" y="38481"/>
                  </a:lnTo>
                  <a:lnTo>
                    <a:pt x="362038" y="38481"/>
                  </a:lnTo>
                  <a:lnTo>
                    <a:pt x="362038" y="16256"/>
                  </a:lnTo>
                  <a:lnTo>
                    <a:pt x="413092" y="16256"/>
                  </a:lnTo>
                  <a:lnTo>
                    <a:pt x="413092" y="10414"/>
                  </a:lnTo>
                  <a:lnTo>
                    <a:pt x="361530" y="10414"/>
                  </a:lnTo>
                  <a:lnTo>
                    <a:pt x="361530" y="2286"/>
                  </a:lnTo>
                  <a:close/>
                </a:path>
                <a:path w="436245" h="95250">
                  <a:moveTo>
                    <a:pt x="196900" y="381"/>
                  </a:moveTo>
                  <a:lnTo>
                    <a:pt x="207111" y="381"/>
                  </a:lnTo>
                  <a:lnTo>
                    <a:pt x="207111" y="13589"/>
                  </a:lnTo>
                  <a:lnTo>
                    <a:pt x="227228" y="13589"/>
                  </a:lnTo>
                  <a:lnTo>
                    <a:pt x="227228" y="22479"/>
                  </a:lnTo>
                  <a:lnTo>
                    <a:pt x="207111" y="22479"/>
                  </a:lnTo>
                  <a:lnTo>
                    <a:pt x="207111" y="31877"/>
                  </a:lnTo>
                  <a:lnTo>
                    <a:pt x="207111" y="33909"/>
                  </a:lnTo>
                  <a:lnTo>
                    <a:pt x="207213" y="35687"/>
                  </a:lnTo>
                  <a:lnTo>
                    <a:pt x="207416" y="37211"/>
                  </a:lnTo>
                  <a:lnTo>
                    <a:pt x="207619" y="38735"/>
                  </a:lnTo>
                  <a:lnTo>
                    <a:pt x="211086" y="45720"/>
                  </a:lnTo>
                  <a:lnTo>
                    <a:pt x="212178" y="47244"/>
                  </a:lnTo>
                  <a:lnTo>
                    <a:pt x="213639" y="48895"/>
                  </a:lnTo>
                  <a:lnTo>
                    <a:pt x="215480" y="50927"/>
                  </a:lnTo>
                  <a:lnTo>
                    <a:pt x="217665" y="53340"/>
                  </a:lnTo>
                  <a:lnTo>
                    <a:pt x="219887" y="55626"/>
                  </a:lnTo>
                  <a:lnTo>
                    <a:pt x="222173" y="57785"/>
                  </a:lnTo>
                  <a:lnTo>
                    <a:pt x="224447" y="59944"/>
                  </a:lnTo>
                  <a:lnTo>
                    <a:pt x="227126" y="62357"/>
                  </a:lnTo>
                  <a:lnTo>
                    <a:pt x="230187" y="65024"/>
                  </a:lnTo>
                  <a:lnTo>
                    <a:pt x="223545" y="71882"/>
                  </a:lnTo>
                  <a:lnTo>
                    <a:pt x="220078" y="68580"/>
                  </a:lnTo>
                  <a:lnTo>
                    <a:pt x="217182" y="65913"/>
                  </a:lnTo>
                  <a:lnTo>
                    <a:pt x="214871" y="63627"/>
                  </a:lnTo>
                  <a:lnTo>
                    <a:pt x="212559" y="61341"/>
                  </a:lnTo>
                  <a:lnTo>
                    <a:pt x="210413" y="59182"/>
                  </a:lnTo>
                  <a:lnTo>
                    <a:pt x="208432" y="57023"/>
                  </a:lnTo>
                  <a:lnTo>
                    <a:pt x="207010" y="55499"/>
                  </a:lnTo>
                  <a:lnTo>
                    <a:pt x="205714" y="53975"/>
                  </a:lnTo>
                  <a:lnTo>
                    <a:pt x="204558" y="52578"/>
                  </a:lnTo>
                  <a:lnTo>
                    <a:pt x="203403" y="51308"/>
                  </a:lnTo>
                  <a:lnTo>
                    <a:pt x="202615" y="50038"/>
                  </a:lnTo>
                  <a:lnTo>
                    <a:pt x="202209" y="49022"/>
                  </a:lnTo>
                  <a:lnTo>
                    <a:pt x="201625" y="50165"/>
                  </a:lnTo>
                  <a:lnTo>
                    <a:pt x="200914" y="51435"/>
                  </a:lnTo>
                  <a:lnTo>
                    <a:pt x="199961" y="52578"/>
                  </a:lnTo>
                  <a:lnTo>
                    <a:pt x="199009" y="53848"/>
                  </a:lnTo>
                  <a:lnTo>
                    <a:pt x="189039" y="64516"/>
                  </a:lnTo>
                  <a:lnTo>
                    <a:pt x="186448" y="67183"/>
                  </a:lnTo>
                  <a:lnTo>
                    <a:pt x="183413" y="70104"/>
                  </a:lnTo>
                  <a:lnTo>
                    <a:pt x="179946" y="73279"/>
                  </a:lnTo>
                  <a:lnTo>
                    <a:pt x="173304" y="66421"/>
                  </a:lnTo>
                  <a:lnTo>
                    <a:pt x="176377" y="63627"/>
                  </a:lnTo>
                  <a:lnTo>
                    <a:pt x="179184" y="60960"/>
                  </a:lnTo>
                  <a:lnTo>
                    <a:pt x="181737" y="58420"/>
                  </a:lnTo>
                  <a:lnTo>
                    <a:pt x="184289" y="55880"/>
                  </a:lnTo>
                  <a:lnTo>
                    <a:pt x="186715" y="53340"/>
                  </a:lnTo>
                  <a:lnTo>
                    <a:pt x="189039" y="50800"/>
                  </a:lnTo>
                  <a:lnTo>
                    <a:pt x="190741" y="49022"/>
                  </a:lnTo>
                  <a:lnTo>
                    <a:pt x="196596" y="36957"/>
                  </a:lnTo>
                  <a:lnTo>
                    <a:pt x="196799" y="35560"/>
                  </a:lnTo>
                  <a:lnTo>
                    <a:pt x="196900" y="33782"/>
                  </a:lnTo>
                  <a:lnTo>
                    <a:pt x="196900" y="31877"/>
                  </a:lnTo>
                  <a:lnTo>
                    <a:pt x="196900" y="22479"/>
                  </a:lnTo>
                  <a:lnTo>
                    <a:pt x="175856" y="22479"/>
                  </a:lnTo>
                  <a:lnTo>
                    <a:pt x="175856" y="13589"/>
                  </a:lnTo>
                  <a:lnTo>
                    <a:pt x="196900" y="13589"/>
                  </a:lnTo>
                  <a:lnTo>
                    <a:pt x="196900" y="381"/>
                  </a:lnTo>
                  <a:close/>
                </a:path>
                <a:path w="436245" h="95250">
                  <a:moveTo>
                    <a:pt x="328993" y="0"/>
                  </a:moveTo>
                  <a:lnTo>
                    <a:pt x="339102" y="0"/>
                  </a:lnTo>
                  <a:lnTo>
                    <a:pt x="339102" y="94107"/>
                  </a:lnTo>
                  <a:lnTo>
                    <a:pt x="328993" y="94107"/>
                  </a:lnTo>
                  <a:lnTo>
                    <a:pt x="328993" y="0"/>
                  </a:lnTo>
                  <a:close/>
                </a:path>
                <a:path w="436245" h="95250">
                  <a:moveTo>
                    <a:pt x="241414" y="0"/>
                  </a:moveTo>
                  <a:lnTo>
                    <a:pt x="251523" y="0"/>
                  </a:lnTo>
                  <a:lnTo>
                    <a:pt x="251523" y="94107"/>
                  </a:lnTo>
                  <a:lnTo>
                    <a:pt x="241414" y="94107"/>
                  </a:lnTo>
                  <a:lnTo>
                    <a:pt x="241414" y="42291"/>
                  </a:lnTo>
                  <a:lnTo>
                    <a:pt x="223139" y="42291"/>
                  </a:lnTo>
                  <a:lnTo>
                    <a:pt x="223139" y="33401"/>
                  </a:lnTo>
                  <a:lnTo>
                    <a:pt x="241414" y="33401"/>
                  </a:lnTo>
                  <a:lnTo>
                    <a:pt x="241414" y="0"/>
                  </a:lnTo>
                  <a:close/>
                </a:path>
                <a:path w="436245" h="95250">
                  <a:moveTo>
                    <a:pt x="63919" y="0"/>
                  </a:moveTo>
                  <a:lnTo>
                    <a:pt x="74028" y="0"/>
                  </a:lnTo>
                  <a:lnTo>
                    <a:pt x="74028" y="94107"/>
                  </a:lnTo>
                  <a:lnTo>
                    <a:pt x="63919" y="94107"/>
                  </a:lnTo>
                  <a:lnTo>
                    <a:pt x="63919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0" name="object 410"/>
            <p:cNvSpPr/>
            <p:nvPr/>
          </p:nvSpPr>
          <p:spPr>
            <a:xfrm>
              <a:off x="755611" y="7803769"/>
              <a:ext cx="174625" cy="95250"/>
            </a:xfrm>
            <a:custGeom>
              <a:avLst/>
              <a:gdLst/>
              <a:ahLst/>
              <a:cxnLst/>
              <a:rect l="l" t="t" r="r" b="b"/>
              <a:pathLst>
                <a:path w="174625" h="95250">
                  <a:moveTo>
                    <a:pt x="113309" y="68071"/>
                  </a:moveTo>
                  <a:lnTo>
                    <a:pt x="103200" y="68071"/>
                  </a:lnTo>
                  <a:lnTo>
                    <a:pt x="103200" y="94106"/>
                  </a:lnTo>
                  <a:lnTo>
                    <a:pt x="163233" y="94106"/>
                  </a:lnTo>
                  <a:lnTo>
                    <a:pt x="163233" y="85343"/>
                  </a:lnTo>
                  <a:lnTo>
                    <a:pt x="113309" y="85343"/>
                  </a:lnTo>
                  <a:lnTo>
                    <a:pt x="113309" y="68071"/>
                  </a:lnTo>
                  <a:close/>
                </a:path>
                <a:path w="174625" h="95250">
                  <a:moveTo>
                    <a:pt x="160680" y="1015"/>
                  </a:moveTo>
                  <a:lnTo>
                    <a:pt x="150672" y="1015"/>
                  </a:lnTo>
                  <a:lnTo>
                    <a:pt x="150672" y="69341"/>
                  </a:lnTo>
                  <a:lnTo>
                    <a:pt x="160680" y="69341"/>
                  </a:lnTo>
                  <a:lnTo>
                    <a:pt x="160680" y="37718"/>
                  </a:lnTo>
                  <a:lnTo>
                    <a:pt x="174066" y="37718"/>
                  </a:lnTo>
                  <a:lnTo>
                    <a:pt x="174066" y="28955"/>
                  </a:lnTo>
                  <a:lnTo>
                    <a:pt x="160680" y="28955"/>
                  </a:lnTo>
                  <a:lnTo>
                    <a:pt x="160680" y="1015"/>
                  </a:lnTo>
                  <a:close/>
                </a:path>
                <a:path w="174625" h="95250">
                  <a:moveTo>
                    <a:pt x="118211" y="23494"/>
                  </a:moveTo>
                  <a:lnTo>
                    <a:pt x="110858" y="23494"/>
                  </a:lnTo>
                  <a:lnTo>
                    <a:pt x="107657" y="24002"/>
                  </a:lnTo>
                  <a:lnTo>
                    <a:pt x="102209" y="26034"/>
                  </a:lnTo>
                  <a:lnTo>
                    <a:pt x="99936" y="27304"/>
                  </a:lnTo>
                  <a:lnTo>
                    <a:pt x="98094" y="28955"/>
                  </a:lnTo>
                  <a:lnTo>
                    <a:pt x="96253" y="30479"/>
                  </a:lnTo>
                  <a:lnTo>
                    <a:pt x="94881" y="32384"/>
                  </a:lnTo>
                  <a:lnTo>
                    <a:pt x="93040" y="36448"/>
                  </a:lnTo>
                  <a:lnTo>
                    <a:pt x="92583" y="38607"/>
                  </a:lnTo>
                  <a:lnTo>
                    <a:pt x="92583" y="46100"/>
                  </a:lnTo>
                  <a:lnTo>
                    <a:pt x="93040" y="48259"/>
                  </a:lnTo>
                  <a:lnTo>
                    <a:pt x="93954" y="50291"/>
                  </a:lnTo>
                  <a:lnTo>
                    <a:pt x="94881" y="52450"/>
                  </a:lnTo>
                  <a:lnTo>
                    <a:pt x="110858" y="61340"/>
                  </a:lnTo>
                  <a:lnTo>
                    <a:pt x="118211" y="61340"/>
                  </a:lnTo>
                  <a:lnTo>
                    <a:pt x="133594" y="53212"/>
                  </a:lnTo>
                  <a:lnTo>
                    <a:pt x="112496" y="53212"/>
                  </a:lnTo>
                  <a:lnTo>
                    <a:pt x="110680" y="52958"/>
                  </a:lnTo>
                  <a:lnTo>
                    <a:pt x="102171" y="44703"/>
                  </a:lnTo>
                  <a:lnTo>
                    <a:pt x="102171" y="40131"/>
                  </a:lnTo>
                  <a:lnTo>
                    <a:pt x="105371" y="34543"/>
                  </a:lnTo>
                  <a:lnTo>
                    <a:pt x="106260" y="33654"/>
                  </a:lnTo>
                  <a:lnTo>
                    <a:pt x="107543" y="33019"/>
                  </a:lnTo>
                  <a:lnTo>
                    <a:pt x="109067" y="32384"/>
                  </a:lnTo>
                  <a:lnTo>
                    <a:pt x="110604" y="31876"/>
                  </a:lnTo>
                  <a:lnTo>
                    <a:pt x="112420" y="31622"/>
                  </a:lnTo>
                  <a:lnTo>
                    <a:pt x="133594" y="31622"/>
                  </a:lnTo>
                  <a:lnTo>
                    <a:pt x="132803" y="30606"/>
                  </a:lnTo>
                  <a:lnTo>
                    <a:pt x="129133" y="27304"/>
                  </a:lnTo>
                  <a:lnTo>
                    <a:pt x="126847" y="26034"/>
                  </a:lnTo>
                  <a:lnTo>
                    <a:pt x="121412" y="24002"/>
                  </a:lnTo>
                  <a:lnTo>
                    <a:pt x="118211" y="23494"/>
                  </a:lnTo>
                  <a:close/>
                </a:path>
                <a:path w="174625" h="95250">
                  <a:moveTo>
                    <a:pt x="133594" y="31622"/>
                  </a:moveTo>
                  <a:lnTo>
                    <a:pt x="116636" y="31622"/>
                  </a:lnTo>
                  <a:lnTo>
                    <a:pt x="118465" y="31876"/>
                  </a:lnTo>
                  <a:lnTo>
                    <a:pt x="119989" y="32384"/>
                  </a:lnTo>
                  <a:lnTo>
                    <a:pt x="121526" y="33019"/>
                  </a:lnTo>
                  <a:lnTo>
                    <a:pt x="122809" y="33654"/>
                  </a:lnTo>
                  <a:lnTo>
                    <a:pt x="123825" y="34670"/>
                  </a:lnTo>
                  <a:lnTo>
                    <a:pt x="124840" y="35559"/>
                  </a:lnTo>
                  <a:lnTo>
                    <a:pt x="125615" y="36575"/>
                  </a:lnTo>
                  <a:lnTo>
                    <a:pt x="126123" y="37718"/>
                  </a:lnTo>
                  <a:lnTo>
                    <a:pt x="126631" y="38988"/>
                  </a:lnTo>
                  <a:lnTo>
                    <a:pt x="126885" y="40131"/>
                  </a:lnTo>
                  <a:lnTo>
                    <a:pt x="126885" y="44703"/>
                  </a:lnTo>
                  <a:lnTo>
                    <a:pt x="116573" y="53212"/>
                  </a:lnTo>
                  <a:lnTo>
                    <a:pt x="133594" y="53212"/>
                  </a:lnTo>
                  <a:lnTo>
                    <a:pt x="134188" y="52450"/>
                  </a:lnTo>
                  <a:lnTo>
                    <a:pt x="135102" y="50291"/>
                  </a:lnTo>
                  <a:lnTo>
                    <a:pt x="136029" y="48259"/>
                  </a:lnTo>
                  <a:lnTo>
                    <a:pt x="136486" y="46100"/>
                  </a:lnTo>
                  <a:lnTo>
                    <a:pt x="136460" y="38607"/>
                  </a:lnTo>
                  <a:lnTo>
                    <a:pt x="136029" y="36575"/>
                  </a:lnTo>
                  <a:lnTo>
                    <a:pt x="135102" y="34543"/>
                  </a:lnTo>
                  <a:lnTo>
                    <a:pt x="134188" y="32384"/>
                  </a:lnTo>
                  <a:lnTo>
                    <a:pt x="133594" y="31622"/>
                  </a:lnTo>
                  <a:close/>
                </a:path>
                <a:path w="174625" h="95250">
                  <a:moveTo>
                    <a:pt x="141490" y="11429"/>
                  </a:moveTo>
                  <a:lnTo>
                    <a:pt x="87477" y="11429"/>
                  </a:lnTo>
                  <a:lnTo>
                    <a:pt x="87477" y="19938"/>
                  </a:lnTo>
                  <a:lnTo>
                    <a:pt x="141490" y="19938"/>
                  </a:lnTo>
                  <a:lnTo>
                    <a:pt x="141490" y="11429"/>
                  </a:lnTo>
                  <a:close/>
                </a:path>
                <a:path w="174625" h="95250">
                  <a:moveTo>
                    <a:pt x="119532" y="0"/>
                  </a:moveTo>
                  <a:lnTo>
                    <a:pt x="109524" y="0"/>
                  </a:lnTo>
                  <a:lnTo>
                    <a:pt x="109524" y="11429"/>
                  </a:lnTo>
                  <a:lnTo>
                    <a:pt x="119532" y="11429"/>
                  </a:lnTo>
                  <a:lnTo>
                    <a:pt x="119532" y="0"/>
                  </a:lnTo>
                  <a:close/>
                </a:path>
                <a:path w="174625" h="95250">
                  <a:moveTo>
                    <a:pt x="35229" y="60070"/>
                  </a:moveTo>
                  <a:lnTo>
                    <a:pt x="24917" y="60070"/>
                  </a:lnTo>
                  <a:lnTo>
                    <a:pt x="24917" y="92201"/>
                  </a:lnTo>
                  <a:lnTo>
                    <a:pt x="35229" y="92201"/>
                  </a:lnTo>
                  <a:lnTo>
                    <a:pt x="35229" y="60070"/>
                  </a:lnTo>
                  <a:close/>
                </a:path>
                <a:path w="174625" h="95250">
                  <a:moveTo>
                    <a:pt x="61163" y="49402"/>
                  </a:moveTo>
                  <a:lnTo>
                    <a:pt x="52641" y="50164"/>
                  </a:lnTo>
                  <a:lnTo>
                    <a:pt x="39204" y="50926"/>
                  </a:lnTo>
                  <a:lnTo>
                    <a:pt x="18529" y="51434"/>
                  </a:lnTo>
                  <a:lnTo>
                    <a:pt x="12915" y="51434"/>
                  </a:lnTo>
                  <a:lnTo>
                    <a:pt x="6743" y="51561"/>
                  </a:lnTo>
                  <a:lnTo>
                    <a:pt x="0" y="51561"/>
                  </a:lnTo>
                  <a:lnTo>
                    <a:pt x="0" y="60324"/>
                  </a:lnTo>
                  <a:lnTo>
                    <a:pt x="17233" y="60324"/>
                  </a:lnTo>
                  <a:lnTo>
                    <a:pt x="24917" y="60070"/>
                  </a:lnTo>
                  <a:lnTo>
                    <a:pt x="35229" y="60070"/>
                  </a:lnTo>
                  <a:lnTo>
                    <a:pt x="35229" y="59816"/>
                  </a:lnTo>
                  <a:lnTo>
                    <a:pt x="49060" y="59054"/>
                  </a:lnTo>
                  <a:lnTo>
                    <a:pt x="57696" y="58292"/>
                  </a:lnTo>
                  <a:lnTo>
                    <a:pt x="61975" y="57784"/>
                  </a:lnTo>
                  <a:lnTo>
                    <a:pt x="61163" y="49402"/>
                  </a:lnTo>
                  <a:close/>
                </a:path>
                <a:path w="174625" h="95250">
                  <a:moveTo>
                    <a:pt x="33426" y="2793"/>
                  </a:moveTo>
                  <a:lnTo>
                    <a:pt x="25806" y="2793"/>
                  </a:lnTo>
                  <a:lnTo>
                    <a:pt x="22377" y="3301"/>
                  </a:lnTo>
                  <a:lnTo>
                    <a:pt x="6728" y="14350"/>
                  </a:lnTo>
                  <a:lnTo>
                    <a:pt x="5664" y="16382"/>
                  </a:lnTo>
                  <a:lnTo>
                    <a:pt x="5105" y="18795"/>
                  </a:lnTo>
                  <a:lnTo>
                    <a:pt x="5105" y="27685"/>
                  </a:lnTo>
                  <a:lnTo>
                    <a:pt x="25869" y="43687"/>
                  </a:lnTo>
                  <a:lnTo>
                    <a:pt x="33350" y="43687"/>
                  </a:lnTo>
                  <a:lnTo>
                    <a:pt x="50812" y="34924"/>
                  </a:lnTo>
                  <a:lnTo>
                    <a:pt x="25260" y="34924"/>
                  </a:lnTo>
                  <a:lnTo>
                    <a:pt x="21704" y="33908"/>
                  </a:lnTo>
                  <a:lnTo>
                    <a:pt x="18935" y="32003"/>
                  </a:lnTo>
                  <a:lnTo>
                    <a:pt x="16179" y="29971"/>
                  </a:lnTo>
                  <a:lnTo>
                    <a:pt x="14880" y="27685"/>
                  </a:lnTo>
                  <a:lnTo>
                    <a:pt x="14808" y="18795"/>
                  </a:lnTo>
                  <a:lnTo>
                    <a:pt x="16179" y="16255"/>
                  </a:lnTo>
                  <a:lnTo>
                    <a:pt x="18935" y="14350"/>
                  </a:lnTo>
                  <a:lnTo>
                    <a:pt x="21704" y="12572"/>
                  </a:lnTo>
                  <a:lnTo>
                    <a:pt x="25260" y="11556"/>
                  </a:lnTo>
                  <a:lnTo>
                    <a:pt x="50985" y="11556"/>
                  </a:lnTo>
                  <a:lnTo>
                    <a:pt x="49695" y="10032"/>
                  </a:lnTo>
                  <a:lnTo>
                    <a:pt x="45478" y="6730"/>
                  </a:lnTo>
                  <a:lnTo>
                    <a:pt x="42900" y="5333"/>
                  </a:lnTo>
                  <a:lnTo>
                    <a:pt x="36842" y="3301"/>
                  </a:lnTo>
                  <a:lnTo>
                    <a:pt x="33426" y="2793"/>
                  </a:lnTo>
                  <a:close/>
                </a:path>
                <a:path w="174625" h="95250">
                  <a:moveTo>
                    <a:pt x="50985" y="11556"/>
                  </a:moveTo>
                  <a:lnTo>
                    <a:pt x="33972" y="11556"/>
                  </a:lnTo>
                  <a:lnTo>
                    <a:pt x="37528" y="12572"/>
                  </a:lnTo>
                  <a:lnTo>
                    <a:pt x="40284" y="14350"/>
                  </a:lnTo>
                  <a:lnTo>
                    <a:pt x="43040" y="16255"/>
                  </a:lnTo>
                  <a:lnTo>
                    <a:pt x="44411" y="18795"/>
                  </a:lnTo>
                  <a:lnTo>
                    <a:pt x="44339" y="27685"/>
                  </a:lnTo>
                  <a:lnTo>
                    <a:pt x="43040" y="29971"/>
                  </a:lnTo>
                  <a:lnTo>
                    <a:pt x="40284" y="32003"/>
                  </a:lnTo>
                  <a:lnTo>
                    <a:pt x="37528" y="33908"/>
                  </a:lnTo>
                  <a:lnTo>
                    <a:pt x="33972" y="34924"/>
                  </a:lnTo>
                  <a:lnTo>
                    <a:pt x="50812" y="34924"/>
                  </a:lnTo>
                  <a:lnTo>
                    <a:pt x="51219" y="34416"/>
                  </a:lnTo>
                  <a:lnTo>
                    <a:pt x="53543" y="30098"/>
                  </a:lnTo>
                  <a:lnTo>
                    <a:pt x="54114" y="27685"/>
                  </a:lnTo>
                  <a:lnTo>
                    <a:pt x="54114" y="18795"/>
                  </a:lnTo>
                  <a:lnTo>
                    <a:pt x="53555" y="16382"/>
                  </a:lnTo>
                  <a:lnTo>
                    <a:pt x="52438" y="14223"/>
                  </a:lnTo>
                  <a:lnTo>
                    <a:pt x="51307" y="11937"/>
                  </a:lnTo>
                  <a:lnTo>
                    <a:pt x="50985" y="11556"/>
                  </a:lnTo>
                  <a:close/>
                </a:path>
                <a:path w="174625" h="95250">
                  <a:moveTo>
                    <a:pt x="77088" y="1015"/>
                  </a:moveTo>
                  <a:lnTo>
                    <a:pt x="67081" y="1015"/>
                  </a:lnTo>
                  <a:lnTo>
                    <a:pt x="67081" y="95122"/>
                  </a:lnTo>
                  <a:lnTo>
                    <a:pt x="77088" y="95122"/>
                  </a:lnTo>
                  <a:lnTo>
                    <a:pt x="77088" y="1015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1" name="object 411"/>
            <p:cNvSpPr/>
            <p:nvPr/>
          </p:nvSpPr>
          <p:spPr>
            <a:xfrm>
              <a:off x="755611" y="7803769"/>
              <a:ext cx="174625" cy="95250"/>
            </a:xfrm>
            <a:custGeom>
              <a:avLst/>
              <a:gdLst/>
              <a:ahLst/>
              <a:cxnLst/>
              <a:rect l="l" t="t" r="r" b="b"/>
              <a:pathLst>
                <a:path w="174625" h="95250">
                  <a:moveTo>
                    <a:pt x="103200" y="68071"/>
                  </a:moveTo>
                  <a:lnTo>
                    <a:pt x="113309" y="68071"/>
                  </a:lnTo>
                  <a:lnTo>
                    <a:pt x="113309" y="85343"/>
                  </a:lnTo>
                  <a:lnTo>
                    <a:pt x="163233" y="85343"/>
                  </a:lnTo>
                  <a:lnTo>
                    <a:pt x="163233" y="94106"/>
                  </a:lnTo>
                  <a:lnTo>
                    <a:pt x="103200" y="94106"/>
                  </a:lnTo>
                  <a:lnTo>
                    <a:pt x="103200" y="68071"/>
                  </a:lnTo>
                  <a:close/>
                </a:path>
                <a:path w="174625" h="95250">
                  <a:moveTo>
                    <a:pt x="61163" y="49402"/>
                  </a:moveTo>
                  <a:lnTo>
                    <a:pt x="35229" y="59816"/>
                  </a:lnTo>
                  <a:lnTo>
                    <a:pt x="35229" y="92201"/>
                  </a:lnTo>
                  <a:lnTo>
                    <a:pt x="24917" y="92201"/>
                  </a:lnTo>
                  <a:lnTo>
                    <a:pt x="24917" y="60070"/>
                  </a:lnTo>
                  <a:lnTo>
                    <a:pt x="21170" y="60197"/>
                  </a:lnTo>
                  <a:lnTo>
                    <a:pt x="17233" y="60324"/>
                  </a:lnTo>
                  <a:lnTo>
                    <a:pt x="13119" y="60324"/>
                  </a:lnTo>
                  <a:lnTo>
                    <a:pt x="9004" y="60324"/>
                  </a:lnTo>
                  <a:lnTo>
                    <a:pt x="4635" y="60324"/>
                  </a:lnTo>
                  <a:lnTo>
                    <a:pt x="0" y="60324"/>
                  </a:lnTo>
                  <a:lnTo>
                    <a:pt x="0" y="51561"/>
                  </a:lnTo>
                  <a:lnTo>
                    <a:pt x="6743" y="51561"/>
                  </a:lnTo>
                  <a:lnTo>
                    <a:pt x="12915" y="51434"/>
                  </a:lnTo>
                  <a:lnTo>
                    <a:pt x="18529" y="51434"/>
                  </a:lnTo>
                  <a:lnTo>
                    <a:pt x="48247" y="50418"/>
                  </a:lnTo>
                  <a:lnTo>
                    <a:pt x="52641" y="50164"/>
                  </a:lnTo>
                  <a:lnTo>
                    <a:pt x="56946" y="49783"/>
                  </a:lnTo>
                  <a:lnTo>
                    <a:pt x="61163" y="49402"/>
                  </a:lnTo>
                  <a:close/>
                </a:path>
                <a:path w="174625" h="95250">
                  <a:moveTo>
                    <a:pt x="114528" y="31622"/>
                  </a:moveTo>
                  <a:lnTo>
                    <a:pt x="112420" y="31622"/>
                  </a:lnTo>
                  <a:lnTo>
                    <a:pt x="110604" y="31876"/>
                  </a:lnTo>
                  <a:lnTo>
                    <a:pt x="109067" y="32384"/>
                  </a:lnTo>
                  <a:lnTo>
                    <a:pt x="107543" y="33019"/>
                  </a:lnTo>
                  <a:lnTo>
                    <a:pt x="106260" y="33654"/>
                  </a:lnTo>
                  <a:lnTo>
                    <a:pt x="105244" y="34670"/>
                  </a:lnTo>
                  <a:lnTo>
                    <a:pt x="104216" y="35559"/>
                  </a:lnTo>
                  <a:lnTo>
                    <a:pt x="103454" y="36575"/>
                  </a:lnTo>
                  <a:lnTo>
                    <a:pt x="102946" y="37718"/>
                  </a:lnTo>
                  <a:lnTo>
                    <a:pt x="102438" y="38988"/>
                  </a:lnTo>
                  <a:lnTo>
                    <a:pt x="102171" y="40131"/>
                  </a:lnTo>
                  <a:lnTo>
                    <a:pt x="102171" y="41401"/>
                  </a:lnTo>
                  <a:lnTo>
                    <a:pt x="102171" y="43433"/>
                  </a:lnTo>
                  <a:lnTo>
                    <a:pt x="102171" y="44703"/>
                  </a:lnTo>
                  <a:lnTo>
                    <a:pt x="102438" y="45846"/>
                  </a:lnTo>
                  <a:lnTo>
                    <a:pt x="109118" y="52450"/>
                  </a:lnTo>
                  <a:lnTo>
                    <a:pt x="110680" y="52958"/>
                  </a:lnTo>
                  <a:lnTo>
                    <a:pt x="112496" y="53212"/>
                  </a:lnTo>
                  <a:lnTo>
                    <a:pt x="114528" y="53212"/>
                  </a:lnTo>
                  <a:lnTo>
                    <a:pt x="116573" y="53212"/>
                  </a:lnTo>
                  <a:lnTo>
                    <a:pt x="118376" y="52958"/>
                  </a:lnTo>
                  <a:lnTo>
                    <a:pt x="119938" y="52450"/>
                  </a:lnTo>
                  <a:lnTo>
                    <a:pt x="121513" y="51942"/>
                  </a:lnTo>
                  <a:lnTo>
                    <a:pt x="126885" y="44703"/>
                  </a:lnTo>
                  <a:lnTo>
                    <a:pt x="126885" y="43433"/>
                  </a:lnTo>
                  <a:lnTo>
                    <a:pt x="126885" y="41401"/>
                  </a:lnTo>
                  <a:lnTo>
                    <a:pt x="126885" y="40131"/>
                  </a:lnTo>
                  <a:lnTo>
                    <a:pt x="126631" y="38988"/>
                  </a:lnTo>
                  <a:lnTo>
                    <a:pt x="126123" y="37718"/>
                  </a:lnTo>
                  <a:lnTo>
                    <a:pt x="125615" y="36575"/>
                  </a:lnTo>
                  <a:lnTo>
                    <a:pt x="124840" y="35559"/>
                  </a:lnTo>
                  <a:lnTo>
                    <a:pt x="123825" y="34670"/>
                  </a:lnTo>
                  <a:lnTo>
                    <a:pt x="122809" y="33654"/>
                  </a:lnTo>
                  <a:lnTo>
                    <a:pt x="121526" y="33019"/>
                  </a:lnTo>
                  <a:lnTo>
                    <a:pt x="119989" y="32384"/>
                  </a:lnTo>
                  <a:lnTo>
                    <a:pt x="118465" y="31876"/>
                  </a:lnTo>
                  <a:lnTo>
                    <a:pt x="116636" y="31622"/>
                  </a:lnTo>
                  <a:lnTo>
                    <a:pt x="114528" y="31622"/>
                  </a:lnTo>
                  <a:close/>
                </a:path>
                <a:path w="174625" h="95250">
                  <a:moveTo>
                    <a:pt x="114528" y="23494"/>
                  </a:moveTo>
                  <a:lnTo>
                    <a:pt x="118211" y="23494"/>
                  </a:lnTo>
                  <a:lnTo>
                    <a:pt x="121412" y="24002"/>
                  </a:lnTo>
                  <a:lnTo>
                    <a:pt x="135102" y="34543"/>
                  </a:lnTo>
                  <a:lnTo>
                    <a:pt x="136029" y="36575"/>
                  </a:lnTo>
                  <a:lnTo>
                    <a:pt x="136486" y="38734"/>
                  </a:lnTo>
                  <a:lnTo>
                    <a:pt x="136486" y="40893"/>
                  </a:lnTo>
                  <a:lnTo>
                    <a:pt x="136486" y="43941"/>
                  </a:lnTo>
                  <a:lnTo>
                    <a:pt x="136486" y="46100"/>
                  </a:lnTo>
                  <a:lnTo>
                    <a:pt x="136029" y="48259"/>
                  </a:lnTo>
                  <a:lnTo>
                    <a:pt x="135102" y="50291"/>
                  </a:lnTo>
                  <a:lnTo>
                    <a:pt x="134188" y="52450"/>
                  </a:lnTo>
                  <a:lnTo>
                    <a:pt x="118211" y="61340"/>
                  </a:lnTo>
                  <a:lnTo>
                    <a:pt x="114528" y="61340"/>
                  </a:lnTo>
                  <a:lnTo>
                    <a:pt x="110858" y="61340"/>
                  </a:lnTo>
                  <a:lnTo>
                    <a:pt x="107657" y="60832"/>
                  </a:lnTo>
                  <a:lnTo>
                    <a:pt x="104940" y="59816"/>
                  </a:lnTo>
                  <a:lnTo>
                    <a:pt x="102209" y="58800"/>
                  </a:lnTo>
                  <a:lnTo>
                    <a:pt x="99936" y="57530"/>
                  </a:lnTo>
                  <a:lnTo>
                    <a:pt x="98094" y="55879"/>
                  </a:lnTo>
                  <a:lnTo>
                    <a:pt x="96253" y="54228"/>
                  </a:lnTo>
                  <a:lnTo>
                    <a:pt x="94881" y="52450"/>
                  </a:lnTo>
                  <a:lnTo>
                    <a:pt x="93954" y="50291"/>
                  </a:lnTo>
                  <a:lnTo>
                    <a:pt x="93040" y="48259"/>
                  </a:lnTo>
                  <a:lnTo>
                    <a:pt x="92583" y="46100"/>
                  </a:lnTo>
                  <a:lnTo>
                    <a:pt x="92583" y="43941"/>
                  </a:lnTo>
                  <a:lnTo>
                    <a:pt x="92583" y="40893"/>
                  </a:lnTo>
                  <a:lnTo>
                    <a:pt x="92583" y="38607"/>
                  </a:lnTo>
                  <a:lnTo>
                    <a:pt x="93040" y="36448"/>
                  </a:lnTo>
                  <a:lnTo>
                    <a:pt x="93954" y="34416"/>
                  </a:lnTo>
                  <a:lnTo>
                    <a:pt x="94881" y="32384"/>
                  </a:lnTo>
                  <a:lnTo>
                    <a:pt x="96253" y="30479"/>
                  </a:lnTo>
                  <a:lnTo>
                    <a:pt x="98094" y="28955"/>
                  </a:lnTo>
                  <a:lnTo>
                    <a:pt x="99936" y="27304"/>
                  </a:lnTo>
                  <a:lnTo>
                    <a:pt x="102209" y="26034"/>
                  </a:lnTo>
                  <a:lnTo>
                    <a:pt x="104940" y="25018"/>
                  </a:lnTo>
                  <a:lnTo>
                    <a:pt x="107657" y="24002"/>
                  </a:lnTo>
                  <a:lnTo>
                    <a:pt x="110858" y="23494"/>
                  </a:lnTo>
                  <a:lnTo>
                    <a:pt x="114528" y="23494"/>
                  </a:lnTo>
                  <a:close/>
                </a:path>
                <a:path w="174625" h="95250">
                  <a:moveTo>
                    <a:pt x="29616" y="11556"/>
                  </a:moveTo>
                  <a:lnTo>
                    <a:pt x="25260" y="11556"/>
                  </a:lnTo>
                  <a:lnTo>
                    <a:pt x="21704" y="12572"/>
                  </a:lnTo>
                  <a:lnTo>
                    <a:pt x="18935" y="14350"/>
                  </a:lnTo>
                  <a:lnTo>
                    <a:pt x="16179" y="16255"/>
                  </a:lnTo>
                  <a:lnTo>
                    <a:pt x="14808" y="18795"/>
                  </a:lnTo>
                  <a:lnTo>
                    <a:pt x="14808" y="21843"/>
                  </a:lnTo>
                  <a:lnTo>
                    <a:pt x="14808" y="24510"/>
                  </a:lnTo>
                  <a:lnTo>
                    <a:pt x="14808" y="27558"/>
                  </a:lnTo>
                  <a:lnTo>
                    <a:pt x="16179" y="29971"/>
                  </a:lnTo>
                  <a:lnTo>
                    <a:pt x="18935" y="32003"/>
                  </a:lnTo>
                  <a:lnTo>
                    <a:pt x="21704" y="33908"/>
                  </a:lnTo>
                  <a:lnTo>
                    <a:pt x="25260" y="34924"/>
                  </a:lnTo>
                  <a:lnTo>
                    <a:pt x="29616" y="34924"/>
                  </a:lnTo>
                  <a:lnTo>
                    <a:pt x="33972" y="34924"/>
                  </a:lnTo>
                  <a:lnTo>
                    <a:pt x="37528" y="33908"/>
                  </a:lnTo>
                  <a:lnTo>
                    <a:pt x="40284" y="32003"/>
                  </a:lnTo>
                  <a:lnTo>
                    <a:pt x="43040" y="29971"/>
                  </a:lnTo>
                  <a:lnTo>
                    <a:pt x="44411" y="27558"/>
                  </a:lnTo>
                  <a:lnTo>
                    <a:pt x="44411" y="24510"/>
                  </a:lnTo>
                  <a:lnTo>
                    <a:pt x="44411" y="21843"/>
                  </a:lnTo>
                  <a:lnTo>
                    <a:pt x="44411" y="18795"/>
                  </a:lnTo>
                  <a:lnTo>
                    <a:pt x="43040" y="16255"/>
                  </a:lnTo>
                  <a:lnTo>
                    <a:pt x="40284" y="14350"/>
                  </a:lnTo>
                  <a:lnTo>
                    <a:pt x="37528" y="12572"/>
                  </a:lnTo>
                  <a:lnTo>
                    <a:pt x="33972" y="11556"/>
                  </a:lnTo>
                  <a:lnTo>
                    <a:pt x="29616" y="11556"/>
                  </a:lnTo>
                  <a:close/>
                </a:path>
                <a:path w="174625" h="95250">
                  <a:moveTo>
                    <a:pt x="29616" y="2793"/>
                  </a:moveTo>
                  <a:lnTo>
                    <a:pt x="33426" y="2793"/>
                  </a:lnTo>
                  <a:lnTo>
                    <a:pt x="36842" y="3301"/>
                  </a:lnTo>
                  <a:lnTo>
                    <a:pt x="39878" y="4317"/>
                  </a:lnTo>
                  <a:lnTo>
                    <a:pt x="42900" y="5333"/>
                  </a:lnTo>
                  <a:lnTo>
                    <a:pt x="45478" y="6730"/>
                  </a:lnTo>
                  <a:lnTo>
                    <a:pt x="47586" y="8381"/>
                  </a:lnTo>
                  <a:lnTo>
                    <a:pt x="49695" y="10032"/>
                  </a:lnTo>
                  <a:lnTo>
                    <a:pt x="51307" y="11937"/>
                  </a:lnTo>
                  <a:lnTo>
                    <a:pt x="52438" y="14223"/>
                  </a:lnTo>
                  <a:lnTo>
                    <a:pt x="53555" y="16382"/>
                  </a:lnTo>
                  <a:lnTo>
                    <a:pt x="54114" y="18795"/>
                  </a:lnTo>
                  <a:lnTo>
                    <a:pt x="54114" y="21208"/>
                  </a:lnTo>
                  <a:lnTo>
                    <a:pt x="54114" y="25272"/>
                  </a:lnTo>
                  <a:lnTo>
                    <a:pt x="54114" y="27685"/>
                  </a:lnTo>
                  <a:lnTo>
                    <a:pt x="53543" y="30098"/>
                  </a:lnTo>
                  <a:lnTo>
                    <a:pt x="52387" y="32257"/>
                  </a:lnTo>
                  <a:lnTo>
                    <a:pt x="51219" y="34416"/>
                  </a:lnTo>
                  <a:lnTo>
                    <a:pt x="49593" y="36448"/>
                  </a:lnTo>
                  <a:lnTo>
                    <a:pt x="47485" y="38099"/>
                  </a:lnTo>
                  <a:lnTo>
                    <a:pt x="45377" y="39750"/>
                  </a:lnTo>
                  <a:lnTo>
                    <a:pt x="42798" y="41147"/>
                  </a:lnTo>
                  <a:lnTo>
                    <a:pt x="39776" y="42163"/>
                  </a:lnTo>
                  <a:lnTo>
                    <a:pt x="36741" y="43179"/>
                  </a:lnTo>
                  <a:lnTo>
                    <a:pt x="33350" y="43687"/>
                  </a:lnTo>
                  <a:lnTo>
                    <a:pt x="29616" y="43687"/>
                  </a:lnTo>
                  <a:lnTo>
                    <a:pt x="25869" y="43687"/>
                  </a:lnTo>
                  <a:lnTo>
                    <a:pt x="22479" y="43179"/>
                  </a:lnTo>
                  <a:lnTo>
                    <a:pt x="19456" y="42163"/>
                  </a:lnTo>
                  <a:lnTo>
                    <a:pt x="16421" y="41147"/>
                  </a:lnTo>
                  <a:lnTo>
                    <a:pt x="6845" y="32257"/>
                  </a:lnTo>
                  <a:lnTo>
                    <a:pt x="5689" y="30098"/>
                  </a:lnTo>
                  <a:lnTo>
                    <a:pt x="5105" y="27685"/>
                  </a:lnTo>
                  <a:lnTo>
                    <a:pt x="5105" y="25272"/>
                  </a:lnTo>
                  <a:lnTo>
                    <a:pt x="5105" y="21208"/>
                  </a:lnTo>
                  <a:lnTo>
                    <a:pt x="5105" y="18795"/>
                  </a:lnTo>
                  <a:lnTo>
                    <a:pt x="5664" y="16382"/>
                  </a:lnTo>
                  <a:lnTo>
                    <a:pt x="6794" y="14223"/>
                  </a:lnTo>
                  <a:lnTo>
                    <a:pt x="7912" y="11937"/>
                  </a:lnTo>
                  <a:lnTo>
                    <a:pt x="9525" y="10032"/>
                  </a:lnTo>
                  <a:lnTo>
                    <a:pt x="11645" y="8381"/>
                  </a:lnTo>
                  <a:lnTo>
                    <a:pt x="13754" y="6730"/>
                  </a:lnTo>
                  <a:lnTo>
                    <a:pt x="16319" y="5333"/>
                  </a:lnTo>
                  <a:lnTo>
                    <a:pt x="19354" y="4317"/>
                  </a:lnTo>
                  <a:lnTo>
                    <a:pt x="22377" y="3301"/>
                  </a:lnTo>
                  <a:lnTo>
                    <a:pt x="25806" y="2793"/>
                  </a:lnTo>
                  <a:lnTo>
                    <a:pt x="29616" y="2793"/>
                  </a:lnTo>
                  <a:close/>
                </a:path>
                <a:path w="174625" h="95250">
                  <a:moveTo>
                    <a:pt x="150672" y="1015"/>
                  </a:moveTo>
                  <a:lnTo>
                    <a:pt x="160680" y="1015"/>
                  </a:lnTo>
                  <a:lnTo>
                    <a:pt x="160680" y="28955"/>
                  </a:lnTo>
                  <a:lnTo>
                    <a:pt x="174066" y="28955"/>
                  </a:lnTo>
                  <a:lnTo>
                    <a:pt x="174066" y="37718"/>
                  </a:lnTo>
                  <a:lnTo>
                    <a:pt x="160680" y="37718"/>
                  </a:lnTo>
                  <a:lnTo>
                    <a:pt x="160680" y="69341"/>
                  </a:lnTo>
                  <a:lnTo>
                    <a:pt x="150672" y="69341"/>
                  </a:lnTo>
                  <a:lnTo>
                    <a:pt x="150672" y="1015"/>
                  </a:lnTo>
                  <a:close/>
                </a:path>
                <a:path w="174625" h="95250">
                  <a:moveTo>
                    <a:pt x="67081" y="1015"/>
                  </a:moveTo>
                  <a:lnTo>
                    <a:pt x="77088" y="1015"/>
                  </a:lnTo>
                  <a:lnTo>
                    <a:pt x="77088" y="95122"/>
                  </a:lnTo>
                  <a:lnTo>
                    <a:pt x="67081" y="95122"/>
                  </a:lnTo>
                  <a:lnTo>
                    <a:pt x="67081" y="1015"/>
                  </a:lnTo>
                  <a:close/>
                </a:path>
                <a:path w="174625" h="95250">
                  <a:moveTo>
                    <a:pt x="109524" y="0"/>
                  </a:moveTo>
                  <a:lnTo>
                    <a:pt x="119532" y="0"/>
                  </a:lnTo>
                  <a:lnTo>
                    <a:pt x="119532" y="11429"/>
                  </a:lnTo>
                  <a:lnTo>
                    <a:pt x="141490" y="11429"/>
                  </a:lnTo>
                  <a:lnTo>
                    <a:pt x="141490" y="19938"/>
                  </a:lnTo>
                  <a:lnTo>
                    <a:pt x="87477" y="19938"/>
                  </a:lnTo>
                  <a:lnTo>
                    <a:pt x="87477" y="11429"/>
                  </a:lnTo>
                  <a:lnTo>
                    <a:pt x="109524" y="11429"/>
                  </a:lnTo>
                  <a:lnTo>
                    <a:pt x="109524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2" name="object 412"/>
            <p:cNvSpPr/>
            <p:nvPr/>
          </p:nvSpPr>
          <p:spPr>
            <a:xfrm>
              <a:off x="957287" y="7803769"/>
              <a:ext cx="342265" cy="95250"/>
            </a:xfrm>
            <a:custGeom>
              <a:avLst/>
              <a:gdLst/>
              <a:ahLst/>
              <a:cxnLst/>
              <a:rect l="l" t="t" r="r" b="b"/>
              <a:pathLst>
                <a:path w="342265" h="95250">
                  <a:moveTo>
                    <a:pt x="201193" y="68071"/>
                  </a:moveTo>
                  <a:lnTo>
                    <a:pt x="191084" y="68071"/>
                  </a:lnTo>
                  <a:lnTo>
                    <a:pt x="191084" y="94106"/>
                  </a:lnTo>
                  <a:lnTo>
                    <a:pt x="251117" y="94106"/>
                  </a:lnTo>
                  <a:lnTo>
                    <a:pt x="251117" y="85343"/>
                  </a:lnTo>
                  <a:lnTo>
                    <a:pt x="201193" y="85343"/>
                  </a:lnTo>
                  <a:lnTo>
                    <a:pt x="201193" y="68071"/>
                  </a:lnTo>
                  <a:close/>
                </a:path>
                <a:path w="342265" h="95250">
                  <a:moveTo>
                    <a:pt x="248564" y="1015"/>
                  </a:moveTo>
                  <a:lnTo>
                    <a:pt x="238556" y="1015"/>
                  </a:lnTo>
                  <a:lnTo>
                    <a:pt x="238556" y="69341"/>
                  </a:lnTo>
                  <a:lnTo>
                    <a:pt x="248564" y="69341"/>
                  </a:lnTo>
                  <a:lnTo>
                    <a:pt x="248564" y="37718"/>
                  </a:lnTo>
                  <a:lnTo>
                    <a:pt x="261950" y="37718"/>
                  </a:lnTo>
                  <a:lnTo>
                    <a:pt x="261950" y="28955"/>
                  </a:lnTo>
                  <a:lnTo>
                    <a:pt x="248564" y="28955"/>
                  </a:lnTo>
                  <a:lnTo>
                    <a:pt x="248564" y="1015"/>
                  </a:lnTo>
                  <a:close/>
                </a:path>
                <a:path w="342265" h="95250">
                  <a:moveTo>
                    <a:pt x="206095" y="23494"/>
                  </a:moveTo>
                  <a:lnTo>
                    <a:pt x="198742" y="23494"/>
                  </a:lnTo>
                  <a:lnTo>
                    <a:pt x="195541" y="24002"/>
                  </a:lnTo>
                  <a:lnTo>
                    <a:pt x="190093" y="26034"/>
                  </a:lnTo>
                  <a:lnTo>
                    <a:pt x="187820" y="27304"/>
                  </a:lnTo>
                  <a:lnTo>
                    <a:pt x="185978" y="28955"/>
                  </a:lnTo>
                  <a:lnTo>
                    <a:pt x="184137" y="30479"/>
                  </a:lnTo>
                  <a:lnTo>
                    <a:pt x="182765" y="32384"/>
                  </a:lnTo>
                  <a:lnTo>
                    <a:pt x="180924" y="36448"/>
                  </a:lnTo>
                  <a:lnTo>
                    <a:pt x="180467" y="38607"/>
                  </a:lnTo>
                  <a:lnTo>
                    <a:pt x="180467" y="46100"/>
                  </a:lnTo>
                  <a:lnTo>
                    <a:pt x="180924" y="48259"/>
                  </a:lnTo>
                  <a:lnTo>
                    <a:pt x="181838" y="50291"/>
                  </a:lnTo>
                  <a:lnTo>
                    <a:pt x="182765" y="52450"/>
                  </a:lnTo>
                  <a:lnTo>
                    <a:pt x="198742" y="61340"/>
                  </a:lnTo>
                  <a:lnTo>
                    <a:pt x="206095" y="61340"/>
                  </a:lnTo>
                  <a:lnTo>
                    <a:pt x="221478" y="53212"/>
                  </a:lnTo>
                  <a:lnTo>
                    <a:pt x="200380" y="53212"/>
                  </a:lnTo>
                  <a:lnTo>
                    <a:pt x="198564" y="52958"/>
                  </a:lnTo>
                  <a:lnTo>
                    <a:pt x="190055" y="44703"/>
                  </a:lnTo>
                  <a:lnTo>
                    <a:pt x="190055" y="40131"/>
                  </a:lnTo>
                  <a:lnTo>
                    <a:pt x="193255" y="34543"/>
                  </a:lnTo>
                  <a:lnTo>
                    <a:pt x="194144" y="33654"/>
                  </a:lnTo>
                  <a:lnTo>
                    <a:pt x="195427" y="33019"/>
                  </a:lnTo>
                  <a:lnTo>
                    <a:pt x="196951" y="32384"/>
                  </a:lnTo>
                  <a:lnTo>
                    <a:pt x="198488" y="31876"/>
                  </a:lnTo>
                  <a:lnTo>
                    <a:pt x="200304" y="31622"/>
                  </a:lnTo>
                  <a:lnTo>
                    <a:pt x="221478" y="31622"/>
                  </a:lnTo>
                  <a:lnTo>
                    <a:pt x="220687" y="30606"/>
                  </a:lnTo>
                  <a:lnTo>
                    <a:pt x="217017" y="27304"/>
                  </a:lnTo>
                  <a:lnTo>
                    <a:pt x="214731" y="26034"/>
                  </a:lnTo>
                  <a:lnTo>
                    <a:pt x="209296" y="24002"/>
                  </a:lnTo>
                  <a:lnTo>
                    <a:pt x="206095" y="23494"/>
                  </a:lnTo>
                  <a:close/>
                </a:path>
                <a:path w="342265" h="95250">
                  <a:moveTo>
                    <a:pt x="221478" y="31622"/>
                  </a:moveTo>
                  <a:lnTo>
                    <a:pt x="204520" y="31622"/>
                  </a:lnTo>
                  <a:lnTo>
                    <a:pt x="206349" y="31876"/>
                  </a:lnTo>
                  <a:lnTo>
                    <a:pt x="207873" y="32384"/>
                  </a:lnTo>
                  <a:lnTo>
                    <a:pt x="209410" y="33019"/>
                  </a:lnTo>
                  <a:lnTo>
                    <a:pt x="210693" y="33654"/>
                  </a:lnTo>
                  <a:lnTo>
                    <a:pt x="211709" y="34670"/>
                  </a:lnTo>
                  <a:lnTo>
                    <a:pt x="212725" y="35559"/>
                  </a:lnTo>
                  <a:lnTo>
                    <a:pt x="213499" y="36575"/>
                  </a:lnTo>
                  <a:lnTo>
                    <a:pt x="214007" y="37718"/>
                  </a:lnTo>
                  <a:lnTo>
                    <a:pt x="214515" y="38988"/>
                  </a:lnTo>
                  <a:lnTo>
                    <a:pt x="214769" y="40131"/>
                  </a:lnTo>
                  <a:lnTo>
                    <a:pt x="214769" y="44703"/>
                  </a:lnTo>
                  <a:lnTo>
                    <a:pt x="204457" y="53212"/>
                  </a:lnTo>
                  <a:lnTo>
                    <a:pt x="221478" y="53212"/>
                  </a:lnTo>
                  <a:lnTo>
                    <a:pt x="222072" y="52450"/>
                  </a:lnTo>
                  <a:lnTo>
                    <a:pt x="222986" y="50291"/>
                  </a:lnTo>
                  <a:lnTo>
                    <a:pt x="223913" y="48259"/>
                  </a:lnTo>
                  <a:lnTo>
                    <a:pt x="224370" y="46100"/>
                  </a:lnTo>
                  <a:lnTo>
                    <a:pt x="224344" y="38607"/>
                  </a:lnTo>
                  <a:lnTo>
                    <a:pt x="223913" y="36575"/>
                  </a:lnTo>
                  <a:lnTo>
                    <a:pt x="222986" y="34543"/>
                  </a:lnTo>
                  <a:lnTo>
                    <a:pt x="222072" y="32384"/>
                  </a:lnTo>
                  <a:lnTo>
                    <a:pt x="221478" y="31622"/>
                  </a:lnTo>
                  <a:close/>
                </a:path>
                <a:path w="342265" h="95250">
                  <a:moveTo>
                    <a:pt x="229374" y="11429"/>
                  </a:moveTo>
                  <a:lnTo>
                    <a:pt x="175361" y="11429"/>
                  </a:lnTo>
                  <a:lnTo>
                    <a:pt x="175361" y="19938"/>
                  </a:lnTo>
                  <a:lnTo>
                    <a:pt x="229374" y="19938"/>
                  </a:lnTo>
                  <a:lnTo>
                    <a:pt x="229374" y="11429"/>
                  </a:lnTo>
                  <a:close/>
                </a:path>
                <a:path w="342265" h="95250">
                  <a:moveTo>
                    <a:pt x="207416" y="0"/>
                  </a:moveTo>
                  <a:lnTo>
                    <a:pt x="197408" y="0"/>
                  </a:lnTo>
                  <a:lnTo>
                    <a:pt x="197408" y="11429"/>
                  </a:lnTo>
                  <a:lnTo>
                    <a:pt x="207416" y="11429"/>
                  </a:lnTo>
                  <a:lnTo>
                    <a:pt x="207416" y="0"/>
                  </a:lnTo>
                  <a:close/>
                </a:path>
                <a:path w="342265" h="95250">
                  <a:moveTo>
                    <a:pt x="325920" y="64642"/>
                  </a:moveTo>
                  <a:lnTo>
                    <a:pt x="321729" y="65023"/>
                  </a:lnTo>
                  <a:lnTo>
                    <a:pt x="317411" y="65277"/>
                  </a:lnTo>
                  <a:lnTo>
                    <a:pt x="313093" y="65658"/>
                  </a:lnTo>
                  <a:lnTo>
                    <a:pt x="308711" y="65912"/>
                  </a:lnTo>
                  <a:lnTo>
                    <a:pt x="304088" y="66039"/>
                  </a:lnTo>
                  <a:lnTo>
                    <a:pt x="299186" y="66293"/>
                  </a:lnTo>
                  <a:lnTo>
                    <a:pt x="283400" y="66674"/>
                  </a:lnTo>
                  <a:lnTo>
                    <a:pt x="264871" y="66674"/>
                  </a:lnTo>
                  <a:lnTo>
                    <a:pt x="264871" y="75564"/>
                  </a:lnTo>
                  <a:lnTo>
                    <a:pt x="271538" y="75564"/>
                  </a:lnTo>
                  <a:lnTo>
                    <a:pt x="283400" y="75310"/>
                  </a:lnTo>
                  <a:lnTo>
                    <a:pt x="289090" y="75310"/>
                  </a:lnTo>
                  <a:lnTo>
                    <a:pt x="294436" y="75056"/>
                  </a:lnTo>
                  <a:lnTo>
                    <a:pt x="299440" y="74929"/>
                  </a:lnTo>
                  <a:lnTo>
                    <a:pt x="313728" y="74167"/>
                  </a:lnTo>
                  <a:lnTo>
                    <a:pt x="326809" y="73024"/>
                  </a:lnTo>
                  <a:lnTo>
                    <a:pt x="325920" y="64642"/>
                  </a:lnTo>
                  <a:close/>
                </a:path>
                <a:path w="342265" h="95250">
                  <a:moveTo>
                    <a:pt x="172224" y="73913"/>
                  </a:moveTo>
                  <a:lnTo>
                    <a:pt x="85839" y="73913"/>
                  </a:lnTo>
                  <a:lnTo>
                    <a:pt x="85839" y="82549"/>
                  </a:lnTo>
                  <a:lnTo>
                    <a:pt x="172224" y="82549"/>
                  </a:lnTo>
                  <a:lnTo>
                    <a:pt x="172224" y="73913"/>
                  </a:lnTo>
                  <a:close/>
                </a:path>
                <a:path w="342265" h="95250">
                  <a:moveTo>
                    <a:pt x="134035" y="53720"/>
                  </a:moveTo>
                  <a:lnTo>
                    <a:pt x="123926" y="53720"/>
                  </a:lnTo>
                  <a:lnTo>
                    <a:pt x="123926" y="73913"/>
                  </a:lnTo>
                  <a:lnTo>
                    <a:pt x="134035" y="73913"/>
                  </a:lnTo>
                  <a:lnTo>
                    <a:pt x="134035" y="53720"/>
                  </a:lnTo>
                  <a:close/>
                </a:path>
                <a:path w="342265" h="95250">
                  <a:moveTo>
                    <a:pt x="134137" y="7111"/>
                  </a:moveTo>
                  <a:lnTo>
                    <a:pt x="123926" y="7111"/>
                  </a:lnTo>
                  <a:lnTo>
                    <a:pt x="123926" y="18795"/>
                  </a:lnTo>
                  <a:lnTo>
                    <a:pt x="123774" y="20954"/>
                  </a:lnTo>
                  <a:lnTo>
                    <a:pt x="112496" y="36956"/>
                  </a:lnTo>
                  <a:lnTo>
                    <a:pt x="109093" y="39369"/>
                  </a:lnTo>
                  <a:lnTo>
                    <a:pt x="105689" y="41528"/>
                  </a:lnTo>
                  <a:lnTo>
                    <a:pt x="102285" y="43433"/>
                  </a:lnTo>
                  <a:lnTo>
                    <a:pt x="98882" y="45465"/>
                  </a:lnTo>
                  <a:lnTo>
                    <a:pt x="95135" y="47497"/>
                  </a:lnTo>
                  <a:lnTo>
                    <a:pt x="91046" y="49783"/>
                  </a:lnTo>
                  <a:lnTo>
                    <a:pt x="96050" y="57784"/>
                  </a:lnTo>
                  <a:lnTo>
                    <a:pt x="128485" y="36067"/>
                  </a:lnTo>
                  <a:lnTo>
                    <a:pt x="129032" y="34924"/>
                  </a:lnTo>
                  <a:lnTo>
                    <a:pt x="142640" y="34924"/>
                  </a:lnTo>
                  <a:lnTo>
                    <a:pt x="134137" y="18795"/>
                  </a:lnTo>
                  <a:lnTo>
                    <a:pt x="134137" y="7111"/>
                  </a:lnTo>
                  <a:close/>
                </a:path>
                <a:path w="342265" h="95250">
                  <a:moveTo>
                    <a:pt x="142640" y="34924"/>
                  </a:moveTo>
                  <a:lnTo>
                    <a:pt x="129133" y="34924"/>
                  </a:lnTo>
                  <a:lnTo>
                    <a:pt x="129679" y="36067"/>
                  </a:lnTo>
                  <a:lnTo>
                    <a:pt x="154698" y="53212"/>
                  </a:lnTo>
                  <a:lnTo>
                    <a:pt x="158407" y="55371"/>
                  </a:lnTo>
                  <a:lnTo>
                    <a:pt x="162217" y="57530"/>
                  </a:lnTo>
                  <a:lnTo>
                    <a:pt x="167119" y="49656"/>
                  </a:lnTo>
                  <a:lnTo>
                    <a:pt x="163106" y="47497"/>
                  </a:lnTo>
                  <a:lnTo>
                    <a:pt x="156298" y="43687"/>
                  </a:lnTo>
                  <a:lnTo>
                    <a:pt x="149898" y="39877"/>
                  </a:lnTo>
                  <a:lnTo>
                    <a:pt x="146697" y="37718"/>
                  </a:lnTo>
                  <a:lnTo>
                    <a:pt x="143903" y="35940"/>
                  </a:lnTo>
                  <a:lnTo>
                    <a:pt x="142640" y="34924"/>
                  </a:lnTo>
                  <a:close/>
                </a:path>
                <a:path w="342265" h="95250">
                  <a:moveTo>
                    <a:pt x="0" y="67690"/>
                  </a:moveTo>
                  <a:lnTo>
                    <a:pt x="0" y="76580"/>
                  </a:lnTo>
                  <a:lnTo>
                    <a:pt x="6680" y="76580"/>
                  </a:lnTo>
                  <a:lnTo>
                    <a:pt x="18542" y="76326"/>
                  </a:lnTo>
                  <a:lnTo>
                    <a:pt x="24218" y="76326"/>
                  </a:lnTo>
                  <a:lnTo>
                    <a:pt x="29565" y="76072"/>
                  </a:lnTo>
                  <a:lnTo>
                    <a:pt x="34569" y="75945"/>
                  </a:lnTo>
                  <a:lnTo>
                    <a:pt x="48806" y="75183"/>
                  </a:lnTo>
                  <a:lnTo>
                    <a:pt x="53301" y="74802"/>
                  </a:lnTo>
                  <a:lnTo>
                    <a:pt x="57696" y="74548"/>
                  </a:lnTo>
                  <a:lnTo>
                    <a:pt x="61988" y="74040"/>
                  </a:lnTo>
                  <a:lnTo>
                    <a:pt x="61300" y="67817"/>
                  </a:lnTo>
                  <a:lnTo>
                    <a:pt x="4699" y="67817"/>
                  </a:lnTo>
                  <a:lnTo>
                    <a:pt x="0" y="67690"/>
                  </a:lnTo>
                  <a:close/>
                </a:path>
                <a:path w="342265" h="95250">
                  <a:moveTo>
                    <a:pt x="35229" y="52323"/>
                  </a:moveTo>
                  <a:lnTo>
                    <a:pt x="24917" y="52323"/>
                  </a:lnTo>
                  <a:lnTo>
                    <a:pt x="24917" y="67690"/>
                  </a:lnTo>
                  <a:lnTo>
                    <a:pt x="21170" y="67690"/>
                  </a:lnTo>
                  <a:lnTo>
                    <a:pt x="17259" y="67817"/>
                  </a:lnTo>
                  <a:lnTo>
                    <a:pt x="61300" y="67817"/>
                  </a:lnTo>
                  <a:lnTo>
                    <a:pt x="61244" y="67309"/>
                  </a:lnTo>
                  <a:lnTo>
                    <a:pt x="35229" y="67309"/>
                  </a:lnTo>
                  <a:lnTo>
                    <a:pt x="35229" y="52323"/>
                  </a:lnTo>
                  <a:close/>
                </a:path>
                <a:path w="342265" h="95250">
                  <a:moveTo>
                    <a:pt x="61061" y="65658"/>
                  </a:moveTo>
                  <a:lnTo>
                    <a:pt x="56908" y="66039"/>
                  </a:lnTo>
                  <a:lnTo>
                    <a:pt x="52743" y="66293"/>
                  </a:lnTo>
                  <a:lnTo>
                    <a:pt x="48552" y="66674"/>
                  </a:lnTo>
                  <a:lnTo>
                    <a:pt x="39928" y="67182"/>
                  </a:lnTo>
                  <a:lnTo>
                    <a:pt x="35229" y="67309"/>
                  </a:lnTo>
                  <a:lnTo>
                    <a:pt x="61244" y="67309"/>
                  </a:lnTo>
                  <a:lnTo>
                    <a:pt x="61061" y="65658"/>
                  </a:lnTo>
                  <a:close/>
                </a:path>
                <a:path w="342265" h="95250">
                  <a:moveTo>
                    <a:pt x="35331" y="21335"/>
                  </a:moveTo>
                  <a:lnTo>
                    <a:pt x="25222" y="21335"/>
                  </a:lnTo>
                  <a:lnTo>
                    <a:pt x="25158" y="24256"/>
                  </a:lnTo>
                  <a:lnTo>
                    <a:pt x="24701" y="27050"/>
                  </a:lnTo>
                  <a:lnTo>
                    <a:pt x="11087" y="42671"/>
                  </a:lnTo>
                  <a:lnTo>
                    <a:pt x="7988" y="45084"/>
                  </a:lnTo>
                  <a:lnTo>
                    <a:pt x="4635" y="47370"/>
                  </a:lnTo>
                  <a:lnTo>
                    <a:pt x="1028" y="49529"/>
                  </a:lnTo>
                  <a:lnTo>
                    <a:pt x="7048" y="57022"/>
                  </a:lnTo>
                  <a:lnTo>
                    <a:pt x="30632" y="37210"/>
                  </a:lnTo>
                  <a:lnTo>
                    <a:pt x="43898" y="37210"/>
                  </a:lnTo>
                  <a:lnTo>
                    <a:pt x="40640" y="34543"/>
                  </a:lnTo>
                  <a:lnTo>
                    <a:pt x="39484" y="33654"/>
                  </a:lnTo>
                  <a:lnTo>
                    <a:pt x="38544" y="32638"/>
                  </a:lnTo>
                  <a:lnTo>
                    <a:pt x="35416" y="24256"/>
                  </a:lnTo>
                  <a:lnTo>
                    <a:pt x="35331" y="21335"/>
                  </a:lnTo>
                  <a:close/>
                </a:path>
                <a:path w="342265" h="95250">
                  <a:moveTo>
                    <a:pt x="43898" y="37210"/>
                  </a:moveTo>
                  <a:lnTo>
                    <a:pt x="30734" y="37210"/>
                  </a:lnTo>
                  <a:lnTo>
                    <a:pt x="31140" y="37972"/>
                  </a:lnTo>
                  <a:lnTo>
                    <a:pt x="31762" y="38734"/>
                  </a:lnTo>
                  <a:lnTo>
                    <a:pt x="32575" y="39369"/>
                  </a:lnTo>
                  <a:lnTo>
                    <a:pt x="33388" y="40131"/>
                  </a:lnTo>
                  <a:lnTo>
                    <a:pt x="34582" y="41147"/>
                  </a:lnTo>
                  <a:lnTo>
                    <a:pt x="36144" y="42290"/>
                  </a:lnTo>
                  <a:lnTo>
                    <a:pt x="38671" y="44322"/>
                  </a:lnTo>
                  <a:lnTo>
                    <a:pt x="41275" y="46227"/>
                  </a:lnTo>
                  <a:lnTo>
                    <a:pt x="43954" y="48259"/>
                  </a:lnTo>
                  <a:lnTo>
                    <a:pt x="49530" y="52196"/>
                  </a:lnTo>
                  <a:lnTo>
                    <a:pt x="52590" y="54101"/>
                  </a:lnTo>
                  <a:lnTo>
                    <a:pt x="58204" y="46735"/>
                  </a:lnTo>
                  <a:lnTo>
                    <a:pt x="51460" y="42671"/>
                  </a:lnTo>
                  <a:lnTo>
                    <a:pt x="45605" y="38607"/>
                  </a:lnTo>
                  <a:lnTo>
                    <a:pt x="43898" y="37210"/>
                  </a:lnTo>
                  <a:close/>
                </a:path>
                <a:path w="342265" h="95250">
                  <a:moveTo>
                    <a:pt x="55651" y="12699"/>
                  </a:moveTo>
                  <a:lnTo>
                    <a:pt x="4597" y="12699"/>
                  </a:lnTo>
                  <a:lnTo>
                    <a:pt x="4597" y="21335"/>
                  </a:lnTo>
                  <a:lnTo>
                    <a:pt x="55651" y="21335"/>
                  </a:lnTo>
                  <a:lnTo>
                    <a:pt x="55651" y="12699"/>
                  </a:lnTo>
                  <a:close/>
                </a:path>
                <a:path w="342265" h="95250">
                  <a:moveTo>
                    <a:pt x="35331" y="1523"/>
                  </a:moveTo>
                  <a:lnTo>
                    <a:pt x="25222" y="1523"/>
                  </a:lnTo>
                  <a:lnTo>
                    <a:pt x="25222" y="12699"/>
                  </a:lnTo>
                  <a:lnTo>
                    <a:pt x="35331" y="12699"/>
                  </a:lnTo>
                  <a:lnTo>
                    <a:pt x="35331" y="1523"/>
                  </a:lnTo>
                  <a:close/>
                </a:path>
                <a:path w="342265" h="95250">
                  <a:moveTo>
                    <a:pt x="298361" y="6857"/>
                  </a:moveTo>
                  <a:lnTo>
                    <a:pt x="290601" y="6857"/>
                  </a:lnTo>
                  <a:lnTo>
                    <a:pt x="287134" y="7492"/>
                  </a:lnTo>
                  <a:lnTo>
                    <a:pt x="271208" y="19811"/>
                  </a:lnTo>
                  <a:lnTo>
                    <a:pt x="270052" y="22224"/>
                  </a:lnTo>
                  <a:lnTo>
                    <a:pt x="269468" y="24764"/>
                  </a:lnTo>
                  <a:lnTo>
                    <a:pt x="269468" y="34797"/>
                  </a:lnTo>
                  <a:lnTo>
                    <a:pt x="290601" y="52577"/>
                  </a:lnTo>
                  <a:lnTo>
                    <a:pt x="298361" y="52577"/>
                  </a:lnTo>
                  <a:lnTo>
                    <a:pt x="301840" y="52069"/>
                  </a:lnTo>
                  <a:lnTo>
                    <a:pt x="307962" y="49783"/>
                  </a:lnTo>
                  <a:lnTo>
                    <a:pt x="310578" y="48259"/>
                  </a:lnTo>
                  <a:lnTo>
                    <a:pt x="312712" y="46354"/>
                  </a:lnTo>
                  <a:lnTo>
                    <a:pt x="314998" y="44449"/>
                  </a:lnTo>
                  <a:lnTo>
                    <a:pt x="315456" y="43814"/>
                  </a:lnTo>
                  <a:lnTo>
                    <a:pt x="292303" y="43814"/>
                  </a:lnTo>
                  <a:lnTo>
                    <a:pt x="290296" y="43560"/>
                  </a:lnTo>
                  <a:lnTo>
                    <a:pt x="288455" y="42798"/>
                  </a:lnTo>
                  <a:lnTo>
                    <a:pt x="286626" y="42163"/>
                  </a:lnTo>
                  <a:lnTo>
                    <a:pt x="285000" y="41274"/>
                  </a:lnTo>
                  <a:lnTo>
                    <a:pt x="282219" y="38988"/>
                  </a:lnTo>
                  <a:lnTo>
                    <a:pt x="281127" y="37718"/>
                  </a:lnTo>
                  <a:lnTo>
                    <a:pt x="279565" y="34670"/>
                  </a:lnTo>
                  <a:lnTo>
                    <a:pt x="279171" y="33146"/>
                  </a:lnTo>
                  <a:lnTo>
                    <a:pt x="279171" y="26288"/>
                  </a:lnTo>
                  <a:lnTo>
                    <a:pt x="283603" y="19303"/>
                  </a:lnTo>
                  <a:lnTo>
                    <a:pt x="285000" y="18160"/>
                  </a:lnTo>
                  <a:lnTo>
                    <a:pt x="286626" y="17271"/>
                  </a:lnTo>
                  <a:lnTo>
                    <a:pt x="290296" y="16001"/>
                  </a:lnTo>
                  <a:lnTo>
                    <a:pt x="292303" y="15620"/>
                  </a:lnTo>
                  <a:lnTo>
                    <a:pt x="315386" y="15620"/>
                  </a:lnTo>
                  <a:lnTo>
                    <a:pt x="314998" y="15112"/>
                  </a:lnTo>
                  <a:lnTo>
                    <a:pt x="312712" y="13207"/>
                  </a:lnTo>
                  <a:lnTo>
                    <a:pt x="310578" y="11302"/>
                  </a:lnTo>
                  <a:lnTo>
                    <a:pt x="307962" y="9778"/>
                  </a:lnTo>
                  <a:lnTo>
                    <a:pt x="301840" y="7492"/>
                  </a:lnTo>
                  <a:lnTo>
                    <a:pt x="298361" y="6857"/>
                  </a:lnTo>
                  <a:close/>
                </a:path>
                <a:path w="342265" h="95250">
                  <a:moveTo>
                    <a:pt x="315386" y="15620"/>
                  </a:moveTo>
                  <a:lnTo>
                    <a:pt x="296595" y="15620"/>
                  </a:lnTo>
                  <a:lnTo>
                    <a:pt x="298589" y="16001"/>
                  </a:lnTo>
                  <a:lnTo>
                    <a:pt x="302323" y="17271"/>
                  </a:lnTo>
                  <a:lnTo>
                    <a:pt x="303961" y="18160"/>
                  </a:lnTo>
                  <a:lnTo>
                    <a:pt x="305358" y="19303"/>
                  </a:lnTo>
                  <a:lnTo>
                    <a:pt x="306755" y="20319"/>
                  </a:lnTo>
                  <a:lnTo>
                    <a:pt x="307848" y="21589"/>
                  </a:lnTo>
                  <a:lnTo>
                    <a:pt x="308622" y="23113"/>
                  </a:lnTo>
                  <a:lnTo>
                    <a:pt x="309410" y="24764"/>
                  </a:lnTo>
                  <a:lnTo>
                    <a:pt x="309803" y="26288"/>
                  </a:lnTo>
                  <a:lnTo>
                    <a:pt x="309803" y="33146"/>
                  </a:lnTo>
                  <a:lnTo>
                    <a:pt x="300456" y="42798"/>
                  </a:lnTo>
                  <a:lnTo>
                    <a:pt x="298589" y="43560"/>
                  </a:lnTo>
                  <a:lnTo>
                    <a:pt x="296595" y="43814"/>
                  </a:lnTo>
                  <a:lnTo>
                    <a:pt x="315456" y="43814"/>
                  </a:lnTo>
                  <a:lnTo>
                    <a:pt x="316649" y="42163"/>
                  </a:lnTo>
                  <a:lnTo>
                    <a:pt x="318935" y="37337"/>
                  </a:lnTo>
                  <a:lnTo>
                    <a:pt x="319443" y="34797"/>
                  </a:lnTo>
                  <a:lnTo>
                    <a:pt x="319443" y="24764"/>
                  </a:lnTo>
                  <a:lnTo>
                    <a:pt x="318935" y="22224"/>
                  </a:lnTo>
                  <a:lnTo>
                    <a:pt x="317792" y="19811"/>
                  </a:lnTo>
                  <a:lnTo>
                    <a:pt x="316649" y="17271"/>
                  </a:lnTo>
                  <a:lnTo>
                    <a:pt x="315386" y="15620"/>
                  </a:lnTo>
                  <a:close/>
                </a:path>
                <a:path w="342265" h="95250">
                  <a:moveTo>
                    <a:pt x="341795" y="1015"/>
                  </a:moveTo>
                  <a:lnTo>
                    <a:pt x="331762" y="1015"/>
                  </a:lnTo>
                  <a:lnTo>
                    <a:pt x="331762" y="95122"/>
                  </a:lnTo>
                  <a:lnTo>
                    <a:pt x="341795" y="95122"/>
                  </a:lnTo>
                  <a:lnTo>
                    <a:pt x="341795" y="1015"/>
                  </a:lnTo>
                  <a:close/>
                </a:path>
                <a:path w="342265" h="95250">
                  <a:moveTo>
                    <a:pt x="77089" y="1015"/>
                  </a:moveTo>
                  <a:lnTo>
                    <a:pt x="67094" y="1015"/>
                  </a:lnTo>
                  <a:lnTo>
                    <a:pt x="67094" y="95122"/>
                  </a:lnTo>
                  <a:lnTo>
                    <a:pt x="77089" y="95122"/>
                  </a:lnTo>
                  <a:lnTo>
                    <a:pt x="77089" y="1015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3" name="object 413"/>
            <p:cNvPicPr/>
            <p:nvPr/>
          </p:nvPicPr>
          <p:blipFill>
            <a:blip r:embed="rId117" cstate="print"/>
            <a:stretch>
              <a:fillRect/>
            </a:stretch>
          </p:blipFill>
          <p:spPr>
            <a:xfrm>
              <a:off x="952715" y="7799197"/>
              <a:ext cx="350939" cy="104267"/>
            </a:xfrm>
            <a:prstGeom prst="rect">
              <a:avLst/>
            </a:prstGeom>
          </p:spPr>
        </p:pic>
        <p:sp>
          <p:nvSpPr>
            <p:cNvPr id="414" name="object 414"/>
            <p:cNvSpPr/>
            <p:nvPr/>
          </p:nvSpPr>
          <p:spPr>
            <a:xfrm>
              <a:off x="1330071" y="7804785"/>
              <a:ext cx="255270" cy="97155"/>
            </a:xfrm>
            <a:custGeom>
              <a:avLst/>
              <a:gdLst/>
              <a:ahLst/>
              <a:cxnLst/>
              <a:rect l="l" t="t" r="r" b="b"/>
              <a:pathLst>
                <a:path w="255269" h="97154">
                  <a:moveTo>
                    <a:pt x="52704" y="56896"/>
                  </a:moveTo>
                  <a:lnTo>
                    <a:pt x="43687" y="56896"/>
                  </a:lnTo>
                  <a:lnTo>
                    <a:pt x="39623" y="57404"/>
                  </a:lnTo>
                  <a:lnTo>
                    <a:pt x="32512" y="59182"/>
                  </a:lnTo>
                  <a:lnTo>
                    <a:pt x="29463" y="60452"/>
                  </a:lnTo>
                  <a:lnTo>
                    <a:pt x="27050" y="62103"/>
                  </a:lnTo>
                  <a:lnTo>
                    <a:pt x="24510" y="63754"/>
                  </a:lnTo>
                  <a:lnTo>
                    <a:pt x="22606" y="65659"/>
                  </a:lnTo>
                  <a:lnTo>
                    <a:pt x="21335" y="67818"/>
                  </a:lnTo>
                  <a:lnTo>
                    <a:pt x="19938" y="69977"/>
                  </a:lnTo>
                  <a:lnTo>
                    <a:pt x="19303" y="72390"/>
                  </a:lnTo>
                  <a:lnTo>
                    <a:pt x="19303" y="81280"/>
                  </a:lnTo>
                  <a:lnTo>
                    <a:pt x="19938" y="83693"/>
                  </a:lnTo>
                  <a:lnTo>
                    <a:pt x="21335" y="85852"/>
                  </a:lnTo>
                  <a:lnTo>
                    <a:pt x="22606" y="88011"/>
                  </a:lnTo>
                  <a:lnTo>
                    <a:pt x="24510" y="89916"/>
                  </a:lnTo>
                  <a:lnTo>
                    <a:pt x="27050" y="91567"/>
                  </a:lnTo>
                  <a:lnTo>
                    <a:pt x="29463" y="93218"/>
                  </a:lnTo>
                  <a:lnTo>
                    <a:pt x="32512" y="94488"/>
                  </a:lnTo>
                  <a:lnTo>
                    <a:pt x="39623" y="96266"/>
                  </a:lnTo>
                  <a:lnTo>
                    <a:pt x="43687" y="96774"/>
                  </a:lnTo>
                  <a:lnTo>
                    <a:pt x="52704" y="96774"/>
                  </a:lnTo>
                  <a:lnTo>
                    <a:pt x="56768" y="96266"/>
                  </a:lnTo>
                  <a:lnTo>
                    <a:pt x="63881" y="94488"/>
                  </a:lnTo>
                  <a:lnTo>
                    <a:pt x="66928" y="93218"/>
                  </a:lnTo>
                  <a:lnTo>
                    <a:pt x="69341" y="91567"/>
                  </a:lnTo>
                  <a:lnTo>
                    <a:pt x="71881" y="89916"/>
                  </a:lnTo>
                  <a:lnTo>
                    <a:pt x="73278" y="88519"/>
                  </a:lnTo>
                  <a:lnTo>
                    <a:pt x="45212" y="88519"/>
                  </a:lnTo>
                  <a:lnTo>
                    <a:pt x="42671" y="88138"/>
                  </a:lnTo>
                  <a:lnTo>
                    <a:pt x="40259" y="87630"/>
                  </a:lnTo>
                  <a:lnTo>
                    <a:pt x="37972" y="86995"/>
                  </a:lnTo>
                  <a:lnTo>
                    <a:pt x="35940" y="86233"/>
                  </a:lnTo>
                  <a:lnTo>
                    <a:pt x="34290" y="85217"/>
                  </a:lnTo>
                  <a:lnTo>
                    <a:pt x="32638" y="84328"/>
                  </a:lnTo>
                  <a:lnTo>
                    <a:pt x="31368" y="83185"/>
                  </a:lnTo>
                  <a:lnTo>
                    <a:pt x="30479" y="81915"/>
                  </a:lnTo>
                  <a:lnTo>
                    <a:pt x="29590" y="80772"/>
                  </a:lnTo>
                  <a:lnTo>
                    <a:pt x="29209" y="79502"/>
                  </a:lnTo>
                  <a:lnTo>
                    <a:pt x="29209" y="74168"/>
                  </a:lnTo>
                  <a:lnTo>
                    <a:pt x="29590" y="72898"/>
                  </a:lnTo>
                  <a:lnTo>
                    <a:pt x="30479" y="71755"/>
                  </a:lnTo>
                  <a:lnTo>
                    <a:pt x="31368" y="70485"/>
                  </a:lnTo>
                  <a:lnTo>
                    <a:pt x="32638" y="69342"/>
                  </a:lnTo>
                  <a:lnTo>
                    <a:pt x="34290" y="68453"/>
                  </a:lnTo>
                  <a:lnTo>
                    <a:pt x="35940" y="67437"/>
                  </a:lnTo>
                  <a:lnTo>
                    <a:pt x="37972" y="66675"/>
                  </a:lnTo>
                  <a:lnTo>
                    <a:pt x="40259" y="66040"/>
                  </a:lnTo>
                  <a:lnTo>
                    <a:pt x="42671" y="65532"/>
                  </a:lnTo>
                  <a:lnTo>
                    <a:pt x="45212" y="65151"/>
                  </a:lnTo>
                  <a:lnTo>
                    <a:pt x="73279" y="65151"/>
                  </a:lnTo>
                  <a:lnTo>
                    <a:pt x="71881" y="63754"/>
                  </a:lnTo>
                  <a:lnTo>
                    <a:pt x="69341" y="62103"/>
                  </a:lnTo>
                  <a:lnTo>
                    <a:pt x="66928" y="60452"/>
                  </a:lnTo>
                  <a:lnTo>
                    <a:pt x="63881" y="59182"/>
                  </a:lnTo>
                  <a:lnTo>
                    <a:pt x="56768" y="57404"/>
                  </a:lnTo>
                  <a:lnTo>
                    <a:pt x="52704" y="56896"/>
                  </a:lnTo>
                  <a:close/>
                </a:path>
                <a:path w="255269" h="97154">
                  <a:moveTo>
                    <a:pt x="73279" y="65151"/>
                  </a:moveTo>
                  <a:lnTo>
                    <a:pt x="51053" y="65151"/>
                  </a:lnTo>
                  <a:lnTo>
                    <a:pt x="53720" y="65532"/>
                  </a:lnTo>
                  <a:lnTo>
                    <a:pt x="56134" y="66040"/>
                  </a:lnTo>
                  <a:lnTo>
                    <a:pt x="58419" y="66675"/>
                  </a:lnTo>
                  <a:lnTo>
                    <a:pt x="60451" y="67437"/>
                  </a:lnTo>
                  <a:lnTo>
                    <a:pt x="62103" y="68453"/>
                  </a:lnTo>
                  <a:lnTo>
                    <a:pt x="63753" y="69342"/>
                  </a:lnTo>
                  <a:lnTo>
                    <a:pt x="65023" y="70485"/>
                  </a:lnTo>
                  <a:lnTo>
                    <a:pt x="65785" y="71755"/>
                  </a:lnTo>
                  <a:lnTo>
                    <a:pt x="66675" y="72898"/>
                  </a:lnTo>
                  <a:lnTo>
                    <a:pt x="67182" y="74168"/>
                  </a:lnTo>
                  <a:lnTo>
                    <a:pt x="67182" y="79502"/>
                  </a:lnTo>
                  <a:lnTo>
                    <a:pt x="66675" y="80772"/>
                  </a:lnTo>
                  <a:lnTo>
                    <a:pt x="65785" y="81915"/>
                  </a:lnTo>
                  <a:lnTo>
                    <a:pt x="65023" y="83185"/>
                  </a:lnTo>
                  <a:lnTo>
                    <a:pt x="63753" y="84328"/>
                  </a:lnTo>
                  <a:lnTo>
                    <a:pt x="62103" y="85217"/>
                  </a:lnTo>
                  <a:lnTo>
                    <a:pt x="60451" y="86233"/>
                  </a:lnTo>
                  <a:lnTo>
                    <a:pt x="58419" y="86995"/>
                  </a:lnTo>
                  <a:lnTo>
                    <a:pt x="56134" y="87630"/>
                  </a:lnTo>
                  <a:lnTo>
                    <a:pt x="53720" y="88138"/>
                  </a:lnTo>
                  <a:lnTo>
                    <a:pt x="51053" y="88519"/>
                  </a:lnTo>
                  <a:lnTo>
                    <a:pt x="73278" y="88519"/>
                  </a:lnTo>
                  <a:lnTo>
                    <a:pt x="73787" y="88011"/>
                  </a:lnTo>
                  <a:lnTo>
                    <a:pt x="75056" y="85852"/>
                  </a:lnTo>
                  <a:lnTo>
                    <a:pt x="76453" y="83693"/>
                  </a:lnTo>
                  <a:lnTo>
                    <a:pt x="77088" y="81280"/>
                  </a:lnTo>
                  <a:lnTo>
                    <a:pt x="77088" y="72390"/>
                  </a:lnTo>
                  <a:lnTo>
                    <a:pt x="76453" y="69977"/>
                  </a:lnTo>
                  <a:lnTo>
                    <a:pt x="75056" y="67818"/>
                  </a:lnTo>
                  <a:lnTo>
                    <a:pt x="73787" y="65659"/>
                  </a:lnTo>
                  <a:lnTo>
                    <a:pt x="73279" y="65151"/>
                  </a:lnTo>
                  <a:close/>
                </a:path>
                <a:path w="255269" h="97154">
                  <a:moveTo>
                    <a:pt x="204088" y="61849"/>
                  </a:moveTo>
                  <a:lnTo>
                    <a:pt x="194056" y="61849"/>
                  </a:lnTo>
                  <a:lnTo>
                    <a:pt x="194056" y="93091"/>
                  </a:lnTo>
                  <a:lnTo>
                    <a:pt x="254762" y="93091"/>
                  </a:lnTo>
                  <a:lnTo>
                    <a:pt x="254762" y="84328"/>
                  </a:lnTo>
                  <a:lnTo>
                    <a:pt x="204088" y="84328"/>
                  </a:lnTo>
                  <a:lnTo>
                    <a:pt x="204088" y="61849"/>
                  </a:lnTo>
                  <a:close/>
                </a:path>
                <a:path w="255269" h="97154">
                  <a:moveTo>
                    <a:pt x="252856" y="0"/>
                  </a:moveTo>
                  <a:lnTo>
                    <a:pt x="242823" y="0"/>
                  </a:lnTo>
                  <a:lnTo>
                    <a:pt x="242823" y="67183"/>
                  </a:lnTo>
                  <a:lnTo>
                    <a:pt x="252856" y="67183"/>
                  </a:lnTo>
                  <a:lnTo>
                    <a:pt x="252856" y="0"/>
                  </a:lnTo>
                  <a:close/>
                </a:path>
                <a:path w="255269" h="97154">
                  <a:moveTo>
                    <a:pt x="206375" y="3683"/>
                  </a:moveTo>
                  <a:lnTo>
                    <a:pt x="198373" y="3683"/>
                  </a:lnTo>
                  <a:lnTo>
                    <a:pt x="194944" y="4445"/>
                  </a:lnTo>
                  <a:lnTo>
                    <a:pt x="178896" y="22606"/>
                  </a:lnTo>
                  <a:lnTo>
                    <a:pt x="178896" y="33274"/>
                  </a:lnTo>
                  <a:lnTo>
                    <a:pt x="184657" y="44831"/>
                  </a:lnTo>
                  <a:lnTo>
                    <a:pt x="186562" y="46990"/>
                  </a:lnTo>
                  <a:lnTo>
                    <a:pt x="189103" y="48768"/>
                  </a:lnTo>
                  <a:lnTo>
                    <a:pt x="192023" y="50038"/>
                  </a:lnTo>
                  <a:lnTo>
                    <a:pt x="194944" y="51435"/>
                  </a:lnTo>
                  <a:lnTo>
                    <a:pt x="198373" y="52070"/>
                  </a:lnTo>
                  <a:lnTo>
                    <a:pt x="206375" y="52070"/>
                  </a:lnTo>
                  <a:lnTo>
                    <a:pt x="209803" y="51435"/>
                  </a:lnTo>
                  <a:lnTo>
                    <a:pt x="212725" y="50038"/>
                  </a:lnTo>
                  <a:lnTo>
                    <a:pt x="215772" y="48768"/>
                  </a:lnTo>
                  <a:lnTo>
                    <a:pt x="218185" y="46990"/>
                  </a:lnTo>
                  <a:lnTo>
                    <a:pt x="221645" y="43307"/>
                  </a:lnTo>
                  <a:lnTo>
                    <a:pt x="199897" y="43307"/>
                  </a:lnTo>
                  <a:lnTo>
                    <a:pt x="197865" y="42926"/>
                  </a:lnTo>
                  <a:lnTo>
                    <a:pt x="188467" y="31750"/>
                  </a:lnTo>
                  <a:lnTo>
                    <a:pt x="188467" y="24130"/>
                  </a:lnTo>
                  <a:lnTo>
                    <a:pt x="199897" y="12573"/>
                  </a:lnTo>
                  <a:lnTo>
                    <a:pt x="221674" y="12573"/>
                  </a:lnTo>
                  <a:lnTo>
                    <a:pt x="220217" y="10922"/>
                  </a:lnTo>
                  <a:lnTo>
                    <a:pt x="218185" y="8890"/>
                  </a:lnTo>
                  <a:lnTo>
                    <a:pt x="215772" y="7112"/>
                  </a:lnTo>
                  <a:lnTo>
                    <a:pt x="212725" y="5715"/>
                  </a:lnTo>
                  <a:lnTo>
                    <a:pt x="209803" y="4445"/>
                  </a:lnTo>
                  <a:lnTo>
                    <a:pt x="206375" y="3683"/>
                  </a:lnTo>
                  <a:close/>
                </a:path>
                <a:path w="255269" h="97154">
                  <a:moveTo>
                    <a:pt x="221674" y="12573"/>
                  </a:moveTo>
                  <a:lnTo>
                    <a:pt x="204850" y="12573"/>
                  </a:lnTo>
                  <a:lnTo>
                    <a:pt x="206882" y="12954"/>
                  </a:lnTo>
                  <a:lnTo>
                    <a:pt x="210438" y="14478"/>
                  </a:lnTo>
                  <a:lnTo>
                    <a:pt x="216281" y="24130"/>
                  </a:lnTo>
                  <a:lnTo>
                    <a:pt x="216281" y="31750"/>
                  </a:lnTo>
                  <a:lnTo>
                    <a:pt x="204850" y="43307"/>
                  </a:lnTo>
                  <a:lnTo>
                    <a:pt x="221645" y="43307"/>
                  </a:lnTo>
                  <a:lnTo>
                    <a:pt x="222122" y="42799"/>
                  </a:lnTo>
                  <a:lnTo>
                    <a:pt x="223647" y="40386"/>
                  </a:lnTo>
                  <a:lnTo>
                    <a:pt x="224535" y="37846"/>
                  </a:lnTo>
                  <a:lnTo>
                    <a:pt x="225551" y="35306"/>
                  </a:lnTo>
                  <a:lnTo>
                    <a:pt x="225872" y="33274"/>
                  </a:lnTo>
                  <a:lnTo>
                    <a:pt x="225872" y="22606"/>
                  </a:lnTo>
                  <a:lnTo>
                    <a:pt x="225551" y="20574"/>
                  </a:lnTo>
                  <a:lnTo>
                    <a:pt x="224535" y="18034"/>
                  </a:lnTo>
                  <a:lnTo>
                    <a:pt x="223647" y="15367"/>
                  </a:lnTo>
                  <a:lnTo>
                    <a:pt x="222122" y="13081"/>
                  </a:lnTo>
                  <a:lnTo>
                    <a:pt x="221674" y="12573"/>
                  </a:lnTo>
                  <a:close/>
                </a:path>
                <a:path w="255269" h="97154">
                  <a:moveTo>
                    <a:pt x="172847" y="72898"/>
                  </a:moveTo>
                  <a:lnTo>
                    <a:pt x="86487" y="72898"/>
                  </a:lnTo>
                  <a:lnTo>
                    <a:pt x="86487" y="81534"/>
                  </a:lnTo>
                  <a:lnTo>
                    <a:pt x="172847" y="81534"/>
                  </a:lnTo>
                  <a:lnTo>
                    <a:pt x="172847" y="72898"/>
                  </a:lnTo>
                  <a:close/>
                </a:path>
                <a:path w="255269" h="97154">
                  <a:moveTo>
                    <a:pt x="134619" y="55245"/>
                  </a:moveTo>
                  <a:lnTo>
                    <a:pt x="124587" y="55245"/>
                  </a:lnTo>
                  <a:lnTo>
                    <a:pt x="124587" y="72898"/>
                  </a:lnTo>
                  <a:lnTo>
                    <a:pt x="134619" y="72898"/>
                  </a:lnTo>
                  <a:lnTo>
                    <a:pt x="134619" y="55245"/>
                  </a:lnTo>
                  <a:close/>
                </a:path>
                <a:path w="255269" h="97154">
                  <a:moveTo>
                    <a:pt x="108584" y="6858"/>
                  </a:moveTo>
                  <a:lnTo>
                    <a:pt x="98551" y="6858"/>
                  </a:lnTo>
                  <a:lnTo>
                    <a:pt x="98551" y="55245"/>
                  </a:lnTo>
                  <a:lnTo>
                    <a:pt x="160654" y="55245"/>
                  </a:lnTo>
                  <a:lnTo>
                    <a:pt x="160654" y="46609"/>
                  </a:lnTo>
                  <a:lnTo>
                    <a:pt x="108584" y="46609"/>
                  </a:lnTo>
                  <a:lnTo>
                    <a:pt x="108584" y="31496"/>
                  </a:lnTo>
                  <a:lnTo>
                    <a:pt x="160654" y="31496"/>
                  </a:lnTo>
                  <a:lnTo>
                    <a:pt x="160654" y="22987"/>
                  </a:lnTo>
                  <a:lnTo>
                    <a:pt x="108584" y="22987"/>
                  </a:lnTo>
                  <a:lnTo>
                    <a:pt x="108584" y="6858"/>
                  </a:lnTo>
                  <a:close/>
                </a:path>
                <a:path w="255269" h="97154">
                  <a:moveTo>
                    <a:pt x="160654" y="31496"/>
                  </a:moveTo>
                  <a:lnTo>
                    <a:pt x="150622" y="31496"/>
                  </a:lnTo>
                  <a:lnTo>
                    <a:pt x="150622" y="46609"/>
                  </a:lnTo>
                  <a:lnTo>
                    <a:pt x="160654" y="46609"/>
                  </a:lnTo>
                  <a:lnTo>
                    <a:pt x="160654" y="31496"/>
                  </a:lnTo>
                  <a:close/>
                </a:path>
                <a:path w="255269" h="97154">
                  <a:moveTo>
                    <a:pt x="160654" y="6731"/>
                  </a:moveTo>
                  <a:lnTo>
                    <a:pt x="150622" y="6731"/>
                  </a:lnTo>
                  <a:lnTo>
                    <a:pt x="150622" y="22987"/>
                  </a:lnTo>
                  <a:lnTo>
                    <a:pt x="160654" y="22987"/>
                  </a:lnTo>
                  <a:lnTo>
                    <a:pt x="160654" y="6731"/>
                  </a:lnTo>
                  <a:close/>
                </a:path>
                <a:path w="255269" h="97154">
                  <a:moveTo>
                    <a:pt x="76707" y="0"/>
                  </a:moveTo>
                  <a:lnTo>
                    <a:pt x="66675" y="0"/>
                  </a:lnTo>
                  <a:lnTo>
                    <a:pt x="66675" y="22987"/>
                  </a:lnTo>
                  <a:lnTo>
                    <a:pt x="49275" y="22987"/>
                  </a:lnTo>
                  <a:lnTo>
                    <a:pt x="49275" y="31750"/>
                  </a:lnTo>
                  <a:lnTo>
                    <a:pt x="66675" y="31750"/>
                  </a:lnTo>
                  <a:lnTo>
                    <a:pt x="66675" y="55626"/>
                  </a:lnTo>
                  <a:lnTo>
                    <a:pt x="76707" y="55626"/>
                  </a:lnTo>
                  <a:lnTo>
                    <a:pt x="76707" y="0"/>
                  </a:lnTo>
                  <a:close/>
                </a:path>
                <a:path w="255269" h="97154">
                  <a:moveTo>
                    <a:pt x="33146" y="14478"/>
                  </a:moveTo>
                  <a:lnTo>
                    <a:pt x="22987" y="14478"/>
                  </a:lnTo>
                  <a:lnTo>
                    <a:pt x="22987" y="20447"/>
                  </a:lnTo>
                  <a:lnTo>
                    <a:pt x="22859" y="22098"/>
                  </a:lnTo>
                  <a:lnTo>
                    <a:pt x="19431" y="31242"/>
                  </a:lnTo>
                  <a:lnTo>
                    <a:pt x="18541" y="32512"/>
                  </a:lnTo>
                  <a:lnTo>
                    <a:pt x="17398" y="33655"/>
                  </a:lnTo>
                  <a:lnTo>
                    <a:pt x="16256" y="34925"/>
                  </a:lnTo>
                  <a:lnTo>
                    <a:pt x="14350" y="36703"/>
                  </a:lnTo>
                  <a:lnTo>
                    <a:pt x="12065" y="38608"/>
                  </a:lnTo>
                  <a:lnTo>
                    <a:pt x="6350" y="43053"/>
                  </a:lnTo>
                  <a:lnTo>
                    <a:pt x="3301" y="45339"/>
                  </a:lnTo>
                  <a:lnTo>
                    <a:pt x="0" y="47625"/>
                  </a:lnTo>
                  <a:lnTo>
                    <a:pt x="5968" y="54864"/>
                  </a:lnTo>
                  <a:lnTo>
                    <a:pt x="8762" y="52959"/>
                  </a:lnTo>
                  <a:lnTo>
                    <a:pt x="11556" y="50927"/>
                  </a:lnTo>
                  <a:lnTo>
                    <a:pt x="16890" y="46609"/>
                  </a:lnTo>
                  <a:lnTo>
                    <a:pt x="19303" y="44704"/>
                  </a:lnTo>
                  <a:lnTo>
                    <a:pt x="28320" y="34798"/>
                  </a:lnTo>
                  <a:lnTo>
                    <a:pt x="41211" y="34798"/>
                  </a:lnTo>
                  <a:lnTo>
                    <a:pt x="40893" y="34544"/>
                  </a:lnTo>
                  <a:lnTo>
                    <a:pt x="38481" y="32258"/>
                  </a:lnTo>
                  <a:lnTo>
                    <a:pt x="37337" y="31242"/>
                  </a:lnTo>
                  <a:lnTo>
                    <a:pt x="34162" y="26162"/>
                  </a:lnTo>
                  <a:lnTo>
                    <a:pt x="33781" y="25146"/>
                  </a:lnTo>
                  <a:lnTo>
                    <a:pt x="33528" y="23876"/>
                  </a:lnTo>
                  <a:lnTo>
                    <a:pt x="33206" y="20447"/>
                  </a:lnTo>
                  <a:lnTo>
                    <a:pt x="33146" y="14478"/>
                  </a:lnTo>
                  <a:close/>
                </a:path>
                <a:path w="255269" h="97154">
                  <a:moveTo>
                    <a:pt x="41211" y="34798"/>
                  </a:moveTo>
                  <a:lnTo>
                    <a:pt x="28447" y="34798"/>
                  </a:lnTo>
                  <a:lnTo>
                    <a:pt x="28828" y="35560"/>
                  </a:lnTo>
                  <a:lnTo>
                    <a:pt x="29463" y="36449"/>
                  </a:lnTo>
                  <a:lnTo>
                    <a:pt x="30479" y="37338"/>
                  </a:lnTo>
                  <a:lnTo>
                    <a:pt x="31495" y="38354"/>
                  </a:lnTo>
                  <a:lnTo>
                    <a:pt x="48894" y="51943"/>
                  </a:lnTo>
                  <a:lnTo>
                    <a:pt x="54609" y="44577"/>
                  </a:lnTo>
                  <a:lnTo>
                    <a:pt x="51562" y="42545"/>
                  </a:lnTo>
                  <a:lnTo>
                    <a:pt x="48640" y="40640"/>
                  </a:lnTo>
                  <a:lnTo>
                    <a:pt x="46100" y="38608"/>
                  </a:lnTo>
                  <a:lnTo>
                    <a:pt x="43434" y="36576"/>
                  </a:lnTo>
                  <a:lnTo>
                    <a:pt x="41211" y="34798"/>
                  </a:lnTo>
                  <a:close/>
                </a:path>
                <a:path w="255269" h="97154">
                  <a:moveTo>
                    <a:pt x="51815" y="5715"/>
                  </a:moveTo>
                  <a:lnTo>
                    <a:pt x="3175" y="5715"/>
                  </a:lnTo>
                  <a:lnTo>
                    <a:pt x="3175" y="14478"/>
                  </a:lnTo>
                  <a:lnTo>
                    <a:pt x="51815" y="14478"/>
                  </a:lnTo>
                  <a:lnTo>
                    <a:pt x="51815" y="5715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5" name="object 415"/>
            <p:cNvPicPr/>
            <p:nvPr/>
          </p:nvPicPr>
          <p:blipFill>
            <a:blip r:embed="rId118" cstate="print"/>
            <a:stretch>
              <a:fillRect/>
            </a:stretch>
          </p:blipFill>
          <p:spPr>
            <a:xfrm>
              <a:off x="1325499" y="7800213"/>
              <a:ext cx="263906" cy="105918"/>
            </a:xfrm>
            <a:prstGeom prst="rect">
              <a:avLst/>
            </a:prstGeom>
          </p:spPr>
        </p:pic>
        <p:sp>
          <p:nvSpPr>
            <p:cNvPr id="416" name="object 416"/>
            <p:cNvSpPr/>
            <p:nvPr/>
          </p:nvSpPr>
          <p:spPr>
            <a:xfrm>
              <a:off x="1618869" y="7803769"/>
              <a:ext cx="349250" cy="97790"/>
            </a:xfrm>
            <a:custGeom>
              <a:avLst/>
              <a:gdLst/>
              <a:ahLst/>
              <a:cxnLst/>
              <a:rect l="l" t="t" r="r" b="b"/>
              <a:pathLst>
                <a:path w="349250" h="97790">
                  <a:moveTo>
                    <a:pt x="225298" y="62229"/>
                  </a:moveTo>
                  <a:lnTo>
                    <a:pt x="216281" y="62229"/>
                  </a:lnTo>
                  <a:lnTo>
                    <a:pt x="212344" y="62610"/>
                  </a:lnTo>
                  <a:lnTo>
                    <a:pt x="208787" y="63499"/>
                  </a:lnTo>
                  <a:lnTo>
                    <a:pt x="205358" y="64261"/>
                  </a:lnTo>
                  <a:lnTo>
                    <a:pt x="202311" y="65404"/>
                  </a:lnTo>
                  <a:lnTo>
                    <a:pt x="199898" y="66928"/>
                  </a:lnTo>
                  <a:lnTo>
                    <a:pt x="197485" y="68325"/>
                  </a:lnTo>
                  <a:lnTo>
                    <a:pt x="195580" y="70103"/>
                  </a:lnTo>
                  <a:lnTo>
                    <a:pt x="194310" y="72008"/>
                  </a:lnTo>
                  <a:lnTo>
                    <a:pt x="193039" y="74040"/>
                  </a:lnTo>
                  <a:lnTo>
                    <a:pt x="192405" y="76072"/>
                  </a:lnTo>
                  <a:lnTo>
                    <a:pt x="192405" y="83819"/>
                  </a:lnTo>
                  <a:lnTo>
                    <a:pt x="199898" y="93090"/>
                  </a:lnTo>
                  <a:lnTo>
                    <a:pt x="202311" y="94614"/>
                  </a:lnTo>
                  <a:lnTo>
                    <a:pt x="205358" y="95757"/>
                  </a:lnTo>
                  <a:lnTo>
                    <a:pt x="208787" y="96519"/>
                  </a:lnTo>
                  <a:lnTo>
                    <a:pt x="212344" y="97408"/>
                  </a:lnTo>
                  <a:lnTo>
                    <a:pt x="216281" y="97789"/>
                  </a:lnTo>
                  <a:lnTo>
                    <a:pt x="225298" y="97789"/>
                  </a:lnTo>
                  <a:lnTo>
                    <a:pt x="229362" y="97408"/>
                  </a:lnTo>
                  <a:lnTo>
                    <a:pt x="232791" y="96519"/>
                  </a:lnTo>
                  <a:lnTo>
                    <a:pt x="236347" y="95757"/>
                  </a:lnTo>
                  <a:lnTo>
                    <a:pt x="239268" y="94614"/>
                  </a:lnTo>
                  <a:lnTo>
                    <a:pt x="241807" y="93090"/>
                  </a:lnTo>
                  <a:lnTo>
                    <a:pt x="244220" y="91693"/>
                  </a:lnTo>
                  <a:lnTo>
                    <a:pt x="246125" y="89915"/>
                  </a:lnTo>
                  <a:lnTo>
                    <a:pt x="246278" y="89661"/>
                  </a:lnTo>
                  <a:lnTo>
                    <a:pt x="215011" y="89661"/>
                  </a:lnTo>
                  <a:lnTo>
                    <a:pt x="210566" y="88772"/>
                  </a:lnTo>
                  <a:lnTo>
                    <a:pt x="203962" y="85216"/>
                  </a:lnTo>
                  <a:lnTo>
                    <a:pt x="202311" y="83311"/>
                  </a:lnTo>
                  <a:lnTo>
                    <a:pt x="202311" y="76707"/>
                  </a:lnTo>
                  <a:lnTo>
                    <a:pt x="203962" y="74802"/>
                  </a:lnTo>
                  <a:lnTo>
                    <a:pt x="210566" y="71246"/>
                  </a:lnTo>
                  <a:lnTo>
                    <a:pt x="215011" y="70357"/>
                  </a:lnTo>
                  <a:lnTo>
                    <a:pt x="246278" y="70357"/>
                  </a:lnTo>
                  <a:lnTo>
                    <a:pt x="246125" y="70103"/>
                  </a:lnTo>
                  <a:lnTo>
                    <a:pt x="244220" y="68325"/>
                  </a:lnTo>
                  <a:lnTo>
                    <a:pt x="241807" y="66928"/>
                  </a:lnTo>
                  <a:lnTo>
                    <a:pt x="239268" y="65404"/>
                  </a:lnTo>
                  <a:lnTo>
                    <a:pt x="236347" y="64261"/>
                  </a:lnTo>
                  <a:lnTo>
                    <a:pt x="232791" y="63499"/>
                  </a:lnTo>
                  <a:lnTo>
                    <a:pt x="229362" y="62610"/>
                  </a:lnTo>
                  <a:lnTo>
                    <a:pt x="225298" y="62229"/>
                  </a:lnTo>
                  <a:close/>
                </a:path>
                <a:path w="349250" h="97790">
                  <a:moveTo>
                    <a:pt x="246278" y="70357"/>
                  </a:moveTo>
                  <a:lnTo>
                    <a:pt x="226568" y="70357"/>
                  </a:lnTo>
                  <a:lnTo>
                    <a:pt x="231139" y="71246"/>
                  </a:lnTo>
                  <a:lnTo>
                    <a:pt x="237744" y="74802"/>
                  </a:lnTo>
                  <a:lnTo>
                    <a:pt x="239268" y="76707"/>
                  </a:lnTo>
                  <a:lnTo>
                    <a:pt x="239268" y="83311"/>
                  </a:lnTo>
                  <a:lnTo>
                    <a:pt x="237744" y="85216"/>
                  </a:lnTo>
                  <a:lnTo>
                    <a:pt x="231139" y="88772"/>
                  </a:lnTo>
                  <a:lnTo>
                    <a:pt x="226568" y="89661"/>
                  </a:lnTo>
                  <a:lnTo>
                    <a:pt x="246278" y="89661"/>
                  </a:lnTo>
                  <a:lnTo>
                    <a:pt x="247269" y="88010"/>
                  </a:lnTo>
                  <a:lnTo>
                    <a:pt x="248538" y="85978"/>
                  </a:lnTo>
                  <a:lnTo>
                    <a:pt x="249174" y="83819"/>
                  </a:lnTo>
                  <a:lnTo>
                    <a:pt x="249174" y="76072"/>
                  </a:lnTo>
                  <a:lnTo>
                    <a:pt x="248538" y="74040"/>
                  </a:lnTo>
                  <a:lnTo>
                    <a:pt x="247269" y="72008"/>
                  </a:lnTo>
                  <a:lnTo>
                    <a:pt x="246278" y="70357"/>
                  </a:lnTo>
                  <a:close/>
                </a:path>
                <a:path w="349250" h="97790">
                  <a:moveTo>
                    <a:pt x="336804" y="65150"/>
                  </a:moveTo>
                  <a:lnTo>
                    <a:pt x="273557" y="65150"/>
                  </a:lnTo>
                  <a:lnTo>
                    <a:pt x="273557" y="73659"/>
                  </a:lnTo>
                  <a:lnTo>
                    <a:pt x="326644" y="73659"/>
                  </a:lnTo>
                  <a:lnTo>
                    <a:pt x="326644" y="96011"/>
                  </a:lnTo>
                  <a:lnTo>
                    <a:pt x="336804" y="96011"/>
                  </a:lnTo>
                  <a:lnTo>
                    <a:pt x="336804" y="65150"/>
                  </a:lnTo>
                  <a:close/>
                </a:path>
                <a:path w="349250" h="97790">
                  <a:moveTo>
                    <a:pt x="133985" y="62737"/>
                  </a:moveTo>
                  <a:lnTo>
                    <a:pt x="123825" y="62737"/>
                  </a:lnTo>
                  <a:lnTo>
                    <a:pt x="123825" y="95122"/>
                  </a:lnTo>
                  <a:lnTo>
                    <a:pt x="133985" y="95122"/>
                  </a:lnTo>
                  <a:lnTo>
                    <a:pt x="133985" y="62737"/>
                  </a:lnTo>
                  <a:close/>
                </a:path>
                <a:path w="349250" h="97790">
                  <a:moveTo>
                    <a:pt x="172085" y="54228"/>
                  </a:moveTo>
                  <a:lnTo>
                    <a:pt x="85725" y="54228"/>
                  </a:lnTo>
                  <a:lnTo>
                    <a:pt x="85725" y="62737"/>
                  </a:lnTo>
                  <a:lnTo>
                    <a:pt x="172085" y="62737"/>
                  </a:lnTo>
                  <a:lnTo>
                    <a:pt x="172085" y="54228"/>
                  </a:lnTo>
                  <a:close/>
                </a:path>
                <a:path w="349250" h="97790">
                  <a:moveTo>
                    <a:pt x="75311" y="52958"/>
                  </a:moveTo>
                  <a:lnTo>
                    <a:pt x="16510" y="52958"/>
                  </a:lnTo>
                  <a:lnTo>
                    <a:pt x="16510" y="61340"/>
                  </a:lnTo>
                  <a:lnTo>
                    <a:pt x="65405" y="61340"/>
                  </a:lnTo>
                  <a:lnTo>
                    <a:pt x="65405" y="70230"/>
                  </a:lnTo>
                  <a:lnTo>
                    <a:pt x="17018" y="70230"/>
                  </a:lnTo>
                  <a:lnTo>
                    <a:pt x="17018" y="95757"/>
                  </a:lnTo>
                  <a:lnTo>
                    <a:pt x="77978" y="95757"/>
                  </a:lnTo>
                  <a:lnTo>
                    <a:pt x="77978" y="87375"/>
                  </a:lnTo>
                  <a:lnTo>
                    <a:pt x="26924" y="87375"/>
                  </a:lnTo>
                  <a:lnTo>
                    <a:pt x="26924" y="78358"/>
                  </a:lnTo>
                  <a:lnTo>
                    <a:pt x="75311" y="78358"/>
                  </a:lnTo>
                  <a:lnTo>
                    <a:pt x="75311" y="52958"/>
                  </a:lnTo>
                  <a:close/>
                </a:path>
                <a:path w="349250" h="97790">
                  <a:moveTo>
                    <a:pt x="205867" y="23113"/>
                  </a:moveTo>
                  <a:lnTo>
                    <a:pt x="198628" y="23113"/>
                  </a:lnTo>
                  <a:lnTo>
                    <a:pt x="195325" y="23621"/>
                  </a:lnTo>
                  <a:lnTo>
                    <a:pt x="181737" y="33273"/>
                  </a:lnTo>
                  <a:lnTo>
                    <a:pt x="180720" y="35178"/>
                  </a:lnTo>
                  <a:lnTo>
                    <a:pt x="180339" y="37083"/>
                  </a:lnTo>
                  <a:lnTo>
                    <a:pt x="180441" y="44576"/>
                  </a:lnTo>
                  <a:lnTo>
                    <a:pt x="180720" y="45973"/>
                  </a:lnTo>
                  <a:lnTo>
                    <a:pt x="181796" y="48005"/>
                  </a:lnTo>
                  <a:lnTo>
                    <a:pt x="182625" y="49783"/>
                  </a:lnTo>
                  <a:lnTo>
                    <a:pt x="198628" y="58038"/>
                  </a:lnTo>
                  <a:lnTo>
                    <a:pt x="205867" y="58038"/>
                  </a:lnTo>
                  <a:lnTo>
                    <a:pt x="209169" y="57530"/>
                  </a:lnTo>
                  <a:lnTo>
                    <a:pt x="211836" y="56641"/>
                  </a:lnTo>
                  <a:lnTo>
                    <a:pt x="214630" y="55752"/>
                  </a:lnTo>
                  <a:lnTo>
                    <a:pt x="216916" y="54482"/>
                  </a:lnTo>
                  <a:lnTo>
                    <a:pt x="220472" y="51434"/>
                  </a:lnTo>
                  <a:lnTo>
                    <a:pt x="221654" y="50037"/>
                  </a:lnTo>
                  <a:lnTo>
                    <a:pt x="200151" y="50037"/>
                  </a:lnTo>
                  <a:lnTo>
                    <a:pt x="198374" y="49783"/>
                  </a:lnTo>
                  <a:lnTo>
                    <a:pt x="190626" y="44576"/>
                  </a:lnTo>
                  <a:lnTo>
                    <a:pt x="190119" y="43687"/>
                  </a:lnTo>
                  <a:lnTo>
                    <a:pt x="189864" y="42671"/>
                  </a:lnTo>
                  <a:lnTo>
                    <a:pt x="189864" y="38480"/>
                  </a:lnTo>
                  <a:lnTo>
                    <a:pt x="196850" y="32003"/>
                  </a:lnTo>
                  <a:lnTo>
                    <a:pt x="198374" y="31495"/>
                  </a:lnTo>
                  <a:lnTo>
                    <a:pt x="200151" y="31241"/>
                  </a:lnTo>
                  <a:lnTo>
                    <a:pt x="221761" y="31241"/>
                  </a:lnTo>
                  <a:lnTo>
                    <a:pt x="220472" y="29717"/>
                  </a:lnTo>
                  <a:lnTo>
                    <a:pt x="216916" y="26669"/>
                  </a:lnTo>
                  <a:lnTo>
                    <a:pt x="214630" y="25399"/>
                  </a:lnTo>
                  <a:lnTo>
                    <a:pt x="211836" y="24510"/>
                  </a:lnTo>
                  <a:lnTo>
                    <a:pt x="209169" y="23621"/>
                  </a:lnTo>
                  <a:lnTo>
                    <a:pt x="205867" y="23113"/>
                  </a:lnTo>
                  <a:close/>
                </a:path>
                <a:path w="349250" h="97790">
                  <a:moveTo>
                    <a:pt x="221761" y="31241"/>
                  </a:moveTo>
                  <a:lnTo>
                    <a:pt x="204343" y="31241"/>
                  </a:lnTo>
                  <a:lnTo>
                    <a:pt x="206120" y="31495"/>
                  </a:lnTo>
                  <a:lnTo>
                    <a:pt x="207772" y="32003"/>
                  </a:lnTo>
                  <a:lnTo>
                    <a:pt x="214630" y="38480"/>
                  </a:lnTo>
                  <a:lnTo>
                    <a:pt x="214630" y="42671"/>
                  </a:lnTo>
                  <a:lnTo>
                    <a:pt x="214375" y="43687"/>
                  </a:lnTo>
                  <a:lnTo>
                    <a:pt x="213868" y="44576"/>
                  </a:lnTo>
                  <a:lnTo>
                    <a:pt x="213360" y="45592"/>
                  </a:lnTo>
                  <a:lnTo>
                    <a:pt x="204343" y="50037"/>
                  </a:lnTo>
                  <a:lnTo>
                    <a:pt x="221654" y="50037"/>
                  </a:lnTo>
                  <a:lnTo>
                    <a:pt x="224129" y="37083"/>
                  </a:lnTo>
                  <a:lnTo>
                    <a:pt x="223824" y="35559"/>
                  </a:lnTo>
                  <a:lnTo>
                    <a:pt x="223718" y="35178"/>
                  </a:lnTo>
                  <a:lnTo>
                    <a:pt x="222817" y="33146"/>
                  </a:lnTo>
                  <a:lnTo>
                    <a:pt x="221869" y="31368"/>
                  </a:lnTo>
                  <a:close/>
                </a:path>
                <a:path w="349250" h="97790">
                  <a:moveTo>
                    <a:pt x="43814" y="13080"/>
                  </a:moveTo>
                  <a:lnTo>
                    <a:pt x="34162" y="13080"/>
                  </a:lnTo>
                  <a:lnTo>
                    <a:pt x="34162" y="36321"/>
                  </a:lnTo>
                  <a:lnTo>
                    <a:pt x="19176" y="36575"/>
                  </a:lnTo>
                  <a:lnTo>
                    <a:pt x="0" y="36575"/>
                  </a:lnTo>
                  <a:lnTo>
                    <a:pt x="0" y="44703"/>
                  </a:lnTo>
                  <a:lnTo>
                    <a:pt x="8128" y="44576"/>
                  </a:lnTo>
                  <a:lnTo>
                    <a:pt x="15112" y="44576"/>
                  </a:lnTo>
                  <a:lnTo>
                    <a:pt x="20828" y="44449"/>
                  </a:lnTo>
                  <a:lnTo>
                    <a:pt x="26543" y="44449"/>
                  </a:lnTo>
                  <a:lnTo>
                    <a:pt x="31623" y="44322"/>
                  </a:lnTo>
                  <a:lnTo>
                    <a:pt x="35941" y="44068"/>
                  </a:lnTo>
                  <a:lnTo>
                    <a:pt x="43942" y="43814"/>
                  </a:lnTo>
                  <a:lnTo>
                    <a:pt x="56768" y="42798"/>
                  </a:lnTo>
                  <a:lnTo>
                    <a:pt x="56215" y="35940"/>
                  </a:lnTo>
                  <a:lnTo>
                    <a:pt x="43814" y="35940"/>
                  </a:lnTo>
                  <a:lnTo>
                    <a:pt x="43814" y="13080"/>
                  </a:lnTo>
                  <a:close/>
                </a:path>
                <a:path w="349250" h="97790">
                  <a:moveTo>
                    <a:pt x="19176" y="13080"/>
                  </a:moveTo>
                  <a:lnTo>
                    <a:pt x="9525" y="13080"/>
                  </a:lnTo>
                  <a:lnTo>
                    <a:pt x="9525" y="36575"/>
                  </a:lnTo>
                  <a:lnTo>
                    <a:pt x="19176" y="36575"/>
                  </a:lnTo>
                  <a:lnTo>
                    <a:pt x="19176" y="13080"/>
                  </a:lnTo>
                  <a:close/>
                </a:path>
                <a:path w="349250" h="97790">
                  <a:moveTo>
                    <a:pt x="56133" y="34924"/>
                  </a:moveTo>
                  <a:lnTo>
                    <a:pt x="54101" y="35178"/>
                  </a:lnTo>
                  <a:lnTo>
                    <a:pt x="48132" y="35559"/>
                  </a:lnTo>
                  <a:lnTo>
                    <a:pt x="45974" y="35813"/>
                  </a:lnTo>
                  <a:lnTo>
                    <a:pt x="43814" y="35940"/>
                  </a:lnTo>
                  <a:lnTo>
                    <a:pt x="56215" y="35940"/>
                  </a:lnTo>
                  <a:lnTo>
                    <a:pt x="56133" y="34924"/>
                  </a:lnTo>
                  <a:close/>
                </a:path>
                <a:path w="349250" h="97790">
                  <a:moveTo>
                    <a:pt x="52578" y="4952"/>
                  </a:moveTo>
                  <a:lnTo>
                    <a:pt x="508" y="4952"/>
                  </a:lnTo>
                  <a:lnTo>
                    <a:pt x="508" y="13080"/>
                  </a:lnTo>
                  <a:lnTo>
                    <a:pt x="52578" y="13080"/>
                  </a:lnTo>
                  <a:lnTo>
                    <a:pt x="52578" y="4952"/>
                  </a:lnTo>
                  <a:close/>
                </a:path>
                <a:path w="349250" h="97790">
                  <a:moveTo>
                    <a:pt x="348869" y="47497"/>
                  </a:moveTo>
                  <a:lnTo>
                    <a:pt x="262508" y="47497"/>
                  </a:lnTo>
                  <a:lnTo>
                    <a:pt x="262508" y="56133"/>
                  </a:lnTo>
                  <a:lnTo>
                    <a:pt x="348869" y="56133"/>
                  </a:lnTo>
                  <a:lnTo>
                    <a:pt x="348869" y="47497"/>
                  </a:lnTo>
                  <a:close/>
                </a:path>
                <a:path w="349250" h="97790">
                  <a:moveTo>
                    <a:pt x="310769" y="37972"/>
                  </a:moveTo>
                  <a:lnTo>
                    <a:pt x="300608" y="37972"/>
                  </a:lnTo>
                  <a:lnTo>
                    <a:pt x="300608" y="47497"/>
                  </a:lnTo>
                  <a:lnTo>
                    <a:pt x="310769" y="47497"/>
                  </a:lnTo>
                  <a:lnTo>
                    <a:pt x="310769" y="37972"/>
                  </a:lnTo>
                  <a:close/>
                </a:path>
                <a:path w="349250" h="97790">
                  <a:moveTo>
                    <a:pt x="336295" y="4190"/>
                  </a:moveTo>
                  <a:lnTo>
                    <a:pt x="275081" y="4190"/>
                  </a:lnTo>
                  <a:lnTo>
                    <a:pt x="275081" y="37972"/>
                  </a:lnTo>
                  <a:lnTo>
                    <a:pt x="336295" y="37972"/>
                  </a:lnTo>
                  <a:lnTo>
                    <a:pt x="336295" y="29463"/>
                  </a:lnTo>
                  <a:lnTo>
                    <a:pt x="284988" y="29463"/>
                  </a:lnTo>
                  <a:lnTo>
                    <a:pt x="284988" y="12699"/>
                  </a:lnTo>
                  <a:lnTo>
                    <a:pt x="336295" y="12699"/>
                  </a:lnTo>
                  <a:lnTo>
                    <a:pt x="336295" y="4190"/>
                  </a:lnTo>
                  <a:close/>
                </a:path>
                <a:path w="349250" h="97790">
                  <a:moveTo>
                    <a:pt x="336295" y="12699"/>
                  </a:moveTo>
                  <a:lnTo>
                    <a:pt x="326263" y="12699"/>
                  </a:lnTo>
                  <a:lnTo>
                    <a:pt x="326263" y="29463"/>
                  </a:lnTo>
                  <a:lnTo>
                    <a:pt x="336295" y="29463"/>
                  </a:lnTo>
                  <a:lnTo>
                    <a:pt x="336295" y="12699"/>
                  </a:lnTo>
                  <a:close/>
                </a:path>
                <a:path w="349250" h="97790">
                  <a:moveTo>
                    <a:pt x="133857" y="4190"/>
                  </a:moveTo>
                  <a:lnTo>
                    <a:pt x="123825" y="4190"/>
                  </a:lnTo>
                  <a:lnTo>
                    <a:pt x="123825" y="14477"/>
                  </a:lnTo>
                  <a:lnTo>
                    <a:pt x="123570" y="16255"/>
                  </a:lnTo>
                  <a:lnTo>
                    <a:pt x="123317" y="17652"/>
                  </a:lnTo>
                  <a:lnTo>
                    <a:pt x="122936" y="19176"/>
                  </a:lnTo>
                  <a:lnTo>
                    <a:pt x="122300" y="20446"/>
                  </a:lnTo>
                  <a:lnTo>
                    <a:pt x="121538" y="21589"/>
                  </a:lnTo>
                  <a:lnTo>
                    <a:pt x="120776" y="22859"/>
                  </a:lnTo>
                  <a:lnTo>
                    <a:pt x="91693" y="37718"/>
                  </a:lnTo>
                  <a:lnTo>
                    <a:pt x="95631" y="45973"/>
                  </a:lnTo>
                  <a:lnTo>
                    <a:pt x="128778" y="28066"/>
                  </a:lnTo>
                  <a:lnTo>
                    <a:pt x="144090" y="28066"/>
                  </a:lnTo>
                  <a:lnTo>
                    <a:pt x="143382" y="27685"/>
                  </a:lnTo>
                  <a:lnTo>
                    <a:pt x="141605" y="26796"/>
                  </a:lnTo>
                  <a:lnTo>
                    <a:pt x="140081" y="25780"/>
                  </a:lnTo>
                  <a:lnTo>
                    <a:pt x="138937" y="24891"/>
                  </a:lnTo>
                  <a:lnTo>
                    <a:pt x="137794" y="23875"/>
                  </a:lnTo>
                  <a:lnTo>
                    <a:pt x="136779" y="22859"/>
                  </a:lnTo>
                  <a:lnTo>
                    <a:pt x="136017" y="21589"/>
                  </a:lnTo>
                  <a:lnTo>
                    <a:pt x="135255" y="20446"/>
                  </a:lnTo>
                  <a:lnTo>
                    <a:pt x="134747" y="19176"/>
                  </a:lnTo>
                  <a:lnTo>
                    <a:pt x="134366" y="17652"/>
                  </a:lnTo>
                  <a:lnTo>
                    <a:pt x="133985" y="16255"/>
                  </a:lnTo>
                  <a:lnTo>
                    <a:pt x="133857" y="14477"/>
                  </a:lnTo>
                  <a:lnTo>
                    <a:pt x="133857" y="4190"/>
                  </a:lnTo>
                  <a:close/>
                </a:path>
                <a:path w="349250" h="97790">
                  <a:moveTo>
                    <a:pt x="144090" y="28066"/>
                  </a:moveTo>
                  <a:lnTo>
                    <a:pt x="128905" y="28066"/>
                  </a:lnTo>
                  <a:lnTo>
                    <a:pt x="129539" y="29336"/>
                  </a:lnTo>
                  <a:lnTo>
                    <a:pt x="153797" y="42544"/>
                  </a:lnTo>
                  <a:lnTo>
                    <a:pt x="157733" y="44322"/>
                  </a:lnTo>
                  <a:lnTo>
                    <a:pt x="161925" y="45846"/>
                  </a:lnTo>
                  <a:lnTo>
                    <a:pt x="165862" y="37718"/>
                  </a:lnTo>
                  <a:lnTo>
                    <a:pt x="162051" y="36321"/>
                  </a:lnTo>
                  <a:lnTo>
                    <a:pt x="154178" y="33019"/>
                  </a:lnTo>
                  <a:lnTo>
                    <a:pt x="150241" y="31241"/>
                  </a:lnTo>
                  <a:lnTo>
                    <a:pt x="146685" y="29463"/>
                  </a:lnTo>
                  <a:lnTo>
                    <a:pt x="144090" y="28066"/>
                  </a:lnTo>
                  <a:close/>
                </a:path>
                <a:path w="349250" h="97790">
                  <a:moveTo>
                    <a:pt x="248412" y="1015"/>
                  </a:moveTo>
                  <a:lnTo>
                    <a:pt x="238379" y="1015"/>
                  </a:lnTo>
                  <a:lnTo>
                    <a:pt x="238379" y="60451"/>
                  </a:lnTo>
                  <a:lnTo>
                    <a:pt x="248412" y="60451"/>
                  </a:lnTo>
                  <a:lnTo>
                    <a:pt x="248412" y="35559"/>
                  </a:lnTo>
                  <a:lnTo>
                    <a:pt x="261747" y="35559"/>
                  </a:lnTo>
                  <a:lnTo>
                    <a:pt x="261747" y="26796"/>
                  </a:lnTo>
                  <a:lnTo>
                    <a:pt x="248412" y="26796"/>
                  </a:lnTo>
                  <a:lnTo>
                    <a:pt x="248412" y="1015"/>
                  </a:lnTo>
                  <a:close/>
                </a:path>
                <a:path w="349250" h="97790">
                  <a:moveTo>
                    <a:pt x="75311" y="1015"/>
                  </a:moveTo>
                  <a:lnTo>
                    <a:pt x="65278" y="1015"/>
                  </a:lnTo>
                  <a:lnTo>
                    <a:pt x="65278" y="48259"/>
                  </a:lnTo>
                  <a:lnTo>
                    <a:pt x="75311" y="48259"/>
                  </a:lnTo>
                  <a:lnTo>
                    <a:pt x="75311" y="1015"/>
                  </a:lnTo>
                  <a:close/>
                </a:path>
                <a:path w="349250" h="97790">
                  <a:moveTo>
                    <a:pt x="229235" y="11048"/>
                  </a:moveTo>
                  <a:lnTo>
                    <a:pt x="175132" y="11048"/>
                  </a:lnTo>
                  <a:lnTo>
                    <a:pt x="175132" y="19557"/>
                  </a:lnTo>
                  <a:lnTo>
                    <a:pt x="229235" y="19557"/>
                  </a:lnTo>
                  <a:lnTo>
                    <a:pt x="229235" y="11048"/>
                  </a:lnTo>
                  <a:close/>
                </a:path>
                <a:path w="349250" h="97790">
                  <a:moveTo>
                    <a:pt x="207263" y="0"/>
                  </a:moveTo>
                  <a:lnTo>
                    <a:pt x="197231" y="0"/>
                  </a:lnTo>
                  <a:lnTo>
                    <a:pt x="197231" y="11048"/>
                  </a:lnTo>
                  <a:lnTo>
                    <a:pt x="207263" y="11048"/>
                  </a:lnTo>
                  <a:lnTo>
                    <a:pt x="207263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7" name="object 417"/>
            <p:cNvPicPr/>
            <p:nvPr/>
          </p:nvPicPr>
          <p:blipFill>
            <a:blip r:embed="rId119" cstate="print"/>
            <a:stretch>
              <a:fillRect/>
            </a:stretch>
          </p:blipFill>
          <p:spPr>
            <a:xfrm>
              <a:off x="1614297" y="7799197"/>
              <a:ext cx="358013" cy="106934"/>
            </a:xfrm>
            <a:prstGeom prst="rect">
              <a:avLst/>
            </a:prstGeom>
          </p:spPr>
        </p:pic>
        <p:pic>
          <p:nvPicPr>
            <p:cNvPr id="418" name="object 418"/>
            <p:cNvPicPr/>
            <p:nvPr/>
          </p:nvPicPr>
          <p:blipFill>
            <a:blip r:embed="rId120" cstate="print"/>
            <a:stretch>
              <a:fillRect/>
            </a:stretch>
          </p:blipFill>
          <p:spPr>
            <a:xfrm>
              <a:off x="1993264" y="7800213"/>
              <a:ext cx="257810" cy="105918"/>
            </a:xfrm>
            <a:prstGeom prst="rect">
              <a:avLst/>
            </a:prstGeom>
          </p:spPr>
        </p:pic>
        <p:pic>
          <p:nvPicPr>
            <p:cNvPr id="419" name="object 419"/>
            <p:cNvPicPr/>
            <p:nvPr/>
          </p:nvPicPr>
          <p:blipFill>
            <a:blip r:embed="rId121" cstate="print"/>
            <a:stretch>
              <a:fillRect/>
            </a:stretch>
          </p:blipFill>
          <p:spPr>
            <a:xfrm>
              <a:off x="2273426" y="7800213"/>
              <a:ext cx="86741" cy="103251"/>
            </a:xfrm>
            <a:prstGeom prst="rect">
              <a:avLst/>
            </a:prstGeom>
          </p:spPr>
        </p:pic>
        <p:sp>
          <p:nvSpPr>
            <p:cNvPr id="420" name="object 420"/>
            <p:cNvSpPr/>
            <p:nvPr/>
          </p:nvSpPr>
          <p:spPr>
            <a:xfrm>
              <a:off x="2394330" y="7804785"/>
              <a:ext cx="339090" cy="94615"/>
            </a:xfrm>
            <a:custGeom>
              <a:avLst/>
              <a:gdLst/>
              <a:ahLst/>
              <a:cxnLst/>
              <a:rect l="l" t="t" r="r" b="b"/>
              <a:pathLst>
                <a:path w="339089" h="94615">
                  <a:moveTo>
                    <a:pt x="132714" y="64135"/>
                  </a:moveTo>
                  <a:lnTo>
                    <a:pt x="122555" y="64135"/>
                  </a:lnTo>
                  <a:lnTo>
                    <a:pt x="122555" y="94107"/>
                  </a:lnTo>
                  <a:lnTo>
                    <a:pt x="132714" y="94107"/>
                  </a:lnTo>
                  <a:lnTo>
                    <a:pt x="132714" y="64135"/>
                  </a:lnTo>
                  <a:close/>
                </a:path>
                <a:path w="339089" h="94615">
                  <a:moveTo>
                    <a:pt x="170814" y="55626"/>
                  </a:moveTo>
                  <a:lnTo>
                    <a:pt x="84455" y="55626"/>
                  </a:lnTo>
                  <a:lnTo>
                    <a:pt x="84455" y="64135"/>
                  </a:lnTo>
                  <a:lnTo>
                    <a:pt x="170814" y="64135"/>
                  </a:lnTo>
                  <a:lnTo>
                    <a:pt x="170814" y="55626"/>
                  </a:lnTo>
                  <a:close/>
                </a:path>
                <a:path w="339089" h="94615">
                  <a:moveTo>
                    <a:pt x="106680" y="3683"/>
                  </a:moveTo>
                  <a:lnTo>
                    <a:pt x="96646" y="3683"/>
                  </a:lnTo>
                  <a:lnTo>
                    <a:pt x="96646" y="45339"/>
                  </a:lnTo>
                  <a:lnTo>
                    <a:pt x="158495" y="45339"/>
                  </a:lnTo>
                  <a:lnTo>
                    <a:pt x="158495" y="36576"/>
                  </a:lnTo>
                  <a:lnTo>
                    <a:pt x="106680" y="36576"/>
                  </a:lnTo>
                  <a:lnTo>
                    <a:pt x="106680" y="25019"/>
                  </a:lnTo>
                  <a:lnTo>
                    <a:pt x="158495" y="25019"/>
                  </a:lnTo>
                  <a:lnTo>
                    <a:pt x="158495" y="16510"/>
                  </a:lnTo>
                  <a:lnTo>
                    <a:pt x="106680" y="16510"/>
                  </a:lnTo>
                  <a:lnTo>
                    <a:pt x="106680" y="3683"/>
                  </a:lnTo>
                  <a:close/>
                </a:path>
                <a:path w="339089" h="94615">
                  <a:moveTo>
                    <a:pt x="158495" y="25019"/>
                  </a:moveTo>
                  <a:lnTo>
                    <a:pt x="148589" y="25019"/>
                  </a:lnTo>
                  <a:lnTo>
                    <a:pt x="148589" y="36576"/>
                  </a:lnTo>
                  <a:lnTo>
                    <a:pt x="158495" y="36576"/>
                  </a:lnTo>
                  <a:lnTo>
                    <a:pt x="158495" y="25019"/>
                  </a:lnTo>
                  <a:close/>
                </a:path>
                <a:path w="339089" h="94615">
                  <a:moveTo>
                    <a:pt x="158495" y="3556"/>
                  </a:moveTo>
                  <a:lnTo>
                    <a:pt x="148589" y="3556"/>
                  </a:lnTo>
                  <a:lnTo>
                    <a:pt x="148589" y="16510"/>
                  </a:lnTo>
                  <a:lnTo>
                    <a:pt x="158495" y="16510"/>
                  </a:lnTo>
                  <a:lnTo>
                    <a:pt x="158495" y="3556"/>
                  </a:lnTo>
                  <a:close/>
                </a:path>
                <a:path w="339089" h="94615">
                  <a:moveTo>
                    <a:pt x="44068" y="8636"/>
                  </a:moveTo>
                  <a:lnTo>
                    <a:pt x="1777" y="8636"/>
                  </a:lnTo>
                  <a:lnTo>
                    <a:pt x="1777" y="17272"/>
                  </a:lnTo>
                  <a:lnTo>
                    <a:pt x="34036" y="17272"/>
                  </a:lnTo>
                  <a:lnTo>
                    <a:pt x="33997" y="29718"/>
                  </a:lnTo>
                  <a:lnTo>
                    <a:pt x="33781" y="33274"/>
                  </a:lnTo>
                  <a:lnTo>
                    <a:pt x="33527" y="35179"/>
                  </a:lnTo>
                  <a:lnTo>
                    <a:pt x="33146" y="37084"/>
                  </a:lnTo>
                  <a:lnTo>
                    <a:pt x="32385" y="38862"/>
                  </a:lnTo>
                  <a:lnTo>
                    <a:pt x="31750" y="40767"/>
                  </a:lnTo>
                  <a:lnTo>
                    <a:pt x="0" y="65532"/>
                  </a:lnTo>
                  <a:lnTo>
                    <a:pt x="5333" y="73533"/>
                  </a:lnTo>
                  <a:lnTo>
                    <a:pt x="37083" y="50800"/>
                  </a:lnTo>
                  <a:lnTo>
                    <a:pt x="38607" y="48641"/>
                  </a:lnTo>
                  <a:lnTo>
                    <a:pt x="40258" y="46482"/>
                  </a:lnTo>
                  <a:lnTo>
                    <a:pt x="43687" y="35052"/>
                  </a:lnTo>
                  <a:lnTo>
                    <a:pt x="43942" y="32512"/>
                  </a:lnTo>
                  <a:lnTo>
                    <a:pt x="44068" y="8636"/>
                  </a:lnTo>
                  <a:close/>
                </a:path>
                <a:path w="339089" h="94615">
                  <a:moveTo>
                    <a:pt x="310133" y="7366"/>
                  </a:moveTo>
                  <a:lnTo>
                    <a:pt x="267716" y="7366"/>
                  </a:lnTo>
                  <a:lnTo>
                    <a:pt x="267716" y="16129"/>
                  </a:lnTo>
                  <a:lnTo>
                    <a:pt x="300100" y="16129"/>
                  </a:lnTo>
                  <a:lnTo>
                    <a:pt x="300100" y="34163"/>
                  </a:lnTo>
                  <a:lnTo>
                    <a:pt x="267969" y="34163"/>
                  </a:lnTo>
                  <a:lnTo>
                    <a:pt x="267969" y="71374"/>
                  </a:lnTo>
                  <a:lnTo>
                    <a:pt x="289432" y="71374"/>
                  </a:lnTo>
                  <a:lnTo>
                    <a:pt x="296544" y="71120"/>
                  </a:lnTo>
                  <a:lnTo>
                    <a:pt x="299974" y="71120"/>
                  </a:lnTo>
                  <a:lnTo>
                    <a:pt x="303021" y="70866"/>
                  </a:lnTo>
                  <a:lnTo>
                    <a:pt x="305816" y="70739"/>
                  </a:lnTo>
                  <a:lnTo>
                    <a:pt x="308737" y="70485"/>
                  </a:lnTo>
                  <a:lnTo>
                    <a:pt x="318516" y="69469"/>
                  </a:lnTo>
                  <a:lnTo>
                    <a:pt x="320929" y="69088"/>
                  </a:lnTo>
                  <a:lnTo>
                    <a:pt x="320252" y="62611"/>
                  </a:lnTo>
                  <a:lnTo>
                    <a:pt x="278002" y="62611"/>
                  </a:lnTo>
                  <a:lnTo>
                    <a:pt x="278002" y="42672"/>
                  </a:lnTo>
                  <a:lnTo>
                    <a:pt x="310133" y="42672"/>
                  </a:lnTo>
                  <a:lnTo>
                    <a:pt x="310133" y="7366"/>
                  </a:lnTo>
                  <a:close/>
                </a:path>
                <a:path w="339089" h="94615">
                  <a:moveTo>
                    <a:pt x="320039" y="60579"/>
                  </a:moveTo>
                  <a:lnTo>
                    <a:pt x="314832" y="61341"/>
                  </a:lnTo>
                  <a:lnTo>
                    <a:pt x="310006" y="61849"/>
                  </a:lnTo>
                  <a:lnTo>
                    <a:pt x="307467" y="61976"/>
                  </a:lnTo>
                  <a:lnTo>
                    <a:pt x="304926" y="62230"/>
                  </a:lnTo>
                  <a:lnTo>
                    <a:pt x="299719" y="62484"/>
                  </a:lnTo>
                  <a:lnTo>
                    <a:pt x="296925" y="62484"/>
                  </a:lnTo>
                  <a:lnTo>
                    <a:pt x="294131" y="62611"/>
                  </a:lnTo>
                  <a:lnTo>
                    <a:pt x="320252" y="62611"/>
                  </a:lnTo>
                  <a:lnTo>
                    <a:pt x="320039" y="60579"/>
                  </a:lnTo>
                  <a:close/>
                </a:path>
                <a:path w="339089" h="94615">
                  <a:moveTo>
                    <a:pt x="251587" y="0"/>
                  </a:moveTo>
                  <a:lnTo>
                    <a:pt x="241426" y="0"/>
                  </a:lnTo>
                  <a:lnTo>
                    <a:pt x="241426" y="33401"/>
                  </a:lnTo>
                  <a:lnTo>
                    <a:pt x="223138" y="33401"/>
                  </a:lnTo>
                  <a:lnTo>
                    <a:pt x="223138" y="42291"/>
                  </a:lnTo>
                  <a:lnTo>
                    <a:pt x="241426" y="42291"/>
                  </a:lnTo>
                  <a:lnTo>
                    <a:pt x="241426" y="94107"/>
                  </a:lnTo>
                  <a:lnTo>
                    <a:pt x="251587" y="94107"/>
                  </a:lnTo>
                  <a:lnTo>
                    <a:pt x="251587" y="0"/>
                  </a:lnTo>
                  <a:close/>
                </a:path>
                <a:path w="339089" h="94615">
                  <a:moveTo>
                    <a:pt x="207137" y="22479"/>
                  </a:moveTo>
                  <a:lnTo>
                    <a:pt x="196850" y="22479"/>
                  </a:lnTo>
                  <a:lnTo>
                    <a:pt x="196850" y="35560"/>
                  </a:lnTo>
                  <a:lnTo>
                    <a:pt x="196342" y="38481"/>
                  </a:lnTo>
                  <a:lnTo>
                    <a:pt x="188861" y="50927"/>
                  </a:lnTo>
                  <a:lnTo>
                    <a:pt x="186689" y="53340"/>
                  </a:lnTo>
                  <a:lnTo>
                    <a:pt x="184276" y="55880"/>
                  </a:lnTo>
                  <a:lnTo>
                    <a:pt x="179196" y="60960"/>
                  </a:lnTo>
                  <a:lnTo>
                    <a:pt x="176402" y="63627"/>
                  </a:lnTo>
                  <a:lnTo>
                    <a:pt x="173355" y="66421"/>
                  </a:lnTo>
                  <a:lnTo>
                    <a:pt x="179958" y="73279"/>
                  </a:lnTo>
                  <a:lnTo>
                    <a:pt x="183387" y="70104"/>
                  </a:lnTo>
                  <a:lnTo>
                    <a:pt x="186436" y="67183"/>
                  </a:lnTo>
                  <a:lnTo>
                    <a:pt x="188975" y="64516"/>
                  </a:lnTo>
                  <a:lnTo>
                    <a:pt x="191643" y="61976"/>
                  </a:lnTo>
                  <a:lnTo>
                    <a:pt x="193929" y="59436"/>
                  </a:lnTo>
                  <a:lnTo>
                    <a:pt x="197738" y="55372"/>
                  </a:lnTo>
                  <a:lnTo>
                    <a:pt x="199008" y="53848"/>
                  </a:lnTo>
                  <a:lnTo>
                    <a:pt x="199898" y="52578"/>
                  </a:lnTo>
                  <a:lnTo>
                    <a:pt x="200913" y="51435"/>
                  </a:lnTo>
                  <a:lnTo>
                    <a:pt x="201675" y="50165"/>
                  </a:lnTo>
                  <a:lnTo>
                    <a:pt x="202056" y="49022"/>
                  </a:lnTo>
                  <a:lnTo>
                    <a:pt x="213733" y="49022"/>
                  </a:lnTo>
                  <a:lnTo>
                    <a:pt x="212217" y="47244"/>
                  </a:lnTo>
                  <a:lnTo>
                    <a:pt x="207137" y="33909"/>
                  </a:lnTo>
                  <a:lnTo>
                    <a:pt x="207137" y="22479"/>
                  </a:lnTo>
                  <a:close/>
                </a:path>
                <a:path w="339089" h="94615">
                  <a:moveTo>
                    <a:pt x="213733" y="49022"/>
                  </a:moveTo>
                  <a:lnTo>
                    <a:pt x="202183" y="49022"/>
                  </a:lnTo>
                  <a:lnTo>
                    <a:pt x="202564" y="50038"/>
                  </a:lnTo>
                  <a:lnTo>
                    <a:pt x="203454" y="51308"/>
                  </a:lnTo>
                  <a:lnTo>
                    <a:pt x="204596" y="52578"/>
                  </a:lnTo>
                  <a:lnTo>
                    <a:pt x="207126" y="55626"/>
                  </a:lnTo>
                  <a:lnTo>
                    <a:pt x="208406" y="57023"/>
                  </a:lnTo>
                  <a:lnTo>
                    <a:pt x="210438" y="59182"/>
                  </a:lnTo>
                  <a:lnTo>
                    <a:pt x="217169" y="65913"/>
                  </a:lnTo>
                  <a:lnTo>
                    <a:pt x="220091" y="68580"/>
                  </a:lnTo>
                  <a:lnTo>
                    <a:pt x="223519" y="71882"/>
                  </a:lnTo>
                  <a:lnTo>
                    <a:pt x="230124" y="65024"/>
                  </a:lnTo>
                  <a:lnTo>
                    <a:pt x="227075" y="62357"/>
                  </a:lnTo>
                  <a:lnTo>
                    <a:pt x="224408" y="59944"/>
                  </a:lnTo>
                  <a:lnTo>
                    <a:pt x="219597" y="55372"/>
                  </a:lnTo>
                  <a:lnTo>
                    <a:pt x="217677" y="53340"/>
                  </a:lnTo>
                  <a:lnTo>
                    <a:pt x="215399" y="50800"/>
                  </a:lnTo>
                  <a:lnTo>
                    <a:pt x="213733" y="49022"/>
                  </a:lnTo>
                  <a:close/>
                </a:path>
                <a:path w="339089" h="94615">
                  <a:moveTo>
                    <a:pt x="227202" y="13589"/>
                  </a:moveTo>
                  <a:lnTo>
                    <a:pt x="175894" y="13589"/>
                  </a:lnTo>
                  <a:lnTo>
                    <a:pt x="175894" y="22479"/>
                  </a:lnTo>
                  <a:lnTo>
                    <a:pt x="227202" y="22479"/>
                  </a:lnTo>
                  <a:lnTo>
                    <a:pt x="227202" y="13589"/>
                  </a:lnTo>
                  <a:close/>
                </a:path>
                <a:path w="339089" h="94615">
                  <a:moveTo>
                    <a:pt x="207137" y="381"/>
                  </a:moveTo>
                  <a:lnTo>
                    <a:pt x="196850" y="381"/>
                  </a:lnTo>
                  <a:lnTo>
                    <a:pt x="196850" y="13589"/>
                  </a:lnTo>
                  <a:lnTo>
                    <a:pt x="207137" y="13589"/>
                  </a:lnTo>
                  <a:lnTo>
                    <a:pt x="207137" y="381"/>
                  </a:lnTo>
                  <a:close/>
                </a:path>
                <a:path w="339089" h="94615">
                  <a:moveTo>
                    <a:pt x="339089" y="0"/>
                  </a:moveTo>
                  <a:lnTo>
                    <a:pt x="328930" y="0"/>
                  </a:lnTo>
                  <a:lnTo>
                    <a:pt x="328930" y="94107"/>
                  </a:lnTo>
                  <a:lnTo>
                    <a:pt x="339089" y="94107"/>
                  </a:lnTo>
                  <a:lnTo>
                    <a:pt x="339089" y="0"/>
                  </a:lnTo>
                  <a:close/>
                </a:path>
                <a:path w="339089" h="94615">
                  <a:moveTo>
                    <a:pt x="74041" y="0"/>
                  </a:moveTo>
                  <a:lnTo>
                    <a:pt x="63881" y="0"/>
                  </a:lnTo>
                  <a:lnTo>
                    <a:pt x="63881" y="94107"/>
                  </a:lnTo>
                  <a:lnTo>
                    <a:pt x="74041" y="94107"/>
                  </a:lnTo>
                  <a:lnTo>
                    <a:pt x="74041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21" name="object 421"/>
            <p:cNvPicPr/>
            <p:nvPr/>
          </p:nvPicPr>
          <p:blipFill>
            <a:blip r:embed="rId122" cstate="print"/>
            <a:stretch>
              <a:fillRect/>
            </a:stretch>
          </p:blipFill>
          <p:spPr>
            <a:xfrm>
              <a:off x="2389758" y="7800213"/>
              <a:ext cx="348234" cy="103251"/>
            </a:xfrm>
            <a:prstGeom prst="rect">
              <a:avLst/>
            </a:prstGeom>
          </p:spPr>
        </p:pic>
        <p:pic>
          <p:nvPicPr>
            <p:cNvPr id="422" name="object 422"/>
            <p:cNvPicPr/>
            <p:nvPr/>
          </p:nvPicPr>
          <p:blipFill>
            <a:blip r:embed="rId123" cstate="print"/>
            <a:stretch>
              <a:fillRect/>
            </a:stretch>
          </p:blipFill>
          <p:spPr>
            <a:xfrm>
              <a:off x="2760726" y="7800213"/>
              <a:ext cx="211963" cy="106299"/>
            </a:xfrm>
            <a:prstGeom prst="rect">
              <a:avLst/>
            </a:prstGeom>
          </p:spPr>
        </p:pic>
        <p:sp>
          <p:nvSpPr>
            <p:cNvPr id="423" name="object 423"/>
            <p:cNvSpPr/>
            <p:nvPr/>
          </p:nvSpPr>
          <p:spPr>
            <a:xfrm>
              <a:off x="204203" y="8048116"/>
              <a:ext cx="85090" cy="95250"/>
            </a:xfrm>
            <a:custGeom>
              <a:avLst/>
              <a:gdLst/>
              <a:ahLst/>
              <a:cxnLst/>
              <a:rect l="l" t="t" r="r" b="b"/>
              <a:pathLst>
                <a:path w="85089" h="95250">
                  <a:moveTo>
                    <a:pt x="65658" y="2031"/>
                  </a:moveTo>
                  <a:lnTo>
                    <a:pt x="53403" y="2031"/>
                  </a:lnTo>
                  <a:lnTo>
                    <a:pt x="53403" y="30987"/>
                  </a:lnTo>
                  <a:lnTo>
                    <a:pt x="41770" y="30987"/>
                  </a:lnTo>
                  <a:lnTo>
                    <a:pt x="41770" y="42163"/>
                  </a:lnTo>
                  <a:lnTo>
                    <a:pt x="53403" y="42163"/>
                  </a:lnTo>
                  <a:lnTo>
                    <a:pt x="53403" y="90423"/>
                  </a:lnTo>
                  <a:lnTo>
                    <a:pt x="65658" y="90423"/>
                  </a:lnTo>
                  <a:lnTo>
                    <a:pt x="65658" y="2031"/>
                  </a:lnTo>
                  <a:close/>
                </a:path>
                <a:path w="85089" h="95250">
                  <a:moveTo>
                    <a:pt x="31965" y="20192"/>
                  </a:moveTo>
                  <a:lnTo>
                    <a:pt x="19405" y="20192"/>
                  </a:lnTo>
                  <a:lnTo>
                    <a:pt x="19303" y="35940"/>
                  </a:lnTo>
                  <a:lnTo>
                    <a:pt x="18897" y="38861"/>
                  </a:lnTo>
                  <a:lnTo>
                    <a:pt x="18554" y="40258"/>
                  </a:lnTo>
                  <a:lnTo>
                    <a:pt x="18072" y="41401"/>
                  </a:lnTo>
                  <a:lnTo>
                    <a:pt x="17602" y="42671"/>
                  </a:lnTo>
                  <a:lnTo>
                    <a:pt x="16967" y="43941"/>
                  </a:lnTo>
                  <a:lnTo>
                    <a:pt x="16192" y="45211"/>
                  </a:lnTo>
                  <a:lnTo>
                    <a:pt x="14465" y="47751"/>
                  </a:lnTo>
                  <a:lnTo>
                    <a:pt x="13385" y="49021"/>
                  </a:lnTo>
                  <a:lnTo>
                    <a:pt x="11404" y="51561"/>
                  </a:lnTo>
                  <a:lnTo>
                    <a:pt x="9207" y="54101"/>
                  </a:lnTo>
                  <a:lnTo>
                    <a:pt x="4381" y="59435"/>
                  </a:lnTo>
                  <a:lnTo>
                    <a:pt x="2120" y="61721"/>
                  </a:lnTo>
                  <a:lnTo>
                    <a:pt x="0" y="63753"/>
                  </a:lnTo>
                  <a:lnTo>
                    <a:pt x="8483" y="72262"/>
                  </a:lnTo>
                  <a:lnTo>
                    <a:pt x="22021" y="57149"/>
                  </a:lnTo>
                  <a:lnTo>
                    <a:pt x="23263" y="55625"/>
                  </a:lnTo>
                  <a:lnTo>
                    <a:pt x="25146" y="53212"/>
                  </a:lnTo>
                  <a:lnTo>
                    <a:pt x="25806" y="52069"/>
                  </a:lnTo>
                  <a:lnTo>
                    <a:pt x="26149" y="51307"/>
                  </a:lnTo>
                  <a:lnTo>
                    <a:pt x="40551" y="51307"/>
                  </a:lnTo>
                  <a:lnTo>
                    <a:pt x="32067" y="35559"/>
                  </a:lnTo>
                  <a:lnTo>
                    <a:pt x="31965" y="20192"/>
                  </a:lnTo>
                  <a:close/>
                </a:path>
                <a:path w="85089" h="95250">
                  <a:moveTo>
                    <a:pt x="40551" y="51307"/>
                  </a:moveTo>
                  <a:lnTo>
                    <a:pt x="26250" y="51307"/>
                  </a:lnTo>
                  <a:lnTo>
                    <a:pt x="26581" y="52069"/>
                  </a:lnTo>
                  <a:lnTo>
                    <a:pt x="27352" y="53212"/>
                  </a:lnTo>
                  <a:lnTo>
                    <a:pt x="29333" y="55752"/>
                  </a:lnTo>
                  <a:lnTo>
                    <a:pt x="31559" y="58292"/>
                  </a:lnTo>
                  <a:lnTo>
                    <a:pt x="33121" y="60197"/>
                  </a:lnTo>
                  <a:lnTo>
                    <a:pt x="34874" y="62229"/>
                  </a:lnTo>
                  <a:lnTo>
                    <a:pt x="36817" y="64261"/>
                  </a:lnTo>
                  <a:lnTo>
                    <a:pt x="38760" y="66420"/>
                  </a:lnTo>
                  <a:lnTo>
                    <a:pt x="42684" y="70484"/>
                  </a:lnTo>
                  <a:lnTo>
                    <a:pt x="51155" y="62483"/>
                  </a:lnTo>
                  <a:lnTo>
                    <a:pt x="46685" y="58038"/>
                  </a:lnTo>
                  <a:lnTo>
                    <a:pt x="44272" y="55371"/>
                  </a:lnTo>
                  <a:lnTo>
                    <a:pt x="41846" y="52831"/>
                  </a:lnTo>
                  <a:lnTo>
                    <a:pt x="40551" y="51307"/>
                  </a:lnTo>
                  <a:close/>
                </a:path>
                <a:path w="85089" h="95250">
                  <a:moveTo>
                    <a:pt x="46570" y="9143"/>
                  </a:moveTo>
                  <a:lnTo>
                    <a:pt x="4190" y="9143"/>
                  </a:lnTo>
                  <a:lnTo>
                    <a:pt x="4190" y="20192"/>
                  </a:lnTo>
                  <a:lnTo>
                    <a:pt x="46570" y="20192"/>
                  </a:lnTo>
                  <a:lnTo>
                    <a:pt x="46570" y="9143"/>
                  </a:lnTo>
                  <a:close/>
                </a:path>
                <a:path w="85089" h="95250">
                  <a:moveTo>
                    <a:pt x="84759" y="0"/>
                  </a:moveTo>
                  <a:lnTo>
                    <a:pt x="72504" y="0"/>
                  </a:lnTo>
                  <a:lnTo>
                    <a:pt x="72504" y="94995"/>
                  </a:lnTo>
                  <a:lnTo>
                    <a:pt x="84759" y="94995"/>
                  </a:lnTo>
                  <a:lnTo>
                    <a:pt x="84759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4" name="object 424"/>
            <p:cNvSpPr/>
            <p:nvPr/>
          </p:nvSpPr>
          <p:spPr>
            <a:xfrm>
              <a:off x="204203" y="8048116"/>
              <a:ext cx="85090" cy="95250"/>
            </a:xfrm>
            <a:custGeom>
              <a:avLst/>
              <a:gdLst/>
              <a:ahLst/>
              <a:cxnLst/>
              <a:rect l="l" t="t" r="r" b="b"/>
              <a:pathLst>
                <a:path w="85089" h="95250">
                  <a:moveTo>
                    <a:pt x="4190" y="9143"/>
                  </a:moveTo>
                  <a:lnTo>
                    <a:pt x="46570" y="9143"/>
                  </a:lnTo>
                  <a:lnTo>
                    <a:pt x="46570" y="20192"/>
                  </a:lnTo>
                  <a:lnTo>
                    <a:pt x="31965" y="20192"/>
                  </a:lnTo>
                  <a:lnTo>
                    <a:pt x="31965" y="32257"/>
                  </a:lnTo>
                  <a:lnTo>
                    <a:pt x="31965" y="34035"/>
                  </a:lnTo>
                  <a:lnTo>
                    <a:pt x="32067" y="35559"/>
                  </a:lnTo>
                  <a:lnTo>
                    <a:pt x="37782" y="47878"/>
                  </a:lnTo>
                  <a:lnTo>
                    <a:pt x="39687" y="50291"/>
                  </a:lnTo>
                  <a:lnTo>
                    <a:pt x="41846" y="52831"/>
                  </a:lnTo>
                  <a:lnTo>
                    <a:pt x="44272" y="55371"/>
                  </a:lnTo>
                  <a:lnTo>
                    <a:pt x="46685" y="58038"/>
                  </a:lnTo>
                  <a:lnTo>
                    <a:pt x="48983" y="60324"/>
                  </a:lnTo>
                  <a:lnTo>
                    <a:pt x="51155" y="62483"/>
                  </a:lnTo>
                  <a:lnTo>
                    <a:pt x="42684" y="70484"/>
                  </a:lnTo>
                  <a:lnTo>
                    <a:pt x="40716" y="68452"/>
                  </a:lnTo>
                  <a:lnTo>
                    <a:pt x="38760" y="66420"/>
                  </a:lnTo>
                  <a:lnTo>
                    <a:pt x="36817" y="64261"/>
                  </a:lnTo>
                  <a:lnTo>
                    <a:pt x="34874" y="62229"/>
                  </a:lnTo>
                  <a:lnTo>
                    <a:pt x="33121" y="60197"/>
                  </a:lnTo>
                  <a:lnTo>
                    <a:pt x="31559" y="58292"/>
                  </a:lnTo>
                  <a:lnTo>
                    <a:pt x="30327" y="56895"/>
                  </a:lnTo>
                  <a:lnTo>
                    <a:pt x="26250" y="51307"/>
                  </a:lnTo>
                  <a:lnTo>
                    <a:pt x="22021" y="57149"/>
                  </a:lnTo>
                  <a:lnTo>
                    <a:pt x="20739" y="58800"/>
                  </a:lnTo>
                  <a:lnTo>
                    <a:pt x="19037" y="60832"/>
                  </a:lnTo>
                  <a:lnTo>
                    <a:pt x="17094" y="62991"/>
                  </a:lnTo>
                  <a:lnTo>
                    <a:pt x="14909" y="65404"/>
                  </a:lnTo>
                  <a:lnTo>
                    <a:pt x="12738" y="67817"/>
                  </a:lnTo>
                  <a:lnTo>
                    <a:pt x="10591" y="70103"/>
                  </a:lnTo>
                  <a:lnTo>
                    <a:pt x="8483" y="72262"/>
                  </a:lnTo>
                  <a:lnTo>
                    <a:pt x="0" y="63753"/>
                  </a:lnTo>
                  <a:lnTo>
                    <a:pt x="2120" y="61721"/>
                  </a:lnTo>
                  <a:lnTo>
                    <a:pt x="4381" y="59435"/>
                  </a:lnTo>
                  <a:lnTo>
                    <a:pt x="6794" y="56768"/>
                  </a:lnTo>
                  <a:lnTo>
                    <a:pt x="9207" y="54101"/>
                  </a:lnTo>
                  <a:lnTo>
                    <a:pt x="11404" y="51561"/>
                  </a:lnTo>
                  <a:lnTo>
                    <a:pt x="13385" y="49021"/>
                  </a:lnTo>
                  <a:lnTo>
                    <a:pt x="14465" y="47751"/>
                  </a:lnTo>
                  <a:lnTo>
                    <a:pt x="15405" y="46354"/>
                  </a:lnTo>
                  <a:lnTo>
                    <a:pt x="16192" y="45211"/>
                  </a:lnTo>
                  <a:lnTo>
                    <a:pt x="16967" y="43941"/>
                  </a:lnTo>
                  <a:lnTo>
                    <a:pt x="17602" y="42671"/>
                  </a:lnTo>
                  <a:lnTo>
                    <a:pt x="18072" y="41401"/>
                  </a:lnTo>
                  <a:lnTo>
                    <a:pt x="18554" y="40258"/>
                  </a:lnTo>
                  <a:lnTo>
                    <a:pt x="18897" y="38861"/>
                  </a:lnTo>
                  <a:lnTo>
                    <a:pt x="19100" y="37337"/>
                  </a:lnTo>
                  <a:lnTo>
                    <a:pt x="19303" y="35940"/>
                  </a:lnTo>
                  <a:lnTo>
                    <a:pt x="19405" y="34162"/>
                  </a:lnTo>
                  <a:lnTo>
                    <a:pt x="19405" y="32257"/>
                  </a:lnTo>
                  <a:lnTo>
                    <a:pt x="19405" y="20192"/>
                  </a:lnTo>
                  <a:lnTo>
                    <a:pt x="4190" y="20192"/>
                  </a:lnTo>
                  <a:lnTo>
                    <a:pt x="4190" y="9143"/>
                  </a:lnTo>
                  <a:close/>
                </a:path>
                <a:path w="85089" h="95250">
                  <a:moveTo>
                    <a:pt x="53403" y="2031"/>
                  </a:moveTo>
                  <a:lnTo>
                    <a:pt x="65658" y="2031"/>
                  </a:lnTo>
                  <a:lnTo>
                    <a:pt x="65658" y="90423"/>
                  </a:lnTo>
                  <a:lnTo>
                    <a:pt x="53403" y="90423"/>
                  </a:lnTo>
                  <a:lnTo>
                    <a:pt x="53403" y="42163"/>
                  </a:lnTo>
                  <a:lnTo>
                    <a:pt x="41770" y="42163"/>
                  </a:lnTo>
                  <a:lnTo>
                    <a:pt x="41770" y="30987"/>
                  </a:lnTo>
                  <a:lnTo>
                    <a:pt x="53403" y="30987"/>
                  </a:lnTo>
                  <a:lnTo>
                    <a:pt x="53403" y="2031"/>
                  </a:lnTo>
                  <a:close/>
                </a:path>
                <a:path w="85089" h="95250">
                  <a:moveTo>
                    <a:pt x="72504" y="0"/>
                  </a:moveTo>
                  <a:lnTo>
                    <a:pt x="84759" y="0"/>
                  </a:lnTo>
                  <a:lnTo>
                    <a:pt x="84759" y="94995"/>
                  </a:lnTo>
                  <a:lnTo>
                    <a:pt x="72504" y="94995"/>
                  </a:lnTo>
                  <a:lnTo>
                    <a:pt x="72504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5" name="object 425"/>
            <p:cNvSpPr/>
            <p:nvPr/>
          </p:nvSpPr>
          <p:spPr>
            <a:xfrm>
              <a:off x="298830" y="8056372"/>
              <a:ext cx="50800" cy="76200"/>
            </a:xfrm>
            <a:custGeom>
              <a:avLst/>
              <a:gdLst/>
              <a:ahLst/>
              <a:cxnLst/>
              <a:rect l="l" t="t" r="r" b="b"/>
              <a:pathLst>
                <a:path w="50800" h="76200">
                  <a:moveTo>
                    <a:pt x="27368" y="0"/>
                  </a:moveTo>
                  <a:lnTo>
                    <a:pt x="23888" y="0"/>
                  </a:lnTo>
                  <a:lnTo>
                    <a:pt x="18580" y="0"/>
                  </a:lnTo>
                  <a:lnTo>
                    <a:pt x="14223" y="888"/>
                  </a:lnTo>
                  <a:lnTo>
                    <a:pt x="7416" y="4825"/>
                  </a:lnTo>
                  <a:lnTo>
                    <a:pt x="4495" y="7365"/>
                  </a:lnTo>
                  <a:lnTo>
                    <a:pt x="2044" y="10540"/>
                  </a:lnTo>
                  <a:lnTo>
                    <a:pt x="10921" y="17525"/>
                  </a:lnTo>
                  <a:lnTo>
                    <a:pt x="12560" y="15747"/>
                  </a:lnTo>
                  <a:lnTo>
                    <a:pt x="14338" y="14350"/>
                  </a:lnTo>
                  <a:lnTo>
                    <a:pt x="18224" y="11937"/>
                  </a:lnTo>
                  <a:lnTo>
                    <a:pt x="20764" y="11429"/>
                  </a:lnTo>
                  <a:lnTo>
                    <a:pt x="26949" y="11429"/>
                  </a:lnTo>
                  <a:lnTo>
                    <a:pt x="29387" y="12064"/>
                  </a:lnTo>
                  <a:lnTo>
                    <a:pt x="32994" y="14604"/>
                  </a:lnTo>
                  <a:lnTo>
                    <a:pt x="33896" y="16636"/>
                  </a:lnTo>
                  <a:lnTo>
                    <a:pt x="33896" y="21716"/>
                  </a:lnTo>
                  <a:lnTo>
                    <a:pt x="24980" y="30860"/>
                  </a:lnTo>
                  <a:lnTo>
                    <a:pt x="13881" y="30860"/>
                  </a:lnTo>
                  <a:lnTo>
                    <a:pt x="13881" y="42036"/>
                  </a:lnTo>
                  <a:lnTo>
                    <a:pt x="28486" y="42036"/>
                  </a:lnTo>
                  <a:lnTo>
                    <a:pt x="31889" y="42925"/>
                  </a:lnTo>
                  <a:lnTo>
                    <a:pt x="36106" y="46227"/>
                  </a:lnTo>
                  <a:lnTo>
                    <a:pt x="37160" y="48894"/>
                  </a:lnTo>
                  <a:lnTo>
                    <a:pt x="37160" y="57022"/>
                  </a:lnTo>
                  <a:lnTo>
                    <a:pt x="36080" y="59562"/>
                  </a:lnTo>
                  <a:lnTo>
                    <a:pt x="31724" y="63245"/>
                  </a:lnTo>
                  <a:lnTo>
                    <a:pt x="28321" y="64134"/>
                  </a:lnTo>
                  <a:lnTo>
                    <a:pt x="20789" y="64134"/>
                  </a:lnTo>
                  <a:lnTo>
                    <a:pt x="16878" y="63372"/>
                  </a:lnTo>
                  <a:lnTo>
                    <a:pt x="14160" y="62356"/>
                  </a:lnTo>
                  <a:lnTo>
                    <a:pt x="8204" y="58800"/>
                  </a:lnTo>
                  <a:lnTo>
                    <a:pt x="6426" y="57403"/>
                  </a:lnTo>
                  <a:lnTo>
                    <a:pt x="0" y="67690"/>
                  </a:lnTo>
                  <a:lnTo>
                    <a:pt x="3467" y="70484"/>
                  </a:lnTo>
                  <a:lnTo>
                    <a:pt x="7200" y="72516"/>
                  </a:lnTo>
                  <a:lnTo>
                    <a:pt x="15163" y="75183"/>
                  </a:lnTo>
                  <a:lnTo>
                    <a:pt x="19291" y="75818"/>
                  </a:lnTo>
                  <a:lnTo>
                    <a:pt x="28079" y="75818"/>
                  </a:lnTo>
                  <a:lnTo>
                    <a:pt x="50342" y="57150"/>
                  </a:lnTo>
                  <a:lnTo>
                    <a:pt x="50342" y="48640"/>
                  </a:lnTo>
                  <a:lnTo>
                    <a:pt x="49174" y="45084"/>
                  </a:lnTo>
                  <a:lnTo>
                    <a:pt x="44551" y="38988"/>
                  </a:lnTo>
                  <a:lnTo>
                    <a:pt x="40944" y="37083"/>
                  </a:lnTo>
                  <a:lnTo>
                    <a:pt x="36042" y="36194"/>
                  </a:lnTo>
                  <a:lnTo>
                    <a:pt x="38150" y="35432"/>
                  </a:lnTo>
                  <a:lnTo>
                    <a:pt x="46659" y="20827"/>
                  </a:lnTo>
                  <a:lnTo>
                    <a:pt x="46659" y="15620"/>
                  </a:lnTo>
                  <a:lnTo>
                    <a:pt x="30492" y="380"/>
                  </a:lnTo>
                  <a:lnTo>
                    <a:pt x="27368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6" name="object 426"/>
            <p:cNvSpPr/>
            <p:nvPr/>
          </p:nvSpPr>
          <p:spPr>
            <a:xfrm>
              <a:off x="298830" y="8056372"/>
              <a:ext cx="50800" cy="76200"/>
            </a:xfrm>
            <a:custGeom>
              <a:avLst/>
              <a:gdLst/>
              <a:ahLst/>
              <a:cxnLst/>
              <a:rect l="l" t="t" r="r" b="b"/>
              <a:pathLst>
                <a:path w="50800" h="76200">
                  <a:moveTo>
                    <a:pt x="23888" y="0"/>
                  </a:moveTo>
                  <a:lnTo>
                    <a:pt x="27368" y="0"/>
                  </a:lnTo>
                  <a:lnTo>
                    <a:pt x="30492" y="380"/>
                  </a:lnTo>
                  <a:lnTo>
                    <a:pt x="33286" y="1269"/>
                  </a:lnTo>
                  <a:lnTo>
                    <a:pt x="36080" y="2158"/>
                  </a:lnTo>
                  <a:lnTo>
                    <a:pt x="38455" y="3428"/>
                  </a:lnTo>
                  <a:lnTo>
                    <a:pt x="40436" y="5079"/>
                  </a:lnTo>
                  <a:lnTo>
                    <a:pt x="42405" y="6603"/>
                  </a:lnTo>
                  <a:lnTo>
                    <a:pt x="43941" y="8508"/>
                  </a:lnTo>
                  <a:lnTo>
                    <a:pt x="45021" y="10794"/>
                  </a:lnTo>
                  <a:lnTo>
                    <a:pt x="46113" y="13080"/>
                  </a:lnTo>
                  <a:lnTo>
                    <a:pt x="46659" y="15620"/>
                  </a:lnTo>
                  <a:lnTo>
                    <a:pt x="46659" y="18287"/>
                  </a:lnTo>
                  <a:lnTo>
                    <a:pt x="46659" y="19303"/>
                  </a:lnTo>
                  <a:lnTo>
                    <a:pt x="46659" y="20827"/>
                  </a:lnTo>
                  <a:lnTo>
                    <a:pt x="46507" y="22351"/>
                  </a:lnTo>
                  <a:lnTo>
                    <a:pt x="46202" y="24002"/>
                  </a:lnTo>
                  <a:lnTo>
                    <a:pt x="45897" y="25653"/>
                  </a:lnTo>
                  <a:lnTo>
                    <a:pt x="45339" y="27304"/>
                  </a:lnTo>
                  <a:lnTo>
                    <a:pt x="44513" y="28828"/>
                  </a:lnTo>
                  <a:lnTo>
                    <a:pt x="43700" y="30352"/>
                  </a:lnTo>
                  <a:lnTo>
                    <a:pt x="42608" y="31750"/>
                  </a:lnTo>
                  <a:lnTo>
                    <a:pt x="41249" y="33019"/>
                  </a:lnTo>
                  <a:lnTo>
                    <a:pt x="39890" y="34289"/>
                  </a:lnTo>
                  <a:lnTo>
                    <a:pt x="38150" y="35432"/>
                  </a:lnTo>
                  <a:lnTo>
                    <a:pt x="36042" y="36194"/>
                  </a:lnTo>
                  <a:lnTo>
                    <a:pt x="40944" y="37083"/>
                  </a:lnTo>
                  <a:lnTo>
                    <a:pt x="44551" y="38988"/>
                  </a:lnTo>
                  <a:lnTo>
                    <a:pt x="46862" y="42036"/>
                  </a:lnTo>
                  <a:lnTo>
                    <a:pt x="49174" y="45084"/>
                  </a:lnTo>
                  <a:lnTo>
                    <a:pt x="50342" y="48640"/>
                  </a:lnTo>
                  <a:lnTo>
                    <a:pt x="50342" y="52831"/>
                  </a:lnTo>
                  <a:lnTo>
                    <a:pt x="50342" y="54355"/>
                  </a:lnTo>
                  <a:lnTo>
                    <a:pt x="50342" y="57150"/>
                  </a:lnTo>
                  <a:lnTo>
                    <a:pt x="49796" y="59816"/>
                  </a:lnTo>
                  <a:lnTo>
                    <a:pt x="28079" y="75818"/>
                  </a:lnTo>
                  <a:lnTo>
                    <a:pt x="23583" y="75818"/>
                  </a:lnTo>
                  <a:lnTo>
                    <a:pt x="19291" y="75818"/>
                  </a:lnTo>
                  <a:lnTo>
                    <a:pt x="15163" y="75183"/>
                  </a:lnTo>
                  <a:lnTo>
                    <a:pt x="11175" y="73786"/>
                  </a:lnTo>
                  <a:lnTo>
                    <a:pt x="7200" y="72516"/>
                  </a:lnTo>
                  <a:lnTo>
                    <a:pt x="3467" y="70484"/>
                  </a:lnTo>
                  <a:lnTo>
                    <a:pt x="0" y="67690"/>
                  </a:lnTo>
                  <a:lnTo>
                    <a:pt x="6426" y="57403"/>
                  </a:lnTo>
                  <a:lnTo>
                    <a:pt x="8204" y="58800"/>
                  </a:lnTo>
                  <a:lnTo>
                    <a:pt x="9817" y="59816"/>
                  </a:lnTo>
                  <a:lnTo>
                    <a:pt x="11277" y="60705"/>
                  </a:lnTo>
                  <a:lnTo>
                    <a:pt x="12738" y="61594"/>
                  </a:lnTo>
                  <a:lnTo>
                    <a:pt x="14160" y="62356"/>
                  </a:lnTo>
                  <a:lnTo>
                    <a:pt x="15519" y="62864"/>
                  </a:lnTo>
                  <a:lnTo>
                    <a:pt x="16878" y="63372"/>
                  </a:lnTo>
                  <a:lnTo>
                    <a:pt x="18211" y="63626"/>
                  </a:lnTo>
                  <a:lnTo>
                    <a:pt x="19494" y="63880"/>
                  </a:lnTo>
                  <a:lnTo>
                    <a:pt x="20789" y="64134"/>
                  </a:lnTo>
                  <a:lnTo>
                    <a:pt x="22186" y="64134"/>
                  </a:lnTo>
                  <a:lnTo>
                    <a:pt x="23685" y="64134"/>
                  </a:lnTo>
                  <a:lnTo>
                    <a:pt x="28321" y="64134"/>
                  </a:lnTo>
                  <a:lnTo>
                    <a:pt x="31724" y="63245"/>
                  </a:lnTo>
                  <a:lnTo>
                    <a:pt x="33896" y="61467"/>
                  </a:lnTo>
                  <a:lnTo>
                    <a:pt x="36080" y="59562"/>
                  </a:lnTo>
                  <a:lnTo>
                    <a:pt x="37160" y="57022"/>
                  </a:lnTo>
                  <a:lnTo>
                    <a:pt x="37160" y="53720"/>
                  </a:lnTo>
                  <a:lnTo>
                    <a:pt x="37160" y="52450"/>
                  </a:lnTo>
                  <a:lnTo>
                    <a:pt x="37160" y="48894"/>
                  </a:lnTo>
                  <a:lnTo>
                    <a:pt x="36106" y="46227"/>
                  </a:lnTo>
                  <a:lnTo>
                    <a:pt x="33997" y="44576"/>
                  </a:lnTo>
                  <a:lnTo>
                    <a:pt x="31889" y="42925"/>
                  </a:lnTo>
                  <a:lnTo>
                    <a:pt x="28486" y="42036"/>
                  </a:lnTo>
                  <a:lnTo>
                    <a:pt x="23787" y="42036"/>
                  </a:lnTo>
                  <a:lnTo>
                    <a:pt x="13881" y="42036"/>
                  </a:lnTo>
                  <a:lnTo>
                    <a:pt x="13881" y="30860"/>
                  </a:lnTo>
                  <a:lnTo>
                    <a:pt x="22669" y="30860"/>
                  </a:lnTo>
                  <a:lnTo>
                    <a:pt x="24980" y="30860"/>
                  </a:lnTo>
                  <a:lnTo>
                    <a:pt x="33439" y="24510"/>
                  </a:lnTo>
                  <a:lnTo>
                    <a:pt x="33743" y="23240"/>
                  </a:lnTo>
                  <a:lnTo>
                    <a:pt x="33896" y="21716"/>
                  </a:lnTo>
                  <a:lnTo>
                    <a:pt x="33896" y="20192"/>
                  </a:lnTo>
                  <a:lnTo>
                    <a:pt x="33896" y="19303"/>
                  </a:lnTo>
                  <a:lnTo>
                    <a:pt x="33896" y="16636"/>
                  </a:lnTo>
                  <a:lnTo>
                    <a:pt x="32994" y="14604"/>
                  </a:lnTo>
                  <a:lnTo>
                    <a:pt x="31191" y="13334"/>
                  </a:lnTo>
                  <a:lnTo>
                    <a:pt x="29387" y="12064"/>
                  </a:lnTo>
                  <a:lnTo>
                    <a:pt x="26949" y="11429"/>
                  </a:lnTo>
                  <a:lnTo>
                    <a:pt x="23888" y="11429"/>
                  </a:lnTo>
                  <a:lnTo>
                    <a:pt x="20764" y="11429"/>
                  </a:lnTo>
                  <a:lnTo>
                    <a:pt x="10921" y="17525"/>
                  </a:lnTo>
                  <a:lnTo>
                    <a:pt x="2044" y="10540"/>
                  </a:lnTo>
                  <a:lnTo>
                    <a:pt x="4495" y="7365"/>
                  </a:lnTo>
                  <a:lnTo>
                    <a:pt x="7416" y="4825"/>
                  </a:lnTo>
                  <a:lnTo>
                    <a:pt x="10820" y="2920"/>
                  </a:lnTo>
                  <a:lnTo>
                    <a:pt x="14223" y="888"/>
                  </a:lnTo>
                  <a:lnTo>
                    <a:pt x="18580" y="0"/>
                  </a:lnTo>
                  <a:lnTo>
                    <a:pt x="23888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7" name="object 427"/>
            <p:cNvSpPr/>
            <p:nvPr/>
          </p:nvSpPr>
          <p:spPr>
            <a:xfrm>
              <a:off x="357530" y="8048116"/>
              <a:ext cx="89535" cy="95250"/>
            </a:xfrm>
            <a:custGeom>
              <a:avLst/>
              <a:gdLst/>
              <a:ahLst/>
              <a:cxnLst/>
              <a:rect l="l" t="t" r="r" b="b"/>
              <a:pathLst>
                <a:path w="89534" h="95250">
                  <a:moveTo>
                    <a:pt x="36042" y="19303"/>
                  </a:moveTo>
                  <a:lnTo>
                    <a:pt x="22974" y="19303"/>
                  </a:lnTo>
                  <a:lnTo>
                    <a:pt x="22847" y="33908"/>
                  </a:lnTo>
                  <a:lnTo>
                    <a:pt x="22377" y="37210"/>
                  </a:lnTo>
                  <a:lnTo>
                    <a:pt x="0" y="64134"/>
                  </a:lnTo>
                  <a:lnTo>
                    <a:pt x="8470" y="72897"/>
                  </a:lnTo>
                  <a:lnTo>
                    <a:pt x="13779" y="67944"/>
                  </a:lnTo>
                  <a:lnTo>
                    <a:pt x="15824" y="65912"/>
                  </a:lnTo>
                  <a:lnTo>
                    <a:pt x="17868" y="63753"/>
                  </a:lnTo>
                  <a:lnTo>
                    <a:pt x="19837" y="61721"/>
                  </a:lnTo>
                  <a:lnTo>
                    <a:pt x="29502" y="50418"/>
                  </a:lnTo>
                  <a:lnTo>
                    <a:pt x="44996" y="50418"/>
                  </a:lnTo>
                  <a:lnTo>
                    <a:pt x="43395" y="48640"/>
                  </a:lnTo>
                  <a:lnTo>
                    <a:pt x="41821" y="46989"/>
                  </a:lnTo>
                  <a:lnTo>
                    <a:pt x="40563" y="45465"/>
                  </a:lnTo>
                  <a:lnTo>
                    <a:pt x="36049" y="32003"/>
                  </a:lnTo>
                  <a:lnTo>
                    <a:pt x="36042" y="19303"/>
                  </a:lnTo>
                  <a:close/>
                </a:path>
                <a:path w="89534" h="95250">
                  <a:moveTo>
                    <a:pt x="44996" y="50418"/>
                  </a:moveTo>
                  <a:lnTo>
                    <a:pt x="29705" y="50418"/>
                  </a:lnTo>
                  <a:lnTo>
                    <a:pt x="30048" y="51180"/>
                  </a:lnTo>
                  <a:lnTo>
                    <a:pt x="30899" y="52450"/>
                  </a:lnTo>
                  <a:lnTo>
                    <a:pt x="32257" y="53974"/>
                  </a:lnTo>
                  <a:lnTo>
                    <a:pt x="33629" y="55625"/>
                  </a:lnTo>
                  <a:lnTo>
                    <a:pt x="35293" y="57403"/>
                  </a:lnTo>
                  <a:lnTo>
                    <a:pt x="37261" y="59435"/>
                  </a:lnTo>
                  <a:lnTo>
                    <a:pt x="47751" y="69849"/>
                  </a:lnTo>
                  <a:lnTo>
                    <a:pt x="49923" y="71881"/>
                  </a:lnTo>
                  <a:lnTo>
                    <a:pt x="58204" y="63245"/>
                  </a:lnTo>
                  <a:lnTo>
                    <a:pt x="55613" y="60959"/>
                  </a:lnTo>
                  <a:lnTo>
                    <a:pt x="53047" y="58546"/>
                  </a:lnTo>
                  <a:lnTo>
                    <a:pt x="47942" y="53466"/>
                  </a:lnTo>
                  <a:lnTo>
                    <a:pt x="45567" y="51053"/>
                  </a:lnTo>
                  <a:lnTo>
                    <a:pt x="44996" y="50418"/>
                  </a:lnTo>
                  <a:close/>
                </a:path>
                <a:path w="89534" h="95250">
                  <a:moveTo>
                    <a:pt x="54317" y="8381"/>
                  </a:moveTo>
                  <a:lnTo>
                    <a:pt x="3873" y="8381"/>
                  </a:lnTo>
                  <a:lnTo>
                    <a:pt x="3873" y="19303"/>
                  </a:lnTo>
                  <a:lnTo>
                    <a:pt x="54317" y="19303"/>
                  </a:lnTo>
                  <a:lnTo>
                    <a:pt x="54317" y="8381"/>
                  </a:lnTo>
                  <a:close/>
                </a:path>
                <a:path w="89534" h="95250">
                  <a:moveTo>
                    <a:pt x="76377" y="0"/>
                  </a:moveTo>
                  <a:lnTo>
                    <a:pt x="63411" y="0"/>
                  </a:lnTo>
                  <a:lnTo>
                    <a:pt x="63411" y="94995"/>
                  </a:lnTo>
                  <a:lnTo>
                    <a:pt x="76377" y="94995"/>
                  </a:lnTo>
                  <a:lnTo>
                    <a:pt x="76377" y="45338"/>
                  </a:lnTo>
                  <a:lnTo>
                    <a:pt x="89446" y="45338"/>
                  </a:lnTo>
                  <a:lnTo>
                    <a:pt x="89446" y="34162"/>
                  </a:lnTo>
                  <a:lnTo>
                    <a:pt x="76377" y="34162"/>
                  </a:lnTo>
                  <a:lnTo>
                    <a:pt x="76377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8" name="object 428"/>
            <p:cNvSpPr/>
            <p:nvPr/>
          </p:nvSpPr>
          <p:spPr>
            <a:xfrm>
              <a:off x="357530" y="8048116"/>
              <a:ext cx="89535" cy="95250"/>
            </a:xfrm>
            <a:custGeom>
              <a:avLst/>
              <a:gdLst/>
              <a:ahLst/>
              <a:cxnLst/>
              <a:rect l="l" t="t" r="r" b="b"/>
              <a:pathLst>
                <a:path w="89534" h="95250">
                  <a:moveTo>
                    <a:pt x="3873" y="8381"/>
                  </a:moveTo>
                  <a:lnTo>
                    <a:pt x="54317" y="8381"/>
                  </a:lnTo>
                  <a:lnTo>
                    <a:pt x="54317" y="19303"/>
                  </a:lnTo>
                  <a:lnTo>
                    <a:pt x="36042" y="19303"/>
                  </a:lnTo>
                  <a:lnTo>
                    <a:pt x="36042" y="29844"/>
                  </a:lnTo>
                  <a:lnTo>
                    <a:pt x="36042" y="31876"/>
                  </a:lnTo>
                  <a:lnTo>
                    <a:pt x="36144" y="33654"/>
                  </a:lnTo>
                  <a:lnTo>
                    <a:pt x="36347" y="35178"/>
                  </a:lnTo>
                  <a:lnTo>
                    <a:pt x="36550" y="36829"/>
                  </a:lnTo>
                  <a:lnTo>
                    <a:pt x="43395" y="48640"/>
                  </a:lnTo>
                  <a:lnTo>
                    <a:pt x="45567" y="51053"/>
                  </a:lnTo>
                  <a:lnTo>
                    <a:pt x="58204" y="63245"/>
                  </a:lnTo>
                  <a:lnTo>
                    <a:pt x="49923" y="71881"/>
                  </a:lnTo>
                  <a:lnTo>
                    <a:pt x="47751" y="69849"/>
                  </a:lnTo>
                  <a:lnTo>
                    <a:pt x="45567" y="67690"/>
                  </a:lnTo>
                  <a:lnTo>
                    <a:pt x="43395" y="65531"/>
                  </a:lnTo>
                  <a:lnTo>
                    <a:pt x="41211" y="63372"/>
                  </a:lnTo>
                  <a:lnTo>
                    <a:pt x="32257" y="53974"/>
                  </a:lnTo>
                  <a:lnTo>
                    <a:pt x="30899" y="52450"/>
                  </a:lnTo>
                  <a:lnTo>
                    <a:pt x="30048" y="51180"/>
                  </a:lnTo>
                  <a:lnTo>
                    <a:pt x="29705" y="50418"/>
                  </a:lnTo>
                  <a:lnTo>
                    <a:pt x="29502" y="50418"/>
                  </a:lnTo>
                  <a:lnTo>
                    <a:pt x="19837" y="61721"/>
                  </a:lnTo>
                  <a:lnTo>
                    <a:pt x="17868" y="63753"/>
                  </a:lnTo>
                  <a:lnTo>
                    <a:pt x="15824" y="65912"/>
                  </a:lnTo>
                  <a:lnTo>
                    <a:pt x="13779" y="67944"/>
                  </a:lnTo>
                  <a:lnTo>
                    <a:pt x="11328" y="70230"/>
                  </a:lnTo>
                  <a:lnTo>
                    <a:pt x="8470" y="72897"/>
                  </a:lnTo>
                  <a:lnTo>
                    <a:pt x="0" y="64134"/>
                  </a:lnTo>
                  <a:lnTo>
                    <a:pt x="5575" y="59181"/>
                  </a:lnTo>
                  <a:lnTo>
                    <a:pt x="10617" y="54228"/>
                  </a:lnTo>
                  <a:lnTo>
                    <a:pt x="15112" y="49402"/>
                  </a:lnTo>
                  <a:lnTo>
                    <a:pt x="16611" y="47624"/>
                  </a:lnTo>
                  <a:lnTo>
                    <a:pt x="17868" y="46100"/>
                  </a:lnTo>
                  <a:lnTo>
                    <a:pt x="18884" y="44703"/>
                  </a:lnTo>
                  <a:lnTo>
                    <a:pt x="19913" y="43306"/>
                  </a:lnTo>
                  <a:lnTo>
                    <a:pt x="22974" y="32003"/>
                  </a:lnTo>
                  <a:lnTo>
                    <a:pt x="22974" y="29844"/>
                  </a:lnTo>
                  <a:lnTo>
                    <a:pt x="22974" y="19303"/>
                  </a:lnTo>
                  <a:lnTo>
                    <a:pt x="3873" y="19303"/>
                  </a:lnTo>
                  <a:lnTo>
                    <a:pt x="3873" y="8381"/>
                  </a:lnTo>
                  <a:close/>
                </a:path>
                <a:path w="89534" h="95250">
                  <a:moveTo>
                    <a:pt x="63411" y="0"/>
                  </a:moveTo>
                  <a:lnTo>
                    <a:pt x="76377" y="0"/>
                  </a:lnTo>
                  <a:lnTo>
                    <a:pt x="76377" y="34162"/>
                  </a:lnTo>
                  <a:lnTo>
                    <a:pt x="89446" y="34162"/>
                  </a:lnTo>
                  <a:lnTo>
                    <a:pt x="89446" y="45338"/>
                  </a:lnTo>
                  <a:lnTo>
                    <a:pt x="76377" y="45338"/>
                  </a:lnTo>
                  <a:lnTo>
                    <a:pt x="76377" y="94995"/>
                  </a:lnTo>
                  <a:lnTo>
                    <a:pt x="63411" y="94995"/>
                  </a:lnTo>
                  <a:lnTo>
                    <a:pt x="63411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9" name="object 429"/>
            <p:cNvSpPr/>
            <p:nvPr/>
          </p:nvSpPr>
          <p:spPr>
            <a:xfrm>
              <a:off x="470306" y="8048116"/>
              <a:ext cx="175260" cy="98425"/>
            </a:xfrm>
            <a:custGeom>
              <a:avLst/>
              <a:gdLst/>
              <a:ahLst/>
              <a:cxnLst/>
              <a:rect l="l" t="t" r="r" b="b"/>
              <a:pathLst>
                <a:path w="175259" h="98425">
                  <a:moveTo>
                    <a:pt x="53136" y="57022"/>
                  </a:moveTo>
                  <a:lnTo>
                    <a:pt x="44691" y="57022"/>
                  </a:lnTo>
                  <a:lnTo>
                    <a:pt x="40779" y="57403"/>
                  </a:lnTo>
                  <a:lnTo>
                    <a:pt x="37172" y="58292"/>
                  </a:lnTo>
                  <a:lnTo>
                    <a:pt x="33566" y="59054"/>
                  </a:lnTo>
                  <a:lnTo>
                    <a:pt x="19202" y="72389"/>
                  </a:lnTo>
                  <a:lnTo>
                    <a:pt x="19202" y="82549"/>
                  </a:lnTo>
                  <a:lnTo>
                    <a:pt x="44691" y="97916"/>
                  </a:lnTo>
                  <a:lnTo>
                    <a:pt x="53136" y="97916"/>
                  </a:lnTo>
                  <a:lnTo>
                    <a:pt x="76333" y="87375"/>
                  </a:lnTo>
                  <a:lnTo>
                    <a:pt x="46672" y="87375"/>
                  </a:lnTo>
                  <a:lnTo>
                    <a:pt x="44526" y="87121"/>
                  </a:lnTo>
                  <a:lnTo>
                    <a:pt x="33286" y="82041"/>
                  </a:lnTo>
                  <a:lnTo>
                    <a:pt x="32334" y="81025"/>
                  </a:lnTo>
                  <a:lnTo>
                    <a:pt x="31864" y="79882"/>
                  </a:lnTo>
                  <a:lnTo>
                    <a:pt x="31864" y="75056"/>
                  </a:lnTo>
                  <a:lnTo>
                    <a:pt x="37071" y="70103"/>
                  </a:lnTo>
                  <a:lnTo>
                    <a:pt x="38633" y="69214"/>
                  </a:lnTo>
                  <a:lnTo>
                    <a:pt x="40436" y="68706"/>
                  </a:lnTo>
                  <a:lnTo>
                    <a:pt x="42481" y="68198"/>
                  </a:lnTo>
                  <a:lnTo>
                    <a:pt x="44526" y="67817"/>
                  </a:lnTo>
                  <a:lnTo>
                    <a:pt x="46672" y="67563"/>
                  </a:lnTo>
                  <a:lnTo>
                    <a:pt x="76333" y="67563"/>
                  </a:lnTo>
                  <a:lnTo>
                    <a:pt x="74803" y="65277"/>
                  </a:lnTo>
                  <a:lnTo>
                    <a:pt x="72707" y="63372"/>
                  </a:lnTo>
                  <a:lnTo>
                    <a:pt x="67398" y="60324"/>
                  </a:lnTo>
                  <a:lnTo>
                    <a:pt x="64262" y="59054"/>
                  </a:lnTo>
                  <a:lnTo>
                    <a:pt x="60655" y="58292"/>
                  </a:lnTo>
                  <a:lnTo>
                    <a:pt x="57048" y="57403"/>
                  </a:lnTo>
                  <a:lnTo>
                    <a:pt x="53136" y="57022"/>
                  </a:lnTo>
                  <a:close/>
                </a:path>
                <a:path w="175259" h="98425">
                  <a:moveTo>
                    <a:pt x="76333" y="67563"/>
                  </a:moveTo>
                  <a:lnTo>
                    <a:pt x="51155" y="67563"/>
                  </a:lnTo>
                  <a:lnTo>
                    <a:pt x="53301" y="67817"/>
                  </a:lnTo>
                  <a:lnTo>
                    <a:pt x="55346" y="68198"/>
                  </a:lnTo>
                  <a:lnTo>
                    <a:pt x="57391" y="68706"/>
                  </a:lnTo>
                  <a:lnTo>
                    <a:pt x="59194" y="69214"/>
                  </a:lnTo>
                  <a:lnTo>
                    <a:pt x="60756" y="70103"/>
                  </a:lnTo>
                  <a:lnTo>
                    <a:pt x="62318" y="70865"/>
                  </a:lnTo>
                  <a:lnTo>
                    <a:pt x="63588" y="71754"/>
                  </a:lnTo>
                  <a:lnTo>
                    <a:pt x="64541" y="72770"/>
                  </a:lnTo>
                  <a:lnTo>
                    <a:pt x="65493" y="73913"/>
                  </a:lnTo>
                  <a:lnTo>
                    <a:pt x="65963" y="75056"/>
                  </a:lnTo>
                  <a:lnTo>
                    <a:pt x="65963" y="79882"/>
                  </a:lnTo>
                  <a:lnTo>
                    <a:pt x="65493" y="81025"/>
                  </a:lnTo>
                  <a:lnTo>
                    <a:pt x="64541" y="82041"/>
                  </a:lnTo>
                  <a:lnTo>
                    <a:pt x="63588" y="83184"/>
                  </a:lnTo>
                  <a:lnTo>
                    <a:pt x="51155" y="87375"/>
                  </a:lnTo>
                  <a:lnTo>
                    <a:pt x="76333" y="87375"/>
                  </a:lnTo>
                  <a:lnTo>
                    <a:pt x="77863" y="85089"/>
                  </a:lnTo>
                  <a:lnTo>
                    <a:pt x="78625" y="82549"/>
                  </a:lnTo>
                  <a:lnTo>
                    <a:pt x="78625" y="72389"/>
                  </a:lnTo>
                  <a:lnTo>
                    <a:pt x="77863" y="69849"/>
                  </a:lnTo>
                  <a:lnTo>
                    <a:pt x="76333" y="67563"/>
                  </a:lnTo>
                  <a:close/>
                </a:path>
                <a:path w="175259" h="98425">
                  <a:moveTo>
                    <a:pt x="35331" y="16636"/>
                  </a:moveTo>
                  <a:lnTo>
                    <a:pt x="22466" y="16636"/>
                  </a:lnTo>
                  <a:lnTo>
                    <a:pt x="22466" y="25399"/>
                  </a:lnTo>
                  <a:lnTo>
                    <a:pt x="21971" y="27685"/>
                  </a:lnTo>
                  <a:lnTo>
                    <a:pt x="0" y="47751"/>
                  </a:lnTo>
                  <a:lnTo>
                    <a:pt x="7556" y="57149"/>
                  </a:lnTo>
                  <a:lnTo>
                    <a:pt x="10147" y="55371"/>
                  </a:lnTo>
                  <a:lnTo>
                    <a:pt x="12585" y="53593"/>
                  </a:lnTo>
                  <a:lnTo>
                    <a:pt x="14859" y="51815"/>
                  </a:lnTo>
                  <a:lnTo>
                    <a:pt x="17145" y="50164"/>
                  </a:lnTo>
                  <a:lnTo>
                    <a:pt x="21551" y="46608"/>
                  </a:lnTo>
                  <a:lnTo>
                    <a:pt x="23926" y="44830"/>
                  </a:lnTo>
                  <a:lnTo>
                    <a:pt x="25806" y="43179"/>
                  </a:lnTo>
                  <a:lnTo>
                    <a:pt x="27165" y="41909"/>
                  </a:lnTo>
                  <a:lnTo>
                    <a:pt x="28524" y="40512"/>
                  </a:lnTo>
                  <a:lnTo>
                    <a:pt x="29311" y="39623"/>
                  </a:lnTo>
                  <a:lnTo>
                    <a:pt x="29514" y="38988"/>
                  </a:lnTo>
                  <a:lnTo>
                    <a:pt x="47519" y="38988"/>
                  </a:lnTo>
                  <a:lnTo>
                    <a:pt x="44145" y="36575"/>
                  </a:lnTo>
                  <a:lnTo>
                    <a:pt x="40614" y="33908"/>
                  </a:lnTo>
                  <a:lnTo>
                    <a:pt x="39497" y="33019"/>
                  </a:lnTo>
                  <a:lnTo>
                    <a:pt x="38658" y="32003"/>
                  </a:lnTo>
                  <a:lnTo>
                    <a:pt x="37795" y="31114"/>
                  </a:lnTo>
                  <a:lnTo>
                    <a:pt x="37122" y="30225"/>
                  </a:lnTo>
                  <a:lnTo>
                    <a:pt x="36614" y="29209"/>
                  </a:lnTo>
                  <a:lnTo>
                    <a:pt x="36106" y="28320"/>
                  </a:lnTo>
                  <a:lnTo>
                    <a:pt x="35763" y="27304"/>
                  </a:lnTo>
                  <a:lnTo>
                    <a:pt x="35441" y="25399"/>
                  </a:lnTo>
                  <a:lnTo>
                    <a:pt x="35331" y="16636"/>
                  </a:lnTo>
                  <a:close/>
                </a:path>
                <a:path w="175259" h="98425">
                  <a:moveTo>
                    <a:pt x="78320" y="0"/>
                  </a:moveTo>
                  <a:lnTo>
                    <a:pt x="65455" y="0"/>
                  </a:lnTo>
                  <a:lnTo>
                    <a:pt x="65455" y="23494"/>
                  </a:lnTo>
                  <a:lnTo>
                    <a:pt x="50241" y="23494"/>
                  </a:lnTo>
                  <a:lnTo>
                    <a:pt x="50241" y="34416"/>
                  </a:lnTo>
                  <a:lnTo>
                    <a:pt x="65455" y="34416"/>
                  </a:lnTo>
                  <a:lnTo>
                    <a:pt x="65455" y="56514"/>
                  </a:lnTo>
                  <a:lnTo>
                    <a:pt x="78320" y="56514"/>
                  </a:lnTo>
                  <a:lnTo>
                    <a:pt x="78320" y="0"/>
                  </a:lnTo>
                  <a:close/>
                </a:path>
                <a:path w="175259" h="98425">
                  <a:moveTo>
                    <a:pt x="47519" y="38988"/>
                  </a:moveTo>
                  <a:lnTo>
                    <a:pt x="29616" y="38988"/>
                  </a:lnTo>
                  <a:lnTo>
                    <a:pt x="29819" y="39496"/>
                  </a:lnTo>
                  <a:lnTo>
                    <a:pt x="30568" y="40258"/>
                  </a:lnTo>
                  <a:lnTo>
                    <a:pt x="33159" y="42544"/>
                  </a:lnTo>
                  <a:lnTo>
                    <a:pt x="34886" y="43814"/>
                  </a:lnTo>
                  <a:lnTo>
                    <a:pt x="37071" y="45338"/>
                  </a:lnTo>
                  <a:lnTo>
                    <a:pt x="40881" y="48132"/>
                  </a:lnTo>
                  <a:lnTo>
                    <a:pt x="45072" y="51053"/>
                  </a:lnTo>
                  <a:lnTo>
                    <a:pt x="49631" y="54101"/>
                  </a:lnTo>
                  <a:lnTo>
                    <a:pt x="56464" y="44957"/>
                  </a:lnTo>
                  <a:lnTo>
                    <a:pt x="53886" y="43306"/>
                  </a:lnTo>
                  <a:lnTo>
                    <a:pt x="51358" y="41655"/>
                  </a:lnTo>
                  <a:lnTo>
                    <a:pt x="48920" y="40004"/>
                  </a:lnTo>
                  <a:lnTo>
                    <a:pt x="47519" y="38988"/>
                  </a:lnTo>
                  <a:close/>
                </a:path>
                <a:path w="175259" h="98425">
                  <a:moveTo>
                    <a:pt x="52997" y="5714"/>
                  </a:moveTo>
                  <a:lnTo>
                    <a:pt x="3987" y="5714"/>
                  </a:lnTo>
                  <a:lnTo>
                    <a:pt x="3987" y="16636"/>
                  </a:lnTo>
                  <a:lnTo>
                    <a:pt x="52997" y="16636"/>
                  </a:lnTo>
                  <a:lnTo>
                    <a:pt x="52997" y="5714"/>
                  </a:lnTo>
                  <a:close/>
                </a:path>
                <a:path w="175259" h="98425">
                  <a:moveTo>
                    <a:pt x="174879" y="72135"/>
                  </a:moveTo>
                  <a:lnTo>
                    <a:pt x="87884" y="72135"/>
                  </a:lnTo>
                  <a:lnTo>
                    <a:pt x="87884" y="83057"/>
                  </a:lnTo>
                  <a:lnTo>
                    <a:pt x="174879" y="83057"/>
                  </a:lnTo>
                  <a:lnTo>
                    <a:pt x="174879" y="72135"/>
                  </a:lnTo>
                  <a:close/>
                </a:path>
                <a:path w="175259" h="98425">
                  <a:moveTo>
                    <a:pt x="137820" y="56641"/>
                  </a:moveTo>
                  <a:lnTo>
                    <a:pt x="124955" y="56641"/>
                  </a:lnTo>
                  <a:lnTo>
                    <a:pt x="124955" y="72135"/>
                  </a:lnTo>
                  <a:lnTo>
                    <a:pt x="137820" y="72135"/>
                  </a:lnTo>
                  <a:lnTo>
                    <a:pt x="137820" y="56641"/>
                  </a:lnTo>
                  <a:close/>
                </a:path>
                <a:path w="175259" h="98425">
                  <a:moveTo>
                    <a:pt x="112496" y="6603"/>
                  </a:moveTo>
                  <a:lnTo>
                    <a:pt x="99631" y="6603"/>
                  </a:lnTo>
                  <a:lnTo>
                    <a:pt x="99631" y="56641"/>
                  </a:lnTo>
                  <a:lnTo>
                    <a:pt x="163144" y="56641"/>
                  </a:lnTo>
                  <a:lnTo>
                    <a:pt x="163144" y="45846"/>
                  </a:lnTo>
                  <a:lnTo>
                    <a:pt x="112496" y="45846"/>
                  </a:lnTo>
                  <a:lnTo>
                    <a:pt x="112496" y="32765"/>
                  </a:lnTo>
                  <a:lnTo>
                    <a:pt x="163144" y="32765"/>
                  </a:lnTo>
                  <a:lnTo>
                    <a:pt x="163144" y="21843"/>
                  </a:lnTo>
                  <a:lnTo>
                    <a:pt x="112496" y="21843"/>
                  </a:lnTo>
                  <a:lnTo>
                    <a:pt x="112496" y="6603"/>
                  </a:lnTo>
                  <a:close/>
                </a:path>
                <a:path w="175259" h="98425">
                  <a:moveTo>
                    <a:pt x="163144" y="32765"/>
                  </a:moveTo>
                  <a:lnTo>
                    <a:pt x="150279" y="32765"/>
                  </a:lnTo>
                  <a:lnTo>
                    <a:pt x="150279" y="45846"/>
                  </a:lnTo>
                  <a:lnTo>
                    <a:pt x="163144" y="45846"/>
                  </a:lnTo>
                  <a:lnTo>
                    <a:pt x="163144" y="32765"/>
                  </a:lnTo>
                  <a:close/>
                </a:path>
                <a:path w="175259" h="98425">
                  <a:moveTo>
                    <a:pt x="163144" y="6603"/>
                  </a:moveTo>
                  <a:lnTo>
                    <a:pt x="150279" y="6603"/>
                  </a:lnTo>
                  <a:lnTo>
                    <a:pt x="150279" y="21843"/>
                  </a:lnTo>
                  <a:lnTo>
                    <a:pt x="163144" y="21843"/>
                  </a:lnTo>
                  <a:lnTo>
                    <a:pt x="163144" y="6603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0" name="object 430"/>
            <p:cNvSpPr/>
            <p:nvPr/>
          </p:nvSpPr>
          <p:spPr>
            <a:xfrm>
              <a:off x="470306" y="8048116"/>
              <a:ext cx="175260" cy="98425"/>
            </a:xfrm>
            <a:custGeom>
              <a:avLst/>
              <a:gdLst/>
              <a:ahLst/>
              <a:cxnLst/>
              <a:rect l="l" t="t" r="r" b="b"/>
              <a:pathLst>
                <a:path w="175259" h="98425">
                  <a:moveTo>
                    <a:pt x="48920" y="67563"/>
                  </a:moveTo>
                  <a:lnTo>
                    <a:pt x="46672" y="67563"/>
                  </a:lnTo>
                  <a:lnTo>
                    <a:pt x="44526" y="67817"/>
                  </a:lnTo>
                  <a:lnTo>
                    <a:pt x="42481" y="68198"/>
                  </a:lnTo>
                  <a:lnTo>
                    <a:pt x="40436" y="68706"/>
                  </a:lnTo>
                  <a:lnTo>
                    <a:pt x="38633" y="69214"/>
                  </a:lnTo>
                  <a:lnTo>
                    <a:pt x="37071" y="70103"/>
                  </a:lnTo>
                  <a:lnTo>
                    <a:pt x="35509" y="70865"/>
                  </a:lnTo>
                  <a:lnTo>
                    <a:pt x="34239" y="71754"/>
                  </a:lnTo>
                  <a:lnTo>
                    <a:pt x="33286" y="72770"/>
                  </a:lnTo>
                  <a:lnTo>
                    <a:pt x="32334" y="73913"/>
                  </a:lnTo>
                  <a:lnTo>
                    <a:pt x="31864" y="75056"/>
                  </a:lnTo>
                  <a:lnTo>
                    <a:pt x="31864" y="76199"/>
                  </a:lnTo>
                  <a:lnTo>
                    <a:pt x="31864" y="78612"/>
                  </a:lnTo>
                  <a:lnTo>
                    <a:pt x="31864" y="79882"/>
                  </a:lnTo>
                  <a:lnTo>
                    <a:pt x="32334" y="81025"/>
                  </a:lnTo>
                  <a:lnTo>
                    <a:pt x="33286" y="82041"/>
                  </a:lnTo>
                  <a:lnTo>
                    <a:pt x="34239" y="83184"/>
                  </a:lnTo>
                  <a:lnTo>
                    <a:pt x="35509" y="84073"/>
                  </a:lnTo>
                  <a:lnTo>
                    <a:pt x="37071" y="84835"/>
                  </a:lnTo>
                  <a:lnTo>
                    <a:pt x="38633" y="85597"/>
                  </a:lnTo>
                  <a:lnTo>
                    <a:pt x="40436" y="86232"/>
                  </a:lnTo>
                  <a:lnTo>
                    <a:pt x="42481" y="86740"/>
                  </a:lnTo>
                  <a:lnTo>
                    <a:pt x="44526" y="87121"/>
                  </a:lnTo>
                  <a:lnTo>
                    <a:pt x="46672" y="87375"/>
                  </a:lnTo>
                  <a:lnTo>
                    <a:pt x="48920" y="87375"/>
                  </a:lnTo>
                  <a:lnTo>
                    <a:pt x="51155" y="87375"/>
                  </a:lnTo>
                  <a:lnTo>
                    <a:pt x="60756" y="84835"/>
                  </a:lnTo>
                  <a:lnTo>
                    <a:pt x="62318" y="84073"/>
                  </a:lnTo>
                  <a:lnTo>
                    <a:pt x="63588" y="83184"/>
                  </a:lnTo>
                  <a:lnTo>
                    <a:pt x="64541" y="82041"/>
                  </a:lnTo>
                  <a:lnTo>
                    <a:pt x="65493" y="81025"/>
                  </a:lnTo>
                  <a:lnTo>
                    <a:pt x="65963" y="79882"/>
                  </a:lnTo>
                  <a:lnTo>
                    <a:pt x="65963" y="78612"/>
                  </a:lnTo>
                  <a:lnTo>
                    <a:pt x="65963" y="76199"/>
                  </a:lnTo>
                  <a:lnTo>
                    <a:pt x="65963" y="75056"/>
                  </a:lnTo>
                  <a:lnTo>
                    <a:pt x="65493" y="73913"/>
                  </a:lnTo>
                  <a:lnTo>
                    <a:pt x="64541" y="72770"/>
                  </a:lnTo>
                  <a:lnTo>
                    <a:pt x="63588" y="71754"/>
                  </a:lnTo>
                  <a:lnTo>
                    <a:pt x="62318" y="70865"/>
                  </a:lnTo>
                  <a:lnTo>
                    <a:pt x="60756" y="70103"/>
                  </a:lnTo>
                  <a:lnTo>
                    <a:pt x="59194" y="69214"/>
                  </a:lnTo>
                  <a:lnTo>
                    <a:pt x="57391" y="68706"/>
                  </a:lnTo>
                  <a:lnTo>
                    <a:pt x="55346" y="68198"/>
                  </a:lnTo>
                  <a:lnTo>
                    <a:pt x="53301" y="67817"/>
                  </a:lnTo>
                  <a:lnTo>
                    <a:pt x="51155" y="67563"/>
                  </a:lnTo>
                  <a:lnTo>
                    <a:pt x="48920" y="67563"/>
                  </a:lnTo>
                  <a:close/>
                </a:path>
                <a:path w="175259" h="98425">
                  <a:moveTo>
                    <a:pt x="48920" y="57022"/>
                  </a:moveTo>
                  <a:lnTo>
                    <a:pt x="53136" y="57022"/>
                  </a:lnTo>
                  <a:lnTo>
                    <a:pt x="57048" y="57403"/>
                  </a:lnTo>
                  <a:lnTo>
                    <a:pt x="60655" y="58292"/>
                  </a:lnTo>
                  <a:lnTo>
                    <a:pt x="64262" y="59054"/>
                  </a:lnTo>
                  <a:lnTo>
                    <a:pt x="67398" y="60324"/>
                  </a:lnTo>
                  <a:lnTo>
                    <a:pt x="70053" y="61848"/>
                  </a:lnTo>
                  <a:lnTo>
                    <a:pt x="72707" y="63372"/>
                  </a:lnTo>
                  <a:lnTo>
                    <a:pt x="74803" y="65277"/>
                  </a:lnTo>
                  <a:lnTo>
                    <a:pt x="76327" y="67563"/>
                  </a:lnTo>
                  <a:lnTo>
                    <a:pt x="77863" y="69849"/>
                  </a:lnTo>
                  <a:lnTo>
                    <a:pt x="78625" y="72389"/>
                  </a:lnTo>
                  <a:lnTo>
                    <a:pt x="78625" y="75183"/>
                  </a:lnTo>
                  <a:lnTo>
                    <a:pt x="78625" y="79755"/>
                  </a:lnTo>
                  <a:lnTo>
                    <a:pt x="78625" y="82549"/>
                  </a:lnTo>
                  <a:lnTo>
                    <a:pt x="77863" y="85089"/>
                  </a:lnTo>
                  <a:lnTo>
                    <a:pt x="76327" y="87375"/>
                  </a:lnTo>
                  <a:lnTo>
                    <a:pt x="74803" y="89661"/>
                  </a:lnTo>
                  <a:lnTo>
                    <a:pt x="60655" y="96646"/>
                  </a:lnTo>
                  <a:lnTo>
                    <a:pt x="57048" y="97408"/>
                  </a:lnTo>
                  <a:lnTo>
                    <a:pt x="53136" y="97916"/>
                  </a:lnTo>
                  <a:lnTo>
                    <a:pt x="48920" y="97916"/>
                  </a:lnTo>
                  <a:lnTo>
                    <a:pt x="44691" y="97916"/>
                  </a:lnTo>
                  <a:lnTo>
                    <a:pt x="40779" y="97408"/>
                  </a:lnTo>
                  <a:lnTo>
                    <a:pt x="37172" y="96646"/>
                  </a:lnTo>
                  <a:lnTo>
                    <a:pt x="33566" y="95884"/>
                  </a:lnTo>
                  <a:lnTo>
                    <a:pt x="30429" y="94614"/>
                  </a:lnTo>
                  <a:lnTo>
                    <a:pt x="27774" y="93090"/>
                  </a:lnTo>
                  <a:lnTo>
                    <a:pt x="25120" y="91566"/>
                  </a:lnTo>
                  <a:lnTo>
                    <a:pt x="23025" y="89661"/>
                  </a:lnTo>
                  <a:lnTo>
                    <a:pt x="21501" y="87375"/>
                  </a:lnTo>
                  <a:lnTo>
                    <a:pt x="19964" y="85089"/>
                  </a:lnTo>
                  <a:lnTo>
                    <a:pt x="19202" y="82549"/>
                  </a:lnTo>
                  <a:lnTo>
                    <a:pt x="19202" y="79755"/>
                  </a:lnTo>
                  <a:lnTo>
                    <a:pt x="19202" y="75183"/>
                  </a:lnTo>
                  <a:lnTo>
                    <a:pt x="19202" y="72389"/>
                  </a:lnTo>
                  <a:lnTo>
                    <a:pt x="19964" y="69849"/>
                  </a:lnTo>
                  <a:lnTo>
                    <a:pt x="21501" y="67563"/>
                  </a:lnTo>
                  <a:lnTo>
                    <a:pt x="23025" y="65277"/>
                  </a:lnTo>
                  <a:lnTo>
                    <a:pt x="25120" y="63372"/>
                  </a:lnTo>
                  <a:lnTo>
                    <a:pt x="27774" y="61848"/>
                  </a:lnTo>
                  <a:lnTo>
                    <a:pt x="30429" y="60324"/>
                  </a:lnTo>
                  <a:lnTo>
                    <a:pt x="33566" y="59054"/>
                  </a:lnTo>
                  <a:lnTo>
                    <a:pt x="37172" y="58292"/>
                  </a:lnTo>
                  <a:lnTo>
                    <a:pt x="40779" y="57403"/>
                  </a:lnTo>
                  <a:lnTo>
                    <a:pt x="44691" y="57022"/>
                  </a:lnTo>
                  <a:lnTo>
                    <a:pt x="48920" y="57022"/>
                  </a:lnTo>
                  <a:close/>
                </a:path>
                <a:path w="175259" h="98425">
                  <a:moveTo>
                    <a:pt x="112496" y="32765"/>
                  </a:moveTo>
                  <a:lnTo>
                    <a:pt x="112496" y="45846"/>
                  </a:lnTo>
                  <a:lnTo>
                    <a:pt x="150279" y="45846"/>
                  </a:lnTo>
                  <a:lnTo>
                    <a:pt x="150279" y="32765"/>
                  </a:lnTo>
                  <a:lnTo>
                    <a:pt x="112496" y="32765"/>
                  </a:lnTo>
                  <a:close/>
                </a:path>
                <a:path w="175259" h="98425">
                  <a:moveTo>
                    <a:pt x="99631" y="6603"/>
                  </a:moveTo>
                  <a:lnTo>
                    <a:pt x="112496" y="6603"/>
                  </a:lnTo>
                  <a:lnTo>
                    <a:pt x="112496" y="21843"/>
                  </a:lnTo>
                  <a:lnTo>
                    <a:pt x="150279" y="21843"/>
                  </a:lnTo>
                  <a:lnTo>
                    <a:pt x="150279" y="6603"/>
                  </a:lnTo>
                  <a:lnTo>
                    <a:pt x="163144" y="6603"/>
                  </a:lnTo>
                  <a:lnTo>
                    <a:pt x="163144" y="56641"/>
                  </a:lnTo>
                  <a:lnTo>
                    <a:pt x="137820" y="56641"/>
                  </a:lnTo>
                  <a:lnTo>
                    <a:pt x="137820" y="72135"/>
                  </a:lnTo>
                  <a:lnTo>
                    <a:pt x="174879" y="72135"/>
                  </a:lnTo>
                  <a:lnTo>
                    <a:pt x="174879" y="83057"/>
                  </a:lnTo>
                  <a:lnTo>
                    <a:pt x="87884" y="83057"/>
                  </a:lnTo>
                  <a:lnTo>
                    <a:pt x="87884" y="72135"/>
                  </a:lnTo>
                  <a:lnTo>
                    <a:pt x="124955" y="72135"/>
                  </a:lnTo>
                  <a:lnTo>
                    <a:pt x="124955" y="56641"/>
                  </a:lnTo>
                  <a:lnTo>
                    <a:pt x="99631" y="56641"/>
                  </a:lnTo>
                  <a:lnTo>
                    <a:pt x="99631" y="6603"/>
                  </a:lnTo>
                  <a:close/>
                </a:path>
                <a:path w="175259" h="98425">
                  <a:moveTo>
                    <a:pt x="3987" y="5714"/>
                  </a:moveTo>
                  <a:lnTo>
                    <a:pt x="52997" y="5714"/>
                  </a:lnTo>
                  <a:lnTo>
                    <a:pt x="52997" y="16636"/>
                  </a:lnTo>
                  <a:lnTo>
                    <a:pt x="35331" y="16636"/>
                  </a:lnTo>
                  <a:lnTo>
                    <a:pt x="35331" y="22986"/>
                  </a:lnTo>
                  <a:lnTo>
                    <a:pt x="35331" y="24129"/>
                  </a:lnTo>
                  <a:lnTo>
                    <a:pt x="35420" y="25272"/>
                  </a:lnTo>
                  <a:lnTo>
                    <a:pt x="35585" y="26288"/>
                  </a:lnTo>
                  <a:lnTo>
                    <a:pt x="35763" y="27304"/>
                  </a:lnTo>
                  <a:lnTo>
                    <a:pt x="36106" y="28320"/>
                  </a:lnTo>
                  <a:lnTo>
                    <a:pt x="36614" y="29209"/>
                  </a:lnTo>
                  <a:lnTo>
                    <a:pt x="37122" y="30225"/>
                  </a:lnTo>
                  <a:lnTo>
                    <a:pt x="37795" y="31114"/>
                  </a:lnTo>
                  <a:lnTo>
                    <a:pt x="38658" y="32003"/>
                  </a:lnTo>
                  <a:lnTo>
                    <a:pt x="39497" y="33019"/>
                  </a:lnTo>
                  <a:lnTo>
                    <a:pt x="40614" y="33908"/>
                  </a:lnTo>
                  <a:lnTo>
                    <a:pt x="41973" y="34924"/>
                  </a:lnTo>
                  <a:lnTo>
                    <a:pt x="44145" y="36575"/>
                  </a:lnTo>
                  <a:lnTo>
                    <a:pt x="46469" y="38226"/>
                  </a:lnTo>
                  <a:lnTo>
                    <a:pt x="48920" y="40004"/>
                  </a:lnTo>
                  <a:lnTo>
                    <a:pt x="51358" y="41655"/>
                  </a:lnTo>
                  <a:lnTo>
                    <a:pt x="53886" y="43306"/>
                  </a:lnTo>
                  <a:lnTo>
                    <a:pt x="56464" y="44957"/>
                  </a:lnTo>
                  <a:lnTo>
                    <a:pt x="49631" y="54101"/>
                  </a:lnTo>
                  <a:lnTo>
                    <a:pt x="45072" y="51053"/>
                  </a:lnTo>
                  <a:lnTo>
                    <a:pt x="40881" y="48132"/>
                  </a:lnTo>
                  <a:lnTo>
                    <a:pt x="37071" y="45338"/>
                  </a:lnTo>
                  <a:lnTo>
                    <a:pt x="34886" y="43814"/>
                  </a:lnTo>
                  <a:lnTo>
                    <a:pt x="29616" y="38988"/>
                  </a:lnTo>
                  <a:lnTo>
                    <a:pt x="21551" y="46608"/>
                  </a:lnTo>
                  <a:lnTo>
                    <a:pt x="19367" y="48386"/>
                  </a:lnTo>
                  <a:lnTo>
                    <a:pt x="17145" y="50164"/>
                  </a:lnTo>
                  <a:lnTo>
                    <a:pt x="14859" y="51815"/>
                  </a:lnTo>
                  <a:lnTo>
                    <a:pt x="12585" y="53593"/>
                  </a:lnTo>
                  <a:lnTo>
                    <a:pt x="10147" y="55371"/>
                  </a:lnTo>
                  <a:lnTo>
                    <a:pt x="7556" y="57149"/>
                  </a:lnTo>
                  <a:lnTo>
                    <a:pt x="0" y="47751"/>
                  </a:lnTo>
                  <a:lnTo>
                    <a:pt x="3276" y="45592"/>
                  </a:lnTo>
                  <a:lnTo>
                    <a:pt x="6350" y="43306"/>
                  </a:lnTo>
                  <a:lnTo>
                    <a:pt x="22466" y="25399"/>
                  </a:lnTo>
                  <a:lnTo>
                    <a:pt x="22466" y="22986"/>
                  </a:lnTo>
                  <a:lnTo>
                    <a:pt x="22466" y="16636"/>
                  </a:lnTo>
                  <a:lnTo>
                    <a:pt x="3987" y="16636"/>
                  </a:lnTo>
                  <a:lnTo>
                    <a:pt x="3987" y="5714"/>
                  </a:lnTo>
                  <a:close/>
                </a:path>
                <a:path w="175259" h="98425">
                  <a:moveTo>
                    <a:pt x="65455" y="0"/>
                  </a:moveTo>
                  <a:lnTo>
                    <a:pt x="78320" y="0"/>
                  </a:lnTo>
                  <a:lnTo>
                    <a:pt x="78320" y="56514"/>
                  </a:lnTo>
                  <a:lnTo>
                    <a:pt x="65455" y="56514"/>
                  </a:lnTo>
                  <a:lnTo>
                    <a:pt x="65455" y="34416"/>
                  </a:lnTo>
                  <a:lnTo>
                    <a:pt x="50241" y="34416"/>
                  </a:lnTo>
                  <a:lnTo>
                    <a:pt x="50241" y="23494"/>
                  </a:lnTo>
                  <a:lnTo>
                    <a:pt x="65455" y="23494"/>
                  </a:lnTo>
                  <a:lnTo>
                    <a:pt x="65455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1" name="object 431"/>
            <p:cNvSpPr/>
            <p:nvPr/>
          </p:nvSpPr>
          <p:spPr>
            <a:xfrm>
              <a:off x="669442" y="8049894"/>
              <a:ext cx="175895" cy="96520"/>
            </a:xfrm>
            <a:custGeom>
              <a:avLst/>
              <a:gdLst/>
              <a:ahLst/>
              <a:cxnLst/>
              <a:rect l="l" t="t" r="r" b="b"/>
              <a:pathLst>
                <a:path w="175894" h="96520">
                  <a:moveTo>
                    <a:pt x="47650" y="57530"/>
                  </a:moveTo>
                  <a:lnTo>
                    <a:pt x="39344" y="57530"/>
                  </a:lnTo>
                  <a:lnTo>
                    <a:pt x="35420" y="57911"/>
                  </a:lnTo>
                  <a:lnTo>
                    <a:pt x="31711" y="58673"/>
                  </a:lnTo>
                  <a:lnTo>
                    <a:pt x="27990" y="59308"/>
                  </a:lnTo>
                  <a:lnTo>
                    <a:pt x="12865" y="72389"/>
                  </a:lnTo>
                  <a:lnTo>
                    <a:pt x="12865" y="81279"/>
                  </a:lnTo>
                  <a:lnTo>
                    <a:pt x="13690" y="83819"/>
                  </a:lnTo>
                  <a:lnTo>
                    <a:pt x="15316" y="85978"/>
                  </a:lnTo>
                  <a:lnTo>
                    <a:pt x="16954" y="88264"/>
                  </a:lnTo>
                  <a:lnTo>
                    <a:pt x="39344" y="96138"/>
                  </a:lnTo>
                  <a:lnTo>
                    <a:pt x="47650" y="96138"/>
                  </a:lnTo>
                  <a:lnTo>
                    <a:pt x="71967" y="85597"/>
                  </a:lnTo>
                  <a:lnTo>
                    <a:pt x="41249" y="85597"/>
                  </a:lnTo>
                  <a:lnTo>
                    <a:pt x="39039" y="85343"/>
                  </a:lnTo>
                  <a:lnTo>
                    <a:pt x="25526" y="78739"/>
                  </a:lnTo>
                  <a:lnTo>
                    <a:pt x="25526" y="74802"/>
                  </a:lnTo>
                  <a:lnTo>
                    <a:pt x="26034" y="73786"/>
                  </a:lnTo>
                  <a:lnTo>
                    <a:pt x="27063" y="72770"/>
                  </a:lnTo>
                  <a:lnTo>
                    <a:pt x="28079" y="71627"/>
                  </a:lnTo>
                  <a:lnTo>
                    <a:pt x="41249" y="68071"/>
                  </a:lnTo>
                  <a:lnTo>
                    <a:pt x="72069" y="68071"/>
                  </a:lnTo>
                  <a:lnTo>
                    <a:pt x="70053" y="65404"/>
                  </a:lnTo>
                  <a:lnTo>
                    <a:pt x="67830" y="63499"/>
                  </a:lnTo>
                  <a:lnTo>
                    <a:pt x="62255" y="60451"/>
                  </a:lnTo>
                  <a:lnTo>
                    <a:pt x="59004" y="59308"/>
                  </a:lnTo>
                  <a:lnTo>
                    <a:pt x="55295" y="58673"/>
                  </a:lnTo>
                  <a:lnTo>
                    <a:pt x="51587" y="57911"/>
                  </a:lnTo>
                  <a:lnTo>
                    <a:pt x="47650" y="57530"/>
                  </a:lnTo>
                  <a:close/>
                </a:path>
                <a:path w="175894" h="96520">
                  <a:moveTo>
                    <a:pt x="72069" y="68071"/>
                  </a:moveTo>
                  <a:lnTo>
                    <a:pt x="45745" y="68071"/>
                  </a:lnTo>
                  <a:lnTo>
                    <a:pt x="47955" y="68198"/>
                  </a:lnTo>
                  <a:lnTo>
                    <a:pt x="52311" y="68960"/>
                  </a:lnTo>
                  <a:lnTo>
                    <a:pt x="59943" y="72770"/>
                  </a:lnTo>
                  <a:lnTo>
                    <a:pt x="60959" y="73786"/>
                  </a:lnTo>
                  <a:lnTo>
                    <a:pt x="61467" y="74802"/>
                  </a:lnTo>
                  <a:lnTo>
                    <a:pt x="61467" y="78739"/>
                  </a:lnTo>
                  <a:lnTo>
                    <a:pt x="45745" y="85597"/>
                  </a:lnTo>
                  <a:lnTo>
                    <a:pt x="71967" y="85597"/>
                  </a:lnTo>
                  <a:lnTo>
                    <a:pt x="73317" y="83819"/>
                  </a:lnTo>
                  <a:lnTo>
                    <a:pt x="74129" y="81279"/>
                  </a:lnTo>
                  <a:lnTo>
                    <a:pt x="74129" y="72389"/>
                  </a:lnTo>
                  <a:lnTo>
                    <a:pt x="73317" y="69722"/>
                  </a:lnTo>
                  <a:lnTo>
                    <a:pt x="72069" y="68071"/>
                  </a:lnTo>
                  <a:close/>
                </a:path>
                <a:path w="175894" h="96520">
                  <a:moveTo>
                    <a:pt x="121983" y="63372"/>
                  </a:moveTo>
                  <a:lnTo>
                    <a:pt x="109219" y="63372"/>
                  </a:lnTo>
                  <a:lnTo>
                    <a:pt x="109219" y="92963"/>
                  </a:lnTo>
                  <a:lnTo>
                    <a:pt x="121983" y="92963"/>
                  </a:lnTo>
                  <a:lnTo>
                    <a:pt x="121983" y="63372"/>
                  </a:lnTo>
                  <a:close/>
                </a:path>
                <a:path w="175894" h="96520">
                  <a:moveTo>
                    <a:pt x="154559" y="63372"/>
                  </a:moveTo>
                  <a:lnTo>
                    <a:pt x="141795" y="63372"/>
                  </a:lnTo>
                  <a:lnTo>
                    <a:pt x="141795" y="92963"/>
                  </a:lnTo>
                  <a:lnTo>
                    <a:pt x="154559" y="92963"/>
                  </a:lnTo>
                  <a:lnTo>
                    <a:pt x="154559" y="63372"/>
                  </a:lnTo>
                  <a:close/>
                </a:path>
                <a:path w="175894" h="96520">
                  <a:moveTo>
                    <a:pt x="175387" y="52450"/>
                  </a:moveTo>
                  <a:lnTo>
                    <a:pt x="88391" y="52450"/>
                  </a:lnTo>
                  <a:lnTo>
                    <a:pt x="88391" y="63372"/>
                  </a:lnTo>
                  <a:lnTo>
                    <a:pt x="175387" y="63372"/>
                  </a:lnTo>
                  <a:lnTo>
                    <a:pt x="175387" y="52450"/>
                  </a:lnTo>
                  <a:close/>
                </a:path>
                <a:path w="175894" h="96520">
                  <a:moveTo>
                    <a:pt x="86994" y="40893"/>
                  </a:moveTo>
                  <a:lnTo>
                    <a:pt x="0" y="40893"/>
                  </a:lnTo>
                  <a:lnTo>
                    <a:pt x="0" y="51688"/>
                  </a:lnTo>
                  <a:lnTo>
                    <a:pt x="86994" y="51688"/>
                  </a:lnTo>
                  <a:lnTo>
                    <a:pt x="86994" y="40893"/>
                  </a:lnTo>
                  <a:close/>
                </a:path>
                <a:path w="175894" h="96520">
                  <a:moveTo>
                    <a:pt x="43192" y="23621"/>
                  </a:moveTo>
                  <a:lnTo>
                    <a:pt x="30225" y="23621"/>
                  </a:lnTo>
                  <a:lnTo>
                    <a:pt x="30225" y="40893"/>
                  </a:lnTo>
                  <a:lnTo>
                    <a:pt x="43192" y="40893"/>
                  </a:lnTo>
                  <a:lnTo>
                    <a:pt x="43192" y="23621"/>
                  </a:lnTo>
                  <a:close/>
                </a:path>
                <a:path w="175894" h="96520">
                  <a:moveTo>
                    <a:pt x="74637" y="1777"/>
                  </a:moveTo>
                  <a:lnTo>
                    <a:pt x="11341" y="1777"/>
                  </a:lnTo>
                  <a:lnTo>
                    <a:pt x="11341" y="12699"/>
                  </a:lnTo>
                  <a:lnTo>
                    <a:pt x="61772" y="12699"/>
                  </a:lnTo>
                  <a:lnTo>
                    <a:pt x="61634" y="21589"/>
                  </a:lnTo>
                  <a:lnTo>
                    <a:pt x="61099" y="27812"/>
                  </a:lnTo>
                  <a:lnTo>
                    <a:pt x="60591" y="31114"/>
                  </a:lnTo>
                  <a:lnTo>
                    <a:pt x="59842" y="34670"/>
                  </a:lnTo>
                  <a:lnTo>
                    <a:pt x="72402" y="36194"/>
                  </a:lnTo>
                  <a:lnTo>
                    <a:pt x="74556" y="18668"/>
                  </a:lnTo>
                  <a:lnTo>
                    <a:pt x="74637" y="1777"/>
                  </a:lnTo>
                  <a:close/>
                </a:path>
                <a:path w="175894" h="96520">
                  <a:moveTo>
                    <a:pt x="136588" y="0"/>
                  </a:moveTo>
                  <a:lnTo>
                    <a:pt x="127190" y="0"/>
                  </a:lnTo>
                  <a:lnTo>
                    <a:pt x="122872" y="507"/>
                  </a:lnTo>
                  <a:lnTo>
                    <a:pt x="101765" y="11810"/>
                  </a:lnTo>
                  <a:lnTo>
                    <a:pt x="100139" y="14223"/>
                  </a:lnTo>
                  <a:lnTo>
                    <a:pt x="99313" y="17144"/>
                  </a:lnTo>
                  <a:lnTo>
                    <a:pt x="99313" y="27939"/>
                  </a:lnTo>
                  <a:lnTo>
                    <a:pt x="127190" y="45084"/>
                  </a:lnTo>
                  <a:lnTo>
                    <a:pt x="136588" y="45084"/>
                  </a:lnTo>
                  <a:lnTo>
                    <a:pt x="161522" y="34162"/>
                  </a:lnTo>
                  <a:lnTo>
                    <a:pt x="129031" y="34162"/>
                  </a:lnTo>
                  <a:lnTo>
                    <a:pt x="126390" y="34035"/>
                  </a:lnTo>
                  <a:lnTo>
                    <a:pt x="111975" y="25653"/>
                  </a:lnTo>
                  <a:lnTo>
                    <a:pt x="111975" y="19430"/>
                  </a:lnTo>
                  <a:lnTo>
                    <a:pt x="123977" y="11683"/>
                  </a:lnTo>
                  <a:lnTo>
                    <a:pt x="126390" y="11175"/>
                  </a:lnTo>
                  <a:lnTo>
                    <a:pt x="129031" y="10921"/>
                  </a:lnTo>
                  <a:lnTo>
                    <a:pt x="161440" y="10921"/>
                  </a:lnTo>
                  <a:lnTo>
                    <a:pt x="160375" y="9270"/>
                  </a:lnTo>
                  <a:lnTo>
                    <a:pt x="140906" y="507"/>
                  </a:lnTo>
                  <a:lnTo>
                    <a:pt x="136588" y="0"/>
                  </a:lnTo>
                  <a:close/>
                </a:path>
                <a:path w="175894" h="96520">
                  <a:moveTo>
                    <a:pt x="161440" y="10921"/>
                  </a:moveTo>
                  <a:lnTo>
                    <a:pt x="134747" y="10921"/>
                  </a:lnTo>
                  <a:lnTo>
                    <a:pt x="137388" y="11175"/>
                  </a:lnTo>
                  <a:lnTo>
                    <a:pt x="139801" y="11683"/>
                  </a:lnTo>
                  <a:lnTo>
                    <a:pt x="151803" y="19430"/>
                  </a:lnTo>
                  <a:lnTo>
                    <a:pt x="151803" y="25653"/>
                  </a:lnTo>
                  <a:lnTo>
                    <a:pt x="134747" y="34162"/>
                  </a:lnTo>
                  <a:lnTo>
                    <a:pt x="161522" y="34162"/>
                  </a:lnTo>
                  <a:lnTo>
                    <a:pt x="163652" y="30860"/>
                  </a:lnTo>
                  <a:lnTo>
                    <a:pt x="164465" y="27939"/>
                  </a:lnTo>
                  <a:lnTo>
                    <a:pt x="164465" y="17144"/>
                  </a:lnTo>
                  <a:lnTo>
                    <a:pt x="163652" y="14223"/>
                  </a:lnTo>
                  <a:lnTo>
                    <a:pt x="161931" y="11683"/>
                  </a:lnTo>
                  <a:lnTo>
                    <a:pt x="161440" y="10921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2" name="object 432"/>
            <p:cNvSpPr/>
            <p:nvPr/>
          </p:nvSpPr>
          <p:spPr>
            <a:xfrm>
              <a:off x="669442" y="8049894"/>
              <a:ext cx="175895" cy="96520"/>
            </a:xfrm>
            <a:custGeom>
              <a:avLst/>
              <a:gdLst/>
              <a:ahLst/>
              <a:cxnLst/>
              <a:rect l="l" t="t" r="r" b="b"/>
              <a:pathLst>
                <a:path w="175894" h="96520">
                  <a:moveTo>
                    <a:pt x="43497" y="68071"/>
                  </a:moveTo>
                  <a:lnTo>
                    <a:pt x="41249" y="68071"/>
                  </a:lnTo>
                  <a:lnTo>
                    <a:pt x="39039" y="68198"/>
                  </a:lnTo>
                  <a:lnTo>
                    <a:pt x="36868" y="68579"/>
                  </a:lnTo>
                  <a:lnTo>
                    <a:pt x="34683" y="68960"/>
                  </a:lnTo>
                  <a:lnTo>
                    <a:pt x="27063" y="72770"/>
                  </a:lnTo>
                  <a:lnTo>
                    <a:pt x="26034" y="73786"/>
                  </a:lnTo>
                  <a:lnTo>
                    <a:pt x="25526" y="74802"/>
                  </a:lnTo>
                  <a:lnTo>
                    <a:pt x="25526" y="76072"/>
                  </a:lnTo>
                  <a:lnTo>
                    <a:pt x="25526" y="77469"/>
                  </a:lnTo>
                  <a:lnTo>
                    <a:pt x="25526" y="78739"/>
                  </a:lnTo>
                  <a:lnTo>
                    <a:pt x="26034" y="79882"/>
                  </a:lnTo>
                  <a:lnTo>
                    <a:pt x="27063" y="80898"/>
                  </a:lnTo>
                  <a:lnTo>
                    <a:pt x="28079" y="81914"/>
                  </a:lnTo>
                  <a:lnTo>
                    <a:pt x="36868" y="84962"/>
                  </a:lnTo>
                  <a:lnTo>
                    <a:pt x="39039" y="85343"/>
                  </a:lnTo>
                  <a:lnTo>
                    <a:pt x="41249" y="85597"/>
                  </a:lnTo>
                  <a:lnTo>
                    <a:pt x="43497" y="85597"/>
                  </a:lnTo>
                  <a:lnTo>
                    <a:pt x="45745" y="85597"/>
                  </a:lnTo>
                  <a:lnTo>
                    <a:pt x="55905" y="83438"/>
                  </a:lnTo>
                  <a:lnTo>
                    <a:pt x="57569" y="82803"/>
                  </a:lnTo>
                  <a:lnTo>
                    <a:pt x="58915" y="81914"/>
                  </a:lnTo>
                  <a:lnTo>
                    <a:pt x="59943" y="80898"/>
                  </a:lnTo>
                  <a:lnTo>
                    <a:pt x="60959" y="79882"/>
                  </a:lnTo>
                  <a:lnTo>
                    <a:pt x="61467" y="78739"/>
                  </a:lnTo>
                  <a:lnTo>
                    <a:pt x="61467" y="77469"/>
                  </a:lnTo>
                  <a:lnTo>
                    <a:pt x="61467" y="76072"/>
                  </a:lnTo>
                  <a:lnTo>
                    <a:pt x="61467" y="74802"/>
                  </a:lnTo>
                  <a:lnTo>
                    <a:pt x="60959" y="73786"/>
                  </a:lnTo>
                  <a:lnTo>
                    <a:pt x="59943" y="72770"/>
                  </a:lnTo>
                  <a:lnTo>
                    <a:pt x="58915" y="71627"/>
                  </a:lnTo>
                  <a:lnTo>
                    <a:pt x="45745" y="68071"/>
                  </a:lnTo>
                  <a:lnTo>
                    <a:pt x="43497" y="68071"/>
                  </a:lnTo>
                  <a:close/>
                </a:path>
                <a:path w="175894" h="96520">
                  <a:moveTo>
                    <a:pt x="43497" y="57530"/>
                  </a:moveTo>
                  <a:lnTo>
                    <a:pt x="47650" y="57530"/>
                  </a:lnTo>
                  <a:lnTo>
                    <a:pt x="51587" y="57911"/>
                  </a:lnTo>
                  <a:lnTo>
                    <a:pt x="55295" y="58673"/>
                  </a:lnTo>
                  <a:lnTo>
                    <a:pt x="59004" y="59308"/>
                  </a:lnTo>
                  <a:lnTo>
                    <a:pt x="71678" y="67563"/>
                  </a:lnTo>
                  <a:lnTo>
                    <a:pt x="73317" y="69722"/>
                  </a:lnTo>
                  <a:lnTo>
                    <a:pt x="74129" y="72389"/>
                  </a:lnTo>
                  <a:lnTo>
                    <a:pt x="74129" y="75310"/>
                  </a:lnTo>
                  <a:lnTo>
                    <a:pt x="74129" y="78358"/>
                  </a:lnTo>
                  <a:lnTo>
                    <a:pt x="74129" y="81279"/>
                  </a:lnTo>
                  <a:lnTo>
                    <a:pt x="73317" y="83819"/>
                  </a:lnTo>
                  <a:lnTo>
                    <a:pt x="71678" y="85978"/>
                  </a:lnTo>
                  <a:lnTo>
                    <a:pt x="70053" y="88264"/>
                  </a:lnTo>
                  <a:lnTo>
                    <a:pt x="47650" y="96138"/>
                  </a:lnTo>
                  <a:lnTo>
                    <a:pt x="43497" y="96138"/>
                  </a:lnTo>
                  <a:lnTo>
                    <a:pt x="39344" y="96138"/>
                  </a:lnTo>
                  <a:lnTo>
                    <a:pt x="35420" y="95757"/>
                  </a:lnTo>
                  <a:lnTo>
                    <a:pt x="31711" y="94995"/>
                  </a:lnTo>
                  <a:lnTo>
                    <a:pt x="27990" y="94233"/>
                  </a:lnTo>
                  <a:lnTo>
                    <a:pt x="24752" y="93090"/>
                  </a:lnTo>
                  <a:lnTo>
                    <a:pt x="21958" y="91566"/>
                  </a:lnTo>
                  <a:lnTo>
                    <a:pt x="19164" y="90042"/>
                  </a:lnTo>
                  <a:lnTo>
                    <a:pt x="16954" y="88264"/>
                  </a:lnTo>
                  <a:lnTo>
                    <a:pt x="15316" y="85978"/>
                  </a:lnTo>
                  <a:lnTo>
                    <a:pt x="13690" y="83819"/>
                  </a:lnTo>
                  <a:lnTo>
                    <a:pt x="12865" y="81279"/>
                  </a:lnTo>
                  <a:lnTo>
                    <a:pt x="12865" y="78358"/>
                  </a:lnTo>
                  <a:lnTo>
                    <a:pt x="12865" y="75310"/>
                  </a:lnTo>
                  <a:lnTo>
                    <a:pt x="12865" y="72389"/>
                  </a:lnTo>
                  <a:lnTo>
                    <a:pt x="13690" y="69722"/>
                  </a:lnTo>
                  <a:lnTo>
                    <a:pt x="31711" y="58673"/>
                  </a:lnTo>
                  <a:lnTo>
                    <a:pt x="35420" y="57911"/>
                  </a:lnTo>
                  <a:lnTo>
                    <a:pt x="39344" y="57530"/>
                  </a:lnTo>
                  <a:lnTo>
                    <a:pt x="43497" y="57530"/>
                  </a:lnTo>
                  <a:close/>
                </a:path>
                <a:path w="175894" h="96520">
                  <a:moveTo>
                    <a:pt x="88391" y="52450"/>
                  </a:moveTo>
                  <a:lnTo>
                    <a:pt x="175387" y="52450"/>
                  </a:lnTo>
                  <a:lnTo>
                    <a:pt x="175387" y="63372"/>
                  </a:lnTo>
                  <a:lnTo>
                    <a:pt x="154559" y="63372"/>
                  </a:lnTo>
                  <a:lnTo>
                    <a:pt x="154559" y="92963"/>
                  </a:lnTo>
                  <a:lnTo>
                    <a:pt x="141795" y="92963"/>
                  </a:lnTo>
                  <a:lnTo>
                    <a:pt x="141795" y="63372"/>
                  </a:lnTo>
                  <a:lnTo>
                    <a:pt x="121983" y="63372"/>
                  </a:lnTo>
                  <a:lnTo>
                    <a:pt x="121983" y="92963"/>
                  </a:lnTo>
                  <a:lnTo>
                    <a:pt x="109219" y="92963"/>
                  </a:lnTo>
                  <a:lnTo>
                    <a:pt x="109219" y="63372"/>
                  </a:lnTo>
                  <a:lnTo>
                    <a:pt x="88391" y="63372"/>
                  </a:lnTo>
                  <a:lnTo>
                    <a:pt x="88391" y="52450"/>
                  </a:lnTo>
                  <a:close/>
                </a:path>
                <a:path w="175894" h="96520">
                  <a:moveTo>
                    <a:pt x="30225" y="23621"/>
                  </a:moveTo>
                  <a:lnTo>
                    <a:pt x="43192" y="23621"/>
                  </a:lnTo>
                  <a:lnTo>
                    <a:pt x="43192" y="40893"/>
                  </a:lnTo>
                  <a:lnTo>
                    <a:pt x="86994" y="40893"/>
                  </a:lnTo>
                  <a:lnTo>
                    <a:pt x="86994" y="51688"/>
                  </a:lnTo>
                  <a:lnTo>
                    <a:pt x="0" y="51688"/>
                  </a:lnTo>
                  <a:lnTo>
                    <a:pt x="0" y="40893"/>
                  </a:lnTo>
                  <a:lnTo>
                    <a:pt x="30225" y="40893"/>
                  </a:lnTo>
                  <a:lnTo>
                    <a:pt x="30225" y="23621"/>
                  </a:lnTo>
                  <a:close/>
                </a:path>
                <a:path w="175894" h="96520">
                  <a:moveTo>
                    <a:pt x="131889" y="10921"/>
                  </a:moveTo>
                  <a:lnTo>
                    <a:pt x="129031" y="10921"/>
                  </a:lnTo>
                  <a:lnTo>
                    <a:pt x="126390" y="11175"/>
                  </a:lnTo>
                  <a:lnTo>
                    <a:pt x="123977" y="11683"/>
                  </a:lnTo>
                  <a:lnTo>
                    <a:pt x="121564" y="12064"/>
                  </a:lnTo>
                  <a:lnTo>
                    <a:pt x="111975" y="19430"/>
                  </a:lnTo>
                  <a:lnTo>
                    <a:pt x="111975" y="21081"/>
                  </a:lnTo>
                  <a:lnTo>
                    <a:pt x="111975" y="24129"/>
                  </a:lnTo>
                  <a:lnTo>
                    <a:pt x="111975" y="25653"/>
                  </a:lnTo>
                  <a:lnTo>
                    <a:pt x="112496" y="27050"/>
                  </a:lnTo>
                  <a:lnTo>
                    <a:pt x="113512" y="28320"/>
                  </a:lnTo>
                  <a:lnTo>
                    <a:pt x="114528" y="29590"/>
                  </a:lnTo>
                  <a:lnTo>
                    <a:pt x="115925" y="30606"/>
                  </a:lnTo>
                  <a:lnTo>
                    <a:pt x="117703" y="31495"/>
                  </a:lnTo>
                  <a:lnTo>
                    <a:pt x="119468" y="32384"/>
                  </a:lnTo>
                  <a:lnTo>
                    <a:pt x="121564" y="33019"/>
                  </a:lnTo>
                  <a:lnTo>
                    <a:pt x="123977" y="33527"/>
                  </a:lnTo>
                  <a:lnTo>
                    <a:pt x="126390" y="34035"/>
                  </a:lnTo>
                  <a:lnTo>
                    <a:pt x="129031" y="34162"/>
                  </a:lnTo>
                  <a:lnTo>
                    <a:pt x="131889" y="34162"/>
                  </a:lnTo>
                  <a:lnTo>
                    <a:pt x="134747" y="34162"/>
                  </a:lnTo>
                  <a:lnTo>
                    <a:pt x="137388" y="34035"/>
                  </a:lnTo>
                  <a:lnTo>
                    <a:pt x="139801" y="33527"/>
                  </a:lnTo>
                  <a:lnTo>
                    <a:pt x="142227" y="33019"/>
                  </a:lnTo>
                  <a:lnTo>
                    <a:pt x="150266" y="28320"/>
                  </a:lnTo>
                  <a:lnTo>
                    <a:pt x="151295" y="27050"/>
                  </a:lnTo>
                  <a:lnTo>
                    <a:pt x="151803" y="25653"/>
                  </a:lnTo>
                  <a:lnTo>
                    <a:pt x="151803" y="24129"/>
                  </a:lnTo>
                  <a:lnTo>
                    <a:pt x="151803" y="21081"/>
                  </a:lnTo>
                  <a:lnTo>
                    <a:pt x="151803" y="19430"/>
                  </a:lnTo>
                  <a:lnTo>
                    <a:pt x="151295" y="18033"/>
                  </a:lnTo>
                  <a:lnTo>
                    <a:pt x="150266" y="16763"/>
                  </a:lnTo>
                  <a:lnTo>
                    <a:pt x="149250" y="15493"/>
                  </a:lnTo>
                  <a:lnTo>
                    <a:pt x="139801" y="11683"/>
                  </a:lnTo>
                  <a:lnTo>
                    <a:pt x="137388" y="11175"/>
                  </a:lnTo>
                  <a:lnTo>
                    <a:pt x="134747" y="10921"/>
                  </a:lnTo>
                  <a:lnTo>
                    <a:pt x="131889" y="10921"/>
                  </a:lnTo>
                  <a:close/>
                </a:path>
                <a:path w="175894" h="96520">
                  <a:moveTo>
                    <a:pt x="11341" y="1777"/>
                  </a:moveTo>
                  <a:lnTo>
                    <a:pt x="74637" y="1777"/>
                  </a:lnTo>
                  <a:lnTo>
                    <a:pt x="74637" y="15620"/>
                  </a:lnTo>
                  <a:lnTo>
                    <a:pt x="74637" y="16763"/>
                  </a:lnTo>
                  <a:lnTo>
                    <a:pt x="74587" y="18160"/>
                  </a:lnTo>
                  <a:lnTo>
                    <a:pt x="74485" y="19811"/>
                  </a:lnTo>
                  <a:lnTo>
                    <a:pt x="74383" y="21589"/>
                  </a:lnTo>
                  <a:lnTo>
                    <a:pt x="74231" y="23367"/>
                  </a:lnTo>
                  <a:lnTo>
                    <a:pt x="74028" y="25272"/>
                  </a:lnTo>
                  <a:lnTo>
                    <a:pt x="73825" y="27177"/>
                  </a:lnTo>
                  <a:lnTo>
                    <a:pt x="72402" y="36194"/>
                  </a:lnTo>
                  <a:lnTo>
                    <a:pt x="59842" y="34670"/>
                  </a:lnTo>
                  <a:lnTo>
                    <a:pt x="60591" y="31114"/>
                  </a:lnTo>
                  <a:lnTo>
                    <a:pt x="61099" y="27812"/>
                  </a:lnTo>
                  <a:lnTo>
                    <a:pt x="61366" y="24637"/>
                  </a:lnTo>
                  <a:lnTo>
                    <a:pt x="61645" y="21462"/>
                  </a:lnTo>
                  <a:lnTo>
                    <a:pt x="61772" y="18668"/>
                  </a:lnTo>
                  <a:lnTo>
                    <a:pt x="61772" y="16001"/>
                  </a:lnTo>
                  <a:lnTo>
                    <a:pt x="61772" y="12699"/>
                  </a:lnTo>
                  <a:lnTo>
                    <a:pt x="11341" y="12699"/>
                  </a:lnTo>
                  <a:lnTo>
                    <a:pt x="11341" y="1777"/>
                  </a:lnTo>
                  <a:close/>
                </a:path>
                <a:path w="175894" h="96520">
                  <a:moveTo>
                    <a:pt x="131889" y="0"/>
                  </a:moveTo>
                  <a:lnTo>
                    <a:pt x="136588" y="0"/>
                  </a:lnTo>
                  <a:lnTo>
                    <a:pt x="140906" y="507"/>
                  </a:lnTo>
                  <a:lnTo>
                    <a:pt x="144856" y="1396"/>
                  </a:lnTo>
                  <a:lnTo>
                    <a:pt x="148805" y="2285"/>
                  </a:lnTo>
                  <a:lnTo>
                    <a:pt x="162013" y="11810"/>
                  </a:lnTo>
                  <a:lnTo>
                    <a:pt x="163652" y="14223"/>
                  </a:lnTo>
                  <a:lnTo>
                    <a:pt x="164465" y="17144"/>
                  </a:lnTo>
                  <a:lnTo>
                    <a:pt x="164465" y="20446"/>
                  </a:lnTo>
                  <a:lnTo>
                    <a:pt x="164465" y="24764"/>
                  </a:lnTo>
                  <a:lnTo>
                    <a:pt x="164465" y="27939"/>
                  </a:lnTo>
                  <a:lnTo>
                    <a:pt x="163652" y="30860"/>
                  </a:lnTo>
                  <a:lnTo>
                    <a:pt x="162013" y="33400"/>
                  </a:lnTo>
                  <a:lnTo>
                    <a:pt x="160375" y="35940"/>
                  </a:lnTo>
                  <a:lnTo>
                    <a:pt x="158102" y="38099"/>
                  </a:lnTo>
                  <a:lnTo>
                    <a:pt x="155168" y="39877"/>
                  </a:lnTo>
                  <a:lnTo>
                    <a:pt x="152247" y="41655"/>
                  </a:lnTo>
                  <a:lnTo>
                    <a:pt x="148805" y="42925"/>
                  </a:lnTo>
                  <a:lnTo>
                    <a:pt x="144856" y="43814"/>
                  </a:lnTo>
                  <a:lnTo>
                    <a:pt x="140906" y="44703"/>
                  </a:lnTo>
                  <a:lnTo>
                    <a:pt x="136588" y="45084"/>
                  </a:lnTo>
                  <a:lnTo>
                    <a:pt x="131889" y="45084"/>
                  </a:lnTo>
                  <a:lnTo>
                    <a:pt x="127190" y="45084"/>
                  </a:lnTo>
                  <a:lnTo>
                    <a:pt x="99313" y="27939"/>
                  </a:lnTo>
                  <a:lnTo>
                    <a:pt x="99313" y="24764"/>
                  </a:lnTo>
                  <a:lnTo>
                    <a:pt x="99313" y="20446"/>
                  </a:lnTo>
                  <a:lnTo>
                    <a:pt x="99313" y="17144"/>
                  </a:lnTo>
                  <a:lnTo>
                    <a:pt x="100139" y="14223"/>
                  </a:lnTo>
                  <a:lnTo>
                    <a:pt x="101765" y="11810"/>
                  </a:lnTo>
                  <a:lnTo>
                    <a:pt x="103403" y="9270"/>
                  </a:lnTo>
                  <a:lnTo>
                    <a:pt x="118922" y="1396"/>
                  </a:lnTo>
                  <a:lnTo>
                    <a:pt x="122872" y="507"/>
                  </a:lnTo>
                  <a:lnTo>
                    <a:pt x="127190" y="0"/>
                  </a:lnTo>
                  <a:lnTo>
                    <a:pt x="131889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3" name="object 433"/>
            <p:cNvSpPr/>
            <p:nvPr/>
          </p:nvSpPr>
          <p:spPr>
            <a:xfrm>
              <a:off x="210439" y="8212006"/>
              <a:ext cx="33655" cy="8890"/>
            </a:xfrm>
            <a:custGeom>
              <a:avLst/>
              <a:gdLst/>
              <a:ahLst/>
              <a:cxnLst/>
              <a:rect l="l" t="t" r="r" b="b"/>
              <a:pathLst>
                <a:path w="33654" h="8890">
                  <a:moveTo>
                    <a:pt x="33286" y="0"/>
                  </a:moveTo>
                  <a:lnTo>
                    <a:pt x="0" y="0"/>
                  </a:lnTo>
                  <a:lnTo>
                    <a:pt x="0" y="8576"/>
                  </a:lnTo>
                  <a:lnTo>
                    <a:pt x="33286" y="8576"/>
                  </a:lnTo>
                  <a:lnTo>
                    <a:pt x="33286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4" name="object 434"/>
            <p:cNvSpPr/>
            <p:nvPr/>
          </p:nvSpPr>
          <p:spPr>
            <a:xfrm>
              <a:off x="210439" y="8212006"/>
              <a:ext cx="33655" cy="8890"/>
            </a:xfrm>
            <a:custGeom>
              <a:avLst/>
              <a:gdLst/>
              <a:ahLst/>
              <a:cxnLst/>
              <a:rect l="l" t="t" r="r" b="b"/>
              <a:pathLst>
                <a:path w="33654" h="8890">
                  <a:moveTo>
                    <a:pt x="0" y="8576"/>
                  </a:moveTo>
                  <a:lnTo>
                    <a:pt x="33286" y="8576"/>
                  </a:lnTo>
                  <a:lnTo>
                    <a:pt x="33286" y="0"/>
                  </a:lnTo>
                  <a:lnTo>
                    <a:pt x="0" y="0"/>
                  </a:lnTo>
                  <a:lnTo>
                    <a:pt x="0" y="8576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5" name="object 435"/>
            <p:cNvSpPr/>
            <p:nvPr/>
          </p:nvSpPr>
          <p:spPr>
            <a:xfrm>
              <a:off x="275031" y="8173973"/>
              <a:ext cx="175260" cy="93345"/>
            </a:xfrm>
            <a:custGeom>
              <a:avLst/>
              <a:gdLst/>
              <a:ahLst/>
              <a:cxnLst/>
              <a:rect l="l" t="t" r="r" b="b"/>
              <a:pathLst>
                <a:path w="175259" h="93345">
                  <a:moveTo>
                    <a:pt x="47688" y="56006"/>
                  </a:moveTo>
                  <a:lnTo>
                    <a:pt x="38696" y="56006"/>
                  </a:lnTo>
                  <a:lnTo>
                    <a:pt x="34632" y="56387"/>
                  </a:lnTo>
                  <a:lnTo>
                    <a:pt x="30988" y="57276"/>
                  </a:lnTo>
                  <a:lnTo>
                    <a:pt x="27355" y="58038"/>
                  </a:lnTo>
                  <a:lnTo>
                    <a:pt x="15824" y="66167"/>
                  </a:lnTo>
                  <a:lnTo>
                    <a:pt x="14465" y="68199"/>
                  </a:lnTo>
                  <a:lnTo>
                    <a:pt x="13792" y="70484"/>
                  </a:lnTo>
                  <a:lnTo>
                    <a:pt x="13792" y="78739"/>
                  </a:lnTo>
                  <a:lnTo>
                    <a:pt x="38696" y="93344"/>
                  </a:lnTo>
                  <a:lnTo>
                    <a:pt x="47688" y="93344"/>
                  </a:lnTo>
                  <a:lnTo>
                    <a:pt x="69202" y="85089"/>
                  </a:lnTo>
                  <a:lnTo>
                    <a:pt x="40335" y="85089"/>
                  </a:lnTo>
                  <a:lnTo>
                    <a:pt x="37719" y="84836"/>
                  </a:lnTo>
                  <a:lnTo>
                    <a:pt x="23799" y="76962"/>
                  </a:lnTo>
                  <a:lnTo>
                    <a:pt x="23799" y="72262"/>
                  </a:lnTo>
                  <a:lnTo>
                    <a:pt x="24269" y="71119"/>
                  </a:lnTo>
                  <a:lnTo>
                    <a:pt x="26174" y="68833"/>
                  </a:lnTo>
                  <a:lnTo>
                    <a:pt x="27508" y="67818"/>
                  </a:lnTo>
                  <a:lnTo>
                    <a:pt x="29210" y="67056"/>
                  </a:lnTo>
                  <a:lnTo>
                    <a:pt x="30911" y="66167"/>
                  </a:lnTo>
                  <a:lnTo>
                    <a:pt x="32956" y="65531"/>
                  </a:lnTo>
                  <a:lnTo>
                    <a:pt x="37719" y="64515"/>
                  </a:lnTo>
                  <a:lnTo>
                    <a:pt x="40335" y="64262"/>
                  </a:lnTo>
                  <a:lnTo>
                    <a:pt x="69200" y="64262"/>
                  </a:lnTo>
                  <a:lnTo>
                    <a:pt x="69113" y="64134"/>
                  </a:lnTo>
                  <a:lnTo>
                    <a:pt x="67144" y="62356"/>
                  </a:lnTo>
                  <a:lnTo>
                    <a:pt x="62039" y="59308"/>
                  </a:lnTo>
                  <a:lnTo>
                    <a:pt x="58953" y="58038"/>
                  </a:lnTo>
                  <a:lnTo>
                    <a:pt x="55346" y="57276"/>
                  </a:lnTo>
                  <a:lnTo>
                    <a:pt x="51739" y="56387"/>
                  </a:lnTo>
                  <a:lnTo>
                    <a:pt x="47688" y="56006"/>
                  </a:lnTo>
                  <a:close/>
                </a:path>
                <a:path w="175259" h="93345">
                  <a:moveTo>
                    <a:pt x="69200" y="64262"/>
                  </a:moveTo>
                  <a:lnTo>
                    <a:pt x="46050" y="64262"/>
                  </a:lnTo>
                  <a:lnTo>
                    <a:pt x="48679" y="64515"/>
                  </a:lnTo>
                  <a:lnTo>
                    <a:pt x="53441" y="65531"/>
                  </a:lnTo>
                  <a:lnTo>
                    <a:pt x="55486" y="66167"/>
                  </a:lnTo>
                  <a:lnTo>
                    <a:pt x="57188" y="67056"/>
                  </a:lnTo>
                  <a:lnTo>
                    <a:pt x="58889" y="67818"/>
                  </a:lnTo>
                  <a:lnTo>
                    <a:pt x="60210" y="68833"/>
                  </a:lnTo>
                  <a:lnTo>
                    <a:pt x="62115" y="71119"/>
                  </a:lnTo>
                  <a:lnTo>
                    <a:pt x="62598" y="72262"/>
                  </a:lnTo>
                  <a:lnTo>
                    <a:pt x="62598" y="76962"/>
                  </a:lnTo>
                  <a:lnTo>
                    <a:pt x="46050" y="85089"/>
                  </a:lnTo>
                  <a:lnTo>
                    <a:pt x="69202" y="85089"/>
                  </a:lnTo>
                  <a:lnTo>
                    <a:pt x="71920" y="81025"/>
                  </a:lnTo>
                  <a:lnTo>
                    <a:pt x="72605" y="78739"/>
                  </a:lnTo>
                  <a:lnTo>
                    <a:pt x="72605" y="70484"/>
                  </a:lnTo>
                  <a:lnTo>
                    <a:pt x="71907" y="68199"/>
                  </a:lnTo>
                  <a:lnTo>
                    <a:pt x="69200" y="64262"/>
                  </a:lnTo>
                  <a:close/>
                </a:path>
                <a:path w="175259" h="93345">
                  <a:moveTo>
                    <a:pt x="110959" y="61849"/>
                  </a:moveTo>
                  <a:lnTo>
                    <a:pt x="100850" y="61849"/>
                  </a:lnTo>
                  <a:lnTo>
                    <a:pt x="100850" y="89662"/>
                  </a:lnTo>
                  <a:lnTo>
                    <a:pt x="164160" y="89662"/>
                  </a:lnTo>
                  <a:lnTo>
                    <a:pt x="164160" y="80899"/>
                  </a:lnTo>
                  <a:lnTo>
                    <a:pt x="110959" y="80899"/>
                  </a:lnTo>
                  <a:lnTo>
                    <a:pt x="110959" y="61849"/>
                  </a:lnTo>
                  <a:close/>
                </a:path>
                <a:path w="175259" h="93345">
                  <a:moveTo>
                    <a:pt x="137922" y="52196"/>
                  </a:moveTo>
                  <a:lnTo>
                    <a:pt x="127711" y="52196"/>
                  </a:lnTo>
                  <a:lnTo>
                    <a:pt x="127711" y="70357"/>
                  </a:lnTo>
                  <a:lnTo>
                    <a:pt x="137922" y="70357"/>
                  </a:lnTo>
                  <a:lnTo>
                    <a:pt x="137922" y="52196"/>
                  </a:lnTo>
                  <a:close/>
                </a:path>
                <a:path w="175259" h="93345">
                  <a:moveTo>
                    <a:pt x="174777" y="43561"/>
                  </a:moveTo>
                  <a:lnTo>
                    <a:pt x="88392" y="43561"/>
                  </a:lnTo>
                  <a:lnTo>
                    <a:pt x="88392" y="52196"/>
                  </a:lnTo>
                  <a:lnTo>
                    <a:pt x="174777" y="52196"/>
                  </a:lnTo>
                  <a:lnTo>
                    <a:pt x="174777" y="43561"/>
                  </a:lnTo>
                  <a:close/>
                </a:path>
                <a:path w="175259" h="93345">
                  <a:moveTo>
                    <a:pt x="162217" y="253"/>
                  </a:moveTo>
                  <a:lnTo>
                    <a:pt x="100952" y="253"/>
                  </a:lnTo>
                  <a:lnTo>
                    <a:pt x="100952" y="34670"/>
                  </a:lnTo>
                  <a:lnTo>
                    <a:pt x="162217" y="34670"/>
                  </a:lnTo>
                  <a:lnTo>
                    <a:pt x="162217" y="26288"/>
                  </a:lnTo>
                  <a:lnTo>
                    <a:pt x="110959" y="26288"/>
                  </a:lnTo>
                  <a:lnTo>
                    <a:pt x="110959" y="8636"/>
                  </a:lnTo>
                  <a:lnTo>
                    <a:pt x="162217" y="8636"/>
                  </a:lnTo>
                  <a:lnTo>
                    <a:pt x="162217" y="253"/>
                  </a:lnTo>
                  <a:close/>
                </a:path>
                <a:path w="175259" h="93345">
                  <a:moveTo>
                    <a:pt x="162217" y="8636"/>
                  </a:moveTo>
                  <a:lnTo>
                    <a:pt x="152209" y="8636"/>
                  </a:lnTo>
                  <a:lnTo>
                    <a:pt x="152209" y="26288"/>
                  </a:lnTo>
                  <a:lnTo>
                    <a:pt x="162217" y="26288"/>
                  </a:lnTo>
                  <a:lnTo>
                    <a:pt x="162217" y="8636"/>
                  </a:lnTo>
                  <a:close/>
                </a:path>
                <a:path w="175259" h="93345">
                  <a:moveTo>
                    <a:pt x="86385" y="41909"/>
                  </a:moveTo>
                  <a:lnTo>
                    <a:pt x="0" y="41909"/>
                  </a:lnTo>
                  <a:lnTo>
                    <a:pt x="0" y="50418"/>
                  </a:lnTo>
                  <a:lnTo>
                    <a:pt x="86385" y="50418"/>
                  </a:lnTo>
                  <a:lnTo>
                    <a:pt x="86385" y="41909"/>
                  </a:lnTo>
                  <a:close/>
                </a:path>
                <a:path w="175259" h="93345">
                  <a:moveTo>
                    <a:pt x="48298" y="32131"/>
                  </a:moveTo>
                  <a:lnTo>
                    <a:pt x="38087" y="32131"/>
                  </a:lnTo>
                  <a:lnTo>
                    <a:pt x="38087" y="41909"/>
                  </a:lnTo>
                  <a:lnTo>
                    <a:pt x="48298" y="41909"/>
                  </a:lnTo>
                  <a:lnTo>
                    <a:pt x="48298" y="32131"/>
                  </a:lnTo>
                  <a:close/>
                </a:path>
                <a:path w="175259" h="93345">
                  <a:moveTo>
                    <a:pt x="73113" y="0"/>
                  </a:moveTo>
                  <a:lnTo>
                    <a:pt x="12763" y="0"/>
                  </a:lnTo>
                  <a:lnTo>
                    <a:pt x="12763" y="32131"/>
                  </a:lnTo>
                  <a:lnTo>
                    <a:pt x="73723" y="32131"/>
                  </a:lnTo>
                  <a:lnTo>
                    <a:pt x="73723" y="23621"/>
                  </a:lnTo>
                  <a:lnTo>
                    <a:pt x="22771" y="23621"/>
                  </a:lnTo>
                  <a:lnTo>
                    <a:pt x="22771" y="8508"/>
                  </a:lnTo>
                  <a:lnTo>
                    <a:pt x="73113" y="8508"/>
                  </a:lnTo>
                  <a:lnTo>
                    <a:pt x="73113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6" name="object 436"/>
            <p:cNvSpPr/>
            <p:nvPr/>
          </p:nvSpPr>
          <p:spPr>
            <a:xfrm>
              <a:off x="275031" y="8173973"/>
              <a:ext cx="175260" cy="93345"/>
            </a:xfrm>
            <a:custGeom>
              <a:avLst/>
              <a:gdLst/>
              <a:ahLst/>
              <a:cxnLst/>
              <a:rect l="l" t="t" r="r" b="b"/>
              <a:pathLst>
                <a:path w="175259" h="93345">
                  <a:moveTo>
                    <a:pt x="43192" y="64262"/>
                  </a:moveTo>
                  <a:lnTo>
                    <a:pt x="40335" y="64262"/>
                  </a:lnTo>
                  <a:lnTo>
                    <a:pt x="37719" y="64515"/>
                  </a:lnTo>
                  <a:lnTo>
                    <a:pt x="35331" y="65024"/>
                  </a:lnTo>
                  <a:lnTo>
                    <a:pt x="32956" y="65531"/>
                  </a:lnTo>
                  <a:lnTo>
                    <a:pt x="30911" y="66167"/>
                  </a:lnTo>
                  <a:lnTo>
                    <a:pt x="29210" y="67056"/>
                  </a:lnTo>
                  <a:lnTo>
                    <a:pt x="27508" y="67818"/>
                  </a:lnTo>
                  <a:lnTo>
                    <a:pt x="26174" y="68833"/>
                  </a:lnTo>
                  <a:lnTo>
                    <a:pt x="25222" y="69976"/>
                  </a:lnTo>
                  <a:lnTo>
                    <a:pt x="24269" y="71119"/>
                  </a:lnTo>
                  <a:lnTo>
                    <a:pt x="23799" y="72262"/>
                  </a:lnTo>
                  <a:lnTo>
                    <a:pt x="23799" y="73532"/>
                  </a:lnTo>
                  <a:lnTo>
                    <a:pt x="23799" y="75818"/>
                  </a:lnTo>
                  <a:lnTo>
                    <a:pt x="23799" y="76962"/>
                  </a:lnTo>
                  <a:lnTo>
                    <a:pt x="24269" y="78105"/>
                  </a:lnTo>
                  <a:lnTo>
                    <a:pt x="40335" y="85089"/>
                  </a:lnTo>
                  <a:lnTo>
                    <a:pt x="43192" y="85089"/>
                  </a:lnTo>
                  <a:lnTo>
                    <a:pt x="46050" y="85089"/>
                  </a:lnTo>
                  <a:lnTo>
                    <a:pt x="48679" y="84836"/>
                  </a:lnTo>
                  <a:lnTo>
                    <a:pt x="51053" y="84327"/>
                  </a:lnTo>
                  <a:lnTo>
                    <a:pt x="53441" y="83819"/>
                  </a:lnTo>
                  <a:lnTo>
                    <a:pt x="62598" y="76962"/>
                  </a:lnTo>
                  <a:lnTo>
                    <a:pt x="62598" y="75818"/>
                  </a:lnTo>
                  <a:lnTo>
                    <a:pt x="62598" y="73532"/>
                  </a:lnTo>
                  <a:lnTo>
                    <a:pt x="62598" y="72262"/>
                  </a:lnTo>
                  <a:lnTo>
                    <a:pt x="62115" y="71119"/>
                  </a:lnTo>
                  <a:lnTo>
                    <a:pt x="61163" y="69976"/>
                  </a:lnTo>
                  <a:lnTo>
                    <a:pt x="60210" y="68833"/>
                  </a:lnTo>
                  <a:lnTo>
                    <a:pt x="58889" y="67818"/>
                  </a:lnTo>
                  <a:lnTo>
                    <a:pt x="57188" y="67056"/>
                  </a:lnTo>
                  <a:lnTo>
                    <a:pt x="55486" y="66167"/>
                  </a:lnTo>
                  <a:lnTo>
                    <a:pt x="53441" y="65531"/>
                  </a:lnTo>
                  <a:lnTo>
                    <a:pt x="51053" y="65024"/>
                  </a:lnTo>
                  <a:lnTo>
                    <a:pt x="48679" y="64515"/>
                  </a:lnTo>
                  <a:lnTo>
                    <a:pt x="46050" y="64262"/>
                  </a:lnTo>
                  <a:lnTo>
                    <a:pt x="43192" y="64262"/>
                  </a:lnTo>
                  <a:close/>
                </a:path>
                <a:path w="175259" h="93345">
                  <a:moveTo>
                    <a:pt x="100850" y="61849"/>
                  </a:moveTo>
                  <a:lnTo>
                    <a:pt x="110959" y="61849"/>
                  </a:lnTo>
                  <a:lnTo>
                    <a:pt x="110959" y="80899"/>
                  </a:lnTo>
                  <a:lnTo>
                    <a:pt x="164160" y="80899"/>
                  </a:lnTo>
                  <a:lnTo>
                    <a:pt x="164160" y="89662"/>
                  </a:lnTo>
                  <a:lnTo>
                    <a:pt x="100850" y="89662"/>
                  </a:lnTo>
                  <a:lnTo>
                    <a:pt x="100850" y="61849"/>
                  </a:lnTo>
                  <a:close/>
                </a:path>
                <a:path w="175259" h="93345">
                  <a:moveTo>
                    <a:pt x="43192" y="56006"/>
                  </a:moveTo>
                  <a:lnTo>
                    <a:pt x="47688" y="56006"/>
                  </a:lnTo>
                  <a:lnTo>
                    <a:pt x="51739" y="56387"/>
                  </a:lnTo>
                  <a:lnTo>
                    <a:pt x="55346" y="57276"/>
                  </a:lnTo>
                  <a:lnTo>
                    <a:pt x="58953" y="58038"/>
                  </a:lnTo>
                  <a:lnTo>
                    <a:pt x="62039" y="59308"/>
                  </a:lnTo>
                  <a:lnTo>
                    <a:pt x="64592" y="60832"/>
                  </a:lnTo>
                  <a:lnTo>
                    <a:pt x="67144" y="62356"/>
                  </a:lnTo>
                  <a:lnTo>
                    <a:pt x="69113" y="64134"/>
                  </a:lnTo>
                  <a:lnTo>
                    <a:pt x="70510" y="66167"/>
                  </a:lnTo>
                  <a:lnTo>
                    <a:pt x="71907" y="68199"/>
                  </a:lnTo>
                  <a:lnTo>
                    <a:pt x="72605" y="70484"/>
                  </a:lnTo>
                  <a:lnTo>
                    <a:pt x="72605" y="72898"/>
                  </a:lnTo>
                  <a:lnTo>
                    <a:pt x="72605" y="76326"/>
                  </a:lnTo>
                  <a:lnTo>
                    <a:pt x="72605" y="78739"/>
                  </a:lnTo>
                  <a:lnTo>
                    <a:pt x="71920" y="81025"/>
                  </a:lnTo>
                  <a:lnTo>
                    <a:pt x="70561" y="83057"/>
                  </a:lnTo>
                  <a:lnTo>
                    <a:pt x="69202" y="85089"/>
                  </a:lnTo>
                  <a:lnTo>
                    <a:pt x="47688" y="93344"/>
                  </a:lnTo>
                  <a:lnTo>
                    <a:pt x="43192" y="93344"/>
                  </a:lnTo>
                  <a:lnTo>
                    <a:pt x="38696" y="93344"/>
                  </a:lnTo>
                  <a:lnTo>
                    <a:pt x="13792" y="78739"/>
                  </a:lnTo>
                  <a:lnTo>
                    <a:pt x="13792" y="76326"/>
                  </a:lnTo>
                  <a:lnTo>
                    <a:pt x="13792" y="72898"/>
                  </a:lnTo>
                  <a:lnTo>
                    <a:pt x="13792" y="70484"/>
                  </a:lnTo>
                  <a:lnTo>
                    <a:pt x="14465" y="68199"/>
                  </a:lnTo>
                  <a:lnTo>
                    <a:pt x="15824" y="66167"/>
                  </a:lnTo>
                  <a:lnTo>
                    <a:pt x="17195" y="64007"/>
                  </a:lnTo>
                  <a:lnTo>
                    <a:pt x="30988" y="57276"/>
                  </a:lnTo>
                  <a:lnTo>
                    <a:pt x="34632" y="56387"/>
                  </a:lnTo>
                  <a:lnTo>
                    <a:pt x="38696" y="56006"/>
                  </a:lnTo>
                  <a:lnTo>
                    <a:pt x="43192" y="56006"/>
                  </a:lnTo>
                  <a:close/>
                </a:path>
                <a:path w="175259" h="93345">
                  <a:moveTo>
                    <a:pt x="88392" y="43561"/>
                  </a:moveTo>
                  <a:lnTo>
                    <a:pt x="174777" y="43561"/>
                  </a:lnTo>
                  <a:lnTo>
                    <a:pt x="174777" y="52196"/>
                  </a:lnTo>
                  <a:lnTo>
                    <a:pt x="137922" y="52196"/>
                  </a:lnTo>
                  <a:lnTo>
                    <a:pt x="137922" y="70357"/>
                  </a:lnTo>
                  <a:lnTo>
                    <a:pt x="127711" y="70357"/>
                  </a:lnTo>
                  <a:lnTo>
                    <a:pt x="127711" y="52196"/>
                  </a:lnTo>
                  <a:lnTo>
                    <a:pt x="88392" y="52196"/>
                  </a:lnTo>
                  <a:lnTo>
                    <a:pt x="88392" y="43561"/>
                  </a:lnTo>
                  <a:close/>
                </a:path>
                <a:path w="175259" h="93345">
                  <a:moveTo>
                    <a:pt x="110959" y="8636"/>
                  </a:moveTo>
                  <a:lnTo>
                    <a:pt x="110959" y="26288"/>
                  </a:lnTo>
                  <a:lnTo>
                    <a:pt x="152209" y="26288"/>
                  </a:lnTo>
                  <a:lnTo>
                    <a:pt x="152209" y="8636"/>
                  </a:lnTo>
                  <a:lnTo>
                    <a:pt x="110959" y="8636"/>
                  </a:lnTo>
                  <a:close/>
                </a:path>
                <a:path w="175259" h="93345">
                  <a:moveTo>
                    <a:pt x="100952" y="253"/>
                  </a:moveTo>
                  <a:lnTo>
                    <a:pt x="162217" y="253"/>
                  </a:lnTo>
                  <a:lnTo>
                    <a:pt x="162217" y="34670"/>
                  </a:lnTo>
                  <a:lnTo>
                    <a:pt x="100952" y="34670"/>
                  </a:lnTo>
                  <a:lnTo>
                    <a:pt x="100952" y="253"/>
                  </a:lnTo>
                  <a:close/>
                </a:path>
                <a:path w="175259" h="93345">
                  <a:moveTo>
                    <a:pt x="12763" y="0"/>
                  </a:moveTo>
                  <a:lnTo>
                    <a:pt x="73113" y="0"/>
                  </a:lnTo>
                  <a:lnTo>
                    <a:pt x="73113" y="8508"/>
                  </a:lnTo>
                  <a:lnTo>
                    <a:pt x="22771" y="8508"/>
                  </a:lnTo>
                  <a:lnTo>
                    <a:pt x="22771" y="23621"/>
                  </a:lnTo>
                  <a:lnTo>
                    <a:pt x="73723" y="23621"/>
                  </a:lnTo>
                  <a:lnTo>
                    <a:pt x="73723" y="32131"/>
                  </a:lnTo>
                  <a:lnTo>
                    <a:pt x="48298" y="32131"/>
                  </a:lnTo>
                  <a:lnTo>
                    <a:pt x="48298" y="41909"/>
                  </a:lnTo>
                  <a:lnTo>
                    <a:pt x="86385" y="41909"/>
                  </a:lnTo>
                  <a:lnTo>
                    <a:pt x="86385" y="50418"/>
                  </a:lnTo>
                  <a:lnTo>
                    <a:pt x="0" y="50418"/>
                  </a:lnTo>
                  <a:lnTo>
                    <a:pt x="0" y="41909"/>
                  </a:lnTo>
                  <a:lnTo>
                    <a:pt x="38087" y="41909"/>
                  </a:lnTo>
                  <a:lnTo>
                    <a:pt x="38087" y="32131"/>
                  </a:lnTo>
                  <a:lnTo>
                    <a:pt x="12763" y="32131"/>
                  </a:lnTo>
                  <a:lnTo>
                    <a:pt x="12763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7" name="object 437"/>
            <p:cNvSpPr/>
            <p:nvPr/>
          </p:nvSpPr>
          <p:spPr>
            <a:xfrm>
              <a:off x="478663" y="8170544"/>
              <a:ext cx="340360" cy="94615"/>
            </a:xfrm>
            <a:custGeom>
              <a:avLst/>
              <a:gdLst/>
              <a:ahLst/>
              <a:cxnLst/>
              <a:rect l="l" t="t" r="r" b="b"/>
              <a:pathLst>
                <a:path w="340359" h="94615">
                  <a:moveTo>
                    <a:pt x="324497" y="63626"/>
                  </a:moveTo>
                  <a:lnTo>
                    <a:pt x="320281" y="64007"/>
                  </a:lnTo>
                  <a:lnTo>
                    <a:pt x="315988" y="64261"/>
                  </a:lnTo>
                  <a:lnTo>
                    <a:pt x="311632" y="64642"/>
                  </a:lnTo>
                  <a:lnTo>
                    <a:pt x="307276" y="64896"/>
                  </a:lnTo>
                  <a:lnTo>
                    <a:pt x="302653" y="65023"/>
                  </a:lnTo>
                  <a:lnTo>
                    <a:pt x="297751" y="65277"/>
                  </a:lnTo>
                  <a:lnTo>
                    <a:pt x="281965" y="65658"/>
                  </a:lnTo>
                  <a:lnTo>
                    <a:pt x="263436" y="65658"/>
                  </a:lnTo>
                  <a:lnTo>
                    <a:pt x="263436" y="74548"/>
                  </a:lnTo>
                  <a:lnTo>
                    <a:pt x="270103" y="74548"/>
                  </a:lnTo>
                  <a:lnTo>
                    <a:pt x="281965" y="74294"/>
                  </a:lnTo>
                  <a:lnTo>
                    <a:pt x="287655" y="74294"/>
                  </a:lnTo>
                  <a:lnTo>
                    <a:pt x="293001" y="74040"/>
                  </a:lnTo>
                  <a:lnTo>
                    <a:pt x="298005" y="73913"/>
                  </a:lnTo>
                  <a:lnTo>
                    <a:pt x="312242" y="73151"/>
                  </a:lnTo>
                  <a:lnTo>
                    <a:pt x="325412" y="72008"/>
                  </a:lnTo>
                  <a:lnTo>
                    <a:pt x="324497" y="63626"/>
                  </a:lnTo>
                  <a:close/>
                </a:path>
                <a:path w="340359" h="94615">
                  <a:moveTo>
                    <a:pt x="132702" y="64134"/>
                  </a:moveTo>
                  <a:lnTo>
                    <a:pt x="122491" y="64134"/>
                  </a:lnTo>
                  <a:lnTo>
                    <a:pt x="122491" y="94106"/>
                  </a:lnTo>
                  <a:lnTo>
                    <a:pt x="132702" y="94106"/>
                  </a:lnTo>
                  <a:lnTo>
                    <a:pt x="132702" y="64134"/>
                  </a:lnTo>
                  <a:close/>
                </a:path>
                <a:path w="340359" h="94615">
                  <a:moveTo>
                    <a:pt x="170789" y="55625"/>
                  </a:moveTo>
                  <a:lnTo>
                    <a:pt x="84404" y="55625"/>
                  </a:lnTo>
                  <a:lnTo>
                    <a:pt x="84404" y="64134"/>
                  </a:lnTo>
                  <a:lnTo>
                    <a:pt x="170789" y="64134"/>
                  </a:lnTo>
                  <a:lnTo>
                    <a:pt x="170789" y="55625"/>
                  </a:lnTo>
                  <a:close/>
                </a:path>
                <a:path w="340359" h="94615">
                  <a:moveTo>
                    <a:pt x="106667" y="3682"/>
                  </a:moveTo>
                  <a:lnTo>
                    <a:pt x="96659" y="3682"/>
                  </a:lnTo>
                  <a:lnTo>
                    <a:pt x="96659" y="45338"/>
                  </a:lnTo>
                  <a:lnTo>
                    <a:pt x="158534" y="45338"/>
                  </a:lnTo>
                  <a:lnTo>
                    <a:pt x="158534" y="36575"/>
                  </a:lnTo>
                  <a:lnTo>
                    <a:pt x="106667" y="36575"/>
                  </a:lnTo>
                  <a:lnTo>
                    <a:pt x="106667" y="25018"/>
                  </a:lnTo>
                  <a:lnTo>
                    <a:pt x="158534" y="25018"/>
                  </a:lnTo>
                  <a:lnTo>
                    <a:pt x="158534" y="16509"/>
                  </a:lnTo>
                  <a:lnTo>
                    <a:pt x="106667" y="16509"/>
                  </a:lnTo>
                  <a:lnTo>
                    <a:pt x="106667" y="3682"/>
                  </a:lnTo>
                  <a:close/>
                </a:path>
                <a:path w="340359" h="94615">
                  <a:moveTo>
                    <a:pt x="158534" y="25018"/>
                  </a:moveTo>
                  <a:lnTo>
                    <a:pt x="148526" y="25018"/>
                  </a:lnTo>
                  <a:lnTo>
                    <a:pt x="148526" y="36575"/>
                  </a:lnTo>
                  <a:lnTo>
                    <a:pt x="158534" y="36575"/>
                  </a:lnTo>
                  <a:lnTo>
                    <a:pt x="158534" y="25018"/>
                  </a:lnTo>
                  <a:close/>
                </a:path>
                <a:path w="340359" h="94615">
                  <a:moveTo>
                    <a:pt x="158534" y="3555"/>
                  </a:moveTo>
                  <a:lnTo>
                    <a:pt x="148526" y="3555"/>
                  </a:lnTo>
                  <a:lnTo>
                    <a:pt x="148526" y="16509"/>
                  </a:lnTo>
                  <a:lnTo>
                    <a:pt x="158534" y="16509"/>
                  </a:lnTo>
                  <a:lnTo>
                    <a:pt x="158534" y="3555"/>
                  </a:lnTo>
                  <a:close/>
                </a:path>
                <a:path w="340359" h="94615">
                  <a:moveTo>
                    <a:pt x="296926" y="5841"/>
                  </a:moveTo>
                  <a:lnTo>
                    <a:pt x="289166" y="5841"/>
                  </a:lnTo>
                  <a:lnTo>
                    <a:pt x="285699" y="6476"/>
                  </a:lnTo>
                  <a:lnTo>
                    <a:pt x="269773" y="18795"/>
                  </a:lnTo>
                  <a:lnTo>
                    <a:pt x="268617" y="21208"/>
                  </a:lnTo>
                  <a:lnTo>
                    <a:pt x="268033" y="23748"/>
                  </a:lnTo>
                  <a:lnTo>
                    <a:pt x="268033" y="33781"/>
                  </a:lnTo>
                  <a:lnTo>
                    <a:pt x="289166" y="51561"/>
                  </a:lnTo>
                  <a:lnTo>
                    <a:pt x="296926" y="51561"/>
                  </a:lnTo>
                  <a:lnTo>
                    <a:pt x="313965" y="42798"/>
                  </a:lnTo>
                  <a:lnTo>
                    <a:pt x="290868" y="42798"/>
                  </a:lnTo>
                  <a:lnTo>
                    <a:pt x="288861" y="42544"/>
                  </a:lnTo>
                  <a:lnTo>
                    <a:pt x="287020" y="41782"/>
                  </a:lnTo>
                  <a:lnTo>
                    <a:pt x="285191" y="41147"/>
                  </a:lnTo>
                  <a:lnTo>
                    <a:pt x="283565" y="40258"/>
                  </a:lnTo>
                  <a:lnTo>
                    <a:pt x="280784" y="37972"/>
                  </a:lnTo>
                  <a:lnTo>
                    <a:pt x="279692" y="36702"/>
                  </a:lnTo>
                  <a:lnTo>
                    <a:pt x="278130" y="33654"/>
                  </a:lnTo>
                  <a:lnTo>
                    <a:pt x="277736" y="32130"/>
                  </a:lnTo>
                  <a:lnTo>
                    <a:pt x="277736" y="25272"/>
                  </a:lnTo>
                  <a:lnTo>
                    <a:pt x="282168" y="18287"/>
                  </a:lnTo>
                  <a:lnTo>
                    <a:pt x="283565" y="17144"/>
                  </a:lnTo>
                  <a:lnTo>
                    <a:pt x="285191" y="16255"/>
                  </a:lnTo>
                  <a:lnTo>
                    <a:pt x="288861" y="14985"/>
                  </a:lnTo>
                  <a:lnTo>
                    <a:pt x="290868" y="14604"/>
                  </a:lnTo>
                  <a:lnTo>
                    <a:pt x="313893" y="14604"/>
                  </a:lnTo>
                  <a:lnTo>
                    <a:pt x="313499" y="14096"/>
                  </a:lnTo>
                  <a:lnTo>
                    <a:pt x="309143" y="10286"/>
                  </a:lnTo>
                  <a:lnTo>
                    <a:pt x="306527" y="8762"/>
                  </a:lnTo>
                  <a:lnTo>
                    <a:pt x="300405" y="6476"/>
                  </a:lnTo>
                  <a:lnTo>
                    <a:pt x="296926" y="5841"/>
                  </a:lnTo>
                  <a:close/>
                </a:path>
                <a:path w="340359" h="94615">
                  <a:moveTo>
                    <a:pt x="313893" y="14604"/>
                  </a:moveTo>
                  <a:lnTo>
                    <a:pt x="295160" y="14604"/>
                  </a:lnTo>
                  <a:lnTo>
                    <a:pt x="297154" y="14985"/>
                  </a:lnTo>
                  <a:lnTo>
                    <a:pt x="300888" y="16255"/>
                  </a:lnTo>
                  <a:lnTo>
                    <a:pt x="302526" y="17144"/>
                  </a:lnTo>
                  <a:lnTo>
                    <a:pt x="303923" y="18287"/>
                  </a:lnTo>
                  <a:lnTo>
                    <a:pt x="305320" y="19303"/>
                  </a:lnTo>
                  <a:lnTo>
                    <a:pt x="306412" y="20573"/>
                  </a:lnTo>
                  <a:lnTo>
                    <a:pt x="307187" y="22097"/>
                  </a:lnTo>
                  <a:lnTo>
                    <a:pt x="307975" y="23748"/>
                  </a:lnTo>
                  <a:lnTo>
                    <a:pt x="308368" y="25272"/>
                  </a:lnTo>
                  <a:lnTo>
                    <a:pt x="308368" y="32130"/>
                  </a:lnTo>
                  <a:lnTo>
                    <a:pt x="299021" y="41782"/>
                  </a:lnTo>
                  <a:lnTo>
                    <a:pt x="297154" y="42544"/>
                  </a:lnTo>
                  <a:lnTo>
                    <a:pt x="295160" y="42798"/>
                  </a:lnTo>
                  <a:lnTo>
                    <a:pt x="313965" y="42798"/>
                  </a:lnTo>
                  <a:lnTo>
                    <a:pt x="315175" y="41147"/>
                  </a:lnTo>
                  <a:lnTo>
                    <a:pt x="317487" y="36321"/>
                  </a:lnTo>
                  <a:lnTo>
                    <a:pt x="318071" y="33781"/>
                  </a:lnTo>
                  <a:lnTo>
                    <a:pt x="318071" y="23748"/>
                  </a:lnTo>
                  <a:lnTo>
                    <a:pt x="317487" y="21208"/>
                  </a:lnTo>
                  <a:lnTo>
                    <a:pt x="316331" y="18795"/>
                  </a:lnTo>
                  <a:lnTo>
                    <a:pt x="315175" y="16255"/>
                  </a:lnTo>
                  <a:lnTo>
                    <a:pt x="313893" y="14604"/>
                  </a:lnTo>
                  <a:close/>
                </a:path>
                <a:path w="340359" h="94615">
                  <a:moveTo>
                    <a:pt x="44005" y="8635"/>
                  </a:moveTo>
                  <a:lnTo>
                    <a:pt x="1841" y="8635"/>
                  </a:lnTo>
                  <a:lnTo>
                    <a:pt x="1841" y="17271"/>
                  </a:lnTo>
                  <a:lnTo>
                    <a:pt x="33997" y="17271"/>
                  </a:lnTo>
                  <a:lnTo>
                    <a:pt x="33909" y="31241"/>
                  </a:lnTo>
                  <a:lnTo>
                    <a:pt x="33578" y="35178"/>
                  </a:lnTo>
                  <a:lnTo>
                    <a:pt x="33134" y="37083"/>
                  </a:lnTo>
                  <a:lnTo>
                    <a:pt x="32423" y="38861"/>
                  </a:lnTo>
                  <a:lnTo>
                    <a:pt x="31699" y="40766"/>
                  </a:lnTo>
                  <a:lnTo>
                    <a:pt x="0" y="65531"/>
                  </a:lnTo>
                  <a:lnTo>
                    <a:pt x="5308" y="73532"/>
                  </a:lnTo>
                  <a:lnTo>
                    <a:pt x="37045" y="50799"/>
                  </a:lnTo>
                  <a:lnTo>
                    <a:pt x="42265" y="42036"/>
                  </a:lnTo>
                  <a:lnTo>
                    <a:pt x="43091" y="39877"/>
                  </a:lnTo>
                  <a:lnTo>
                    <a:pt x="43586" y="37464"/>
                  </a:lnTo>
                  <a:lnTo>
                    <a:pt x="43916" y="32511"/>
                  </a:lnTo>
                  <a:lnTo>
                    <a:pt x="44005" y="8635"/>
                  </a:lnTo>
                  <a:close/>
                </a:path>
                <a:path w="340359" h="94615">
                  <a:moveTo>
                    <a:pt x="205981" y="17271"/>
                  </a:moveTo>
                  <a:lnTo>
                    <a:pt x="195770" y="17271"/>
                  </a:lnTo>
                  <a:lnTo>
                    <a:pt x="195651" y="34162"/>
                  </a:lnTo>
                  <a:lnTo>
                    <a:pt x="195262" y="36956"/>
                  </a:lnTo>
                  <a:lnTo>
                    <a:pt x="172186" y="64896"/>
                  </a:lnTo>
                  <a:lnTo>
                    <a:pt x="178828" y="71754"/>
                  </a:lnTo>
                  <a:lnTo>
                    <a:pt x="198831" y="51053"/>
                  </a:lnTo>
                  <a:lnTo>
                    <a:pt x="199796" y="49910"/>
                  </a:lnTo>
                  <a:lnTo>
                    <a:pt x="200507" y="48640"/>
                  </a:lnTo>
                  <a:lnTo>
                    <a:pt x="200977" y="47497"/>
                  </a:lnTo>
                  <a:lnTo>
                    <a:pt x="212636" y="47497"/>
                  </a:lnTo>
                  <a:lnTo>
                    <a:pt x="211061" y="45719"/>
                  </a:lnTo>
                  <a:lnTo>
                    <a:pt x="209969" y="44195"/>
                  </a:lnTo>
                  <a:lnTo>
                    <a:pt x="208876" y="42798"/>
                  </a:lnTo>
                  <a:lnTo>
                    <a:pt x="208038" y="41401"/>
                  </a:lnTo>
                  <a:lnTo>
                    <a:pt x="206883" y="38607"/>
                  </a:lnTo>
                  <a:lnTo>
                    <a:pt x="206489" y="37210"/>
                  </a:lnTo>
                  <a:lnTo>
                    <a:pt x="206082" y="34162"/>
                  </a:lnTo>
                  <a:lnTo>
                    <a:pt x="205981" y="17271"/>
                  </a:lnTo>
                  <a:close/>
                </a:path>
                <a:path w="340359" h="94615">
                  <a:moveTo>
                    <a:pt x="212636" y="47497"/>
                  </a:moveTo>
                  <a:lnTo>
                    <a:pt x="201079" y="47497"/>
                  </a:lnTo>
                  <a:lnTo>
                    <a:pt x="201498" y="48513"/>
                  </a:lnTo>
                  <a:lnTo>
                    <a:pt x="202272" y="49783"/>
                  </a:lnTo>
                  <a:lnTo>
                    <a:pt x="203428" y="51053"/>
                  </a:lnTo>
                  <a:lnTo>
                    <a:pt x="205879" y="53974"/>
                  </a:lnTo>
                  <a:lnTo>
                    <a:pt x="207314" y="55498"/>
                  </a:lnTo>
                  <a:lnTo>
                    <a:pt x="209283" y="57657"/>
                  </a:lnTo>
                  <a:lnTo>
                    <a:pt x="211429" y="59816"/>
                  </a:lnTo>
                  <a:lnTo>
                    <a:pt x="216065" y="64388"/>
                  </a:lnTo>
                  <a:lnTo>
                    <a:pt x="218948" y="67055"/>
                  </a:lnTo>
                  <a:lnTo>
                    <a:pt x="222427" y="70357"/>
                  </a:lnTo>
                  <a:lnTo>
                    <a:pt x="229057" y="63499"/>
                  </a:lnTo>
                  <a:lnTo>
                    <a:pt x="225996" y="60832"/>
                  </a:lnTo>
                  <a:lnTo>
                    <a:pt x="223329" y="58419"/>
                  </a:lnTo>
                  <a:lnTo>
                    <a:pt x="221043" y="56260"/>
                  </a:lnTo>
                  <a:lnTo>
                    <a:pt x="218770" y="53974"/>
                  </a:lnTo>
                  <a:lnTo>
                    <a:pt x="216535" y="51815"/>
                  </a:lnTo>
                  <a:lnTo>
                    <a:pt x="212636" y="47497"/>
                  </a:lnTo>
                  <a:close/>
                </a:path>
                <a:path w="340359" h="94615">
                  <a:moveTo>
                    <a:pt x="225691" y="8508"/>
                  </a:moveTo>
                  <a:lnTo>
                    <a:pt x="175552" y="8508"/>
                  </a:lnTo>
                  <a:lnTo>
                    <a:pt x="175552" y="17271"/>
                  </a:lnTo>
                  <a:lnTo>
                    <a:pt x="225691" y="17271"/>
                  </a:lnTo>
                  <a:lnTo>
                    <a:pt x="225691" y="8508"/>
                  </a:lnTo>
                  <a:close/>
                </a:path>
                <a:path w="340359" h="94615">
                  <a:moveTo>
                    <a:pt x="340321" y="0"/>
                  </a:moveTo>
                  <a:lnTo>
                    <a:pt x="330314" y="0"/>
                  </a:lnTo>
                  <a:lnTo>
                    <a:pt x="330314" y="94106"/>
                  </a:lnTo>
                  <a:lnTo>
                    <a:pt x="340321" y="94106"/>
                  </a:lnTo>
                  <a:lnTo>
                    <a:pt x="340321" y="0"/>
                  </a:lnTo>
                  <a:close/>
                </a:path>
                <a:path w="340359" h="94615">
                  <a:moveTo>
                    <a:pt x="246418" y="0"/>
                  </a:moveTo>
                  <a:lnTo>
                    <a:pt x="236308" y="0"/>
                  </a:lnTo>
                  <a:lnTo>
                    <a:pt x="236308" y="94106"/>
                  </a:lnTo>
                  <a:lnTo>
                    <a:pt x="246418" y="94106"/>
                  </a:lnTo>
                  <a:lnTo>
                    <a:pt x="246418" y="43560"/>
                  </a:lnTo>
                  <a:lnTo>
                    <a:pt x="260921" y="43560"/>
                  </a:lnTo>
                  <a:lnTo>
                    <a:pt x="260921" y="34797"/>
                  </a:lnTo>
                  <a:lnTo>
                    <a:pt x="246418" y="34797"/>
                  </a:lnTo>
                  <a:lnTo>
                    <a:pt x="246418" y="0"/>
                  </a:lnTo>
                  <a:close/>
                </a:path>
                <a:path w="340359" h="94615">
                  <a:moveTo>
                    <a:pt x="74028" y="0"/>
                  </a:moveTo>
                  <a:lnTo>
                    <a:pt x="63919" y="0"/>
                  </a:lnTo>
                  <a:lnTo>
                    <a:pt x="63919" y="94106"/>
                  </a:lnTo>
                  <a:lnTo>
                    <a:pt x="74028" y="94106"/>
                  </a:lnTo>
                  <a:lnTo>
                    <a:pt x="74028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38" name="object 438"/>
            <p:cNvPicPr/>
            <p:nvPr/>
          </p:nvPicPr>
          <p:blipFill>
            <a:blip r:embed="rId124" cstate="print"/>
            <a:stretch>
              <a:fillRect/>
            </a:stretch>
          </p:blipFill>
          <p:spPr>
            <a:xfrm>
              <a:off x="474090" y="8165972"/>
              <a:ext cx="349465" cy="103251"/>
            </a:xfrm>
            <a:prstGeom prst="rect">
              <a:avLst/>
            </a:prstGeom>
          </p:spPr>
        </p:pic>
        <p:pic>
          <p:nvPicPr>
            <p:cNvPr id="439" name="object 439"/>
            <p:cNvPicPr/>
            <p:nvPr/>
          </p:nvPicPr>
          <p:blipFill>
            <a:blip r:embed="rId125" cstate="print"/>
            <a:stretch>
              <a:fillRect/>
            </a:stretch>
          </p:blipFill>
          <p:spPr>
            <a:xfrm>
              <a:off x="848067" y="8165972"/>
              <a:ext cx="180860" cy="105918"/>
            </a:xfrm>
            <a:prstGeom prst="rect">
              <a:avLst/>
            </a:prstGeom>
          </p:spPr>
        </p:pic>
        <p:sp>
          <p:nvSpPr>
            <p:cNvPr id="440" name="object 440"/>
            <p:cNvSpPr/>
            <p:nvPr/>
          </p:nvSpPr>
          <p:spPr>
            <a:xfrm>
              <a:off x="1049223" y="8169529"/>
              <a:ext cx="264795" cy="95250"/>
            </a:xfrm>
            <a:custGeom>
              <a:avLst/>
              <a:gdLst/>
              <a:ahLst/>
              <a:cxnLst/>
              <a:rect l="l" t="t" r="r" b="b"/>
              <a:pathLst>
                <a:path w="264794" h="95250">
                  <a:moveTo>
                    <a:pt x="117703" y="53848"/>
                  </a:moveTo>
                  <a:lnTo>
                    <a:pt x="107696" y="53848"/>
                  </a:lnTo>
                  <a:lnTo>
                    <a:pt x="107696" y="95123"/>
                  </a:lnTo>
                  <a:lnTo>
                    <a:pt x="166408" y="95123"/>
                  </a:lnTo>
                  <a:lnTo>
                    <a:pt x="166408" y="86487"/>
                  </a:lnTo>
                  <a:lnTo>
                    <a:pt x="117703" y="86487"/>
                  </a:lnTo>
                  <a:lnTo>
                    <a:pt x="117703" y="74168"/>
                  </a:lnTo>
                  <a:lnTo>
                    <a:pt x="166408" y="74168"/>
                  </a:lnTo>
                  <a:lnTo>
                    <a:pt x="166408" y="65659"/>
                  </a:lnTo>
                  <a:lnTo>
                    <a:pt x="117703" y="65659"/>
                  </a:lnTo>
                  <a:lnTo>
                    <a:pt x="117703" y="53848"/>
                  </a:lnTo>
                  <a:close/>
                </a:path>
                <a:path w="264794" h="95250">
                  <a:moveTo>
                    <a:pt x="166408" y="74168"/>
                  </a:moveTo>
                  <a:lnTo>
                    <a:pt x="156400" y="74168"/>
                  </a:lnTo>
                  <a:lnTo>
                    <a:pt x="156400" y="86487"/>
                  </a:lnTo>
                  <a:lnTo>
                    <a:pt x="166408" y="86487"/>
                  </a:lnTo>
                  <a:lnTo>
                    <a:pt x="166408" y="74168"/>
                  </a:lnTo>
                  <a:close/>
                </a:path>
                <a:path w="264794" h="95250">
                  <a:moveTo>
                    <a:pt x="166408" y="53848"/>
                  </a:moveTo>
                  <a:lnTo>
                    <a:pt x="156400" y="53848"/>
                  </a:lnTo>
                  <a:lnTo>
                    <a:pt x="156400" y="65659"/>
                  </a:lnTo>
                  <a:lnTo>
                    <a:pt x="166408" y="65659"/>
                  </a:lnTo>
                  <a:lnTo>
                    <a:pt x="166408" y="53848"/>
                  </a:lnTo>
                  <a:close/>
                </a:path>
                <a:path w="264794" h="95250">
                  <a:moveTo>
                    <a:pt x="203746" y="68072"/>
                  </a:moveTo>
                  <a:lnTo>
                    <a:pt x="193636" y="68072"/>
                  </a:lnTo>
                  <a:lnTo>
                    <a:pt x="193636" y="94107"/>
                  </a:lnTo>
                  <a:lnTo>
                    <a:pt x="253669" y="94107"/>
                  </a:lnTo>
                  <a:lnTo>
                    <a:pt x="253669" y="85344"/>
                  </a:lnTo>
                  <a:lnTo>
                    <a:pt x="203746" y="85344"/>
                  </a:lnTo>
                  <a:lnTo>
                    <a:pt x="203746" y="68072"/>
                  </a:lnTo>
                  <a:close/>
                </a:path>
                <a:path w="264794" h="95250">
                  <a:moveTo>
                    <a:pt x="251129" y="1016"/>
                  </a:moveTo>
                  <a:lnTo>
                    <a:pt x="241096" y="1016"/>
                  </a:lnTo>
                  <a:lnTo>
                    <a:pt x="241096" y="69342"/>
                  </a:lnTo>
                  <a:lnTo>
                    <a:pt x="251129" y="69342"/>
                  </a:lnTo>
                  <a:lnTo>
                    <a:pt x="251129" y="37719"/>
                  </a:lnTo>
                  <a:lnTo>
                    <a:pt x="264464" y="37719"/>
                  </a:lnTo>
                  <a:lnTo>
                    <a:pt x="264464" y="28956"/>
                  </a:lnTo>
                  <a:lnTo>
                    <a:pt x="251129" y="28956"/>
                  </a:lnTo>
                  <a:lnTo>
                    <a:pt x="251129" y="1016"/>
                  </a:lnTo>
                  <a:close/>
                </a:path>
                <a:path w="264794" h="95250">
                  <a:moveTo>
                    <a:pt x="208648" y="23495"/>
                  </a:moveTo>
                  <a:lnTo>
                    <a:pt x="201294" y="23495"/>
                  </a:lnTo>
                  <a:lnTo>
                    <a:pt x="198094" y="24003"/>
                  </a:lnTo>
                  <a:lnTo>
                    <a:pt x="192646" y="26035"/>
                  </a:lnTo>
                  <a:lnTo>
                    <a:pt x="190372" y="27305"/>
                  </a:lnTo>
                  <a:lnTo>
                    <a:pt x="188531" y="28956"/>
                  </a:lnTo>
                  <a:lnTo>
                    <a:pt x="186690" y="30480"/>
                  </a:lnTo>
                  <a:lnTo>
                    <a:pt x="185318" y="32385"/>
                  </a:lnTo>
                  <a:lnTo>
                    <a:pt x="183476" y="36449"/>
                  </a:lnTo>
                  <a:lnTo>
                    <a:pt x="183019" y="38608"/>
                  </a:lnTo>
                  <a:lnTo>
                    <a:pt x="183019" y="46101"/>
                  </a:lnTo>
                  <a:lnTo>
                    <a:pt x="183476" y="48260"/>
                  </a:lnTo>
                  <a:lnTo>
                    <a:pt x="184391" y="50292"/>
                  </a:lnTo>
                  <a:lnTo>
                    <a:pt x="185318" y="52451"/>
                  </a:lnTo>
                  <a:lnTo>
                    <a:pt x="201294" y="61341"/>
                  </a:lnTo>
                  <a:lnTo>
                    <a:pt x="208648" y="61341"/>
                  </a:lnTo>
                  <a:lnTo>
                    <a:pt x="223988" y="53213"/>
                  </a:lnTo>
                  <a:lnTo>
                    <a:pt x="202933" y="53213"/>
                  </a:lnTo>
                  <a:lnTo>
                    <a:pt x="201117" y="52959"/>
                  </a:lnTo>
                  <a:lnTo>
                    <a:pt x="192608" y="44704"/>
                  </a:lnTo>
                  <a:lnTo>
                    <a:pt x="192608" y="40132"/>
                  </a:lnTo>
                  <a:lnTo>
                    <a:pt x="195808" y="34544"/>
                  </a:lnTo>
                  <a:lnTo>
                    <a:pt x="196697" y="33655"/>
                  </a:lnTo>
                  <a:lnTo>
                    <a:pt x="197980" y="33020"/>
                  </a:lnTo>
                  <a:lnTo>
                    <a:pt x="199504" y="32385"/>
                  </a:lnTo>
                  <a:lnTo>
                    <a:pt x="201040" y="31877"/>
                  </a:lnTo>
                  <a:lnTo>
                    <a:pt x="202857" y="31623"/>
                  </a:lnTo>
                  <a:lnTo>
                    <a:pt x="223988" y="31623"/>
                  </a:lnTo>
                  <a:lnTo>
                    <a:pt x="223189" y="30607"/>
                  </a:lnTo>
                  <a:lnTo>
                    <a:pt x="221411" y="28956"/>
                  </a:lnTo>
                  <a:lnTo>
                    <a:pt x="219570" y="27305"/>
                  </a:lnTo>
                  <a:lnTo>
                    <a:pt x="217284" y="26035"/>
                  </a:lnTo>
                  <a:lnTo>
                    <a:pt x="211848" y="24003"/>
                  </a:lnTo>
                  <a:lnTo>
                    <a:pt x="208648" y="23495"/>
                  </a:lnTo>
                  <a:close/>
                </a:path>
                <a:path w="264794" h="95250">
                  <a:moveTo>
                    <a:pt x="223988" y="31623"/>
                  </a:moveTo>
                  <a:lnTo>
                    <a:pt x="207073" y="31623"/>
                  </a:lnTo>
                  <a:lnTo>
                    <a:pt x="208902" y="31877"/>
                  </a:lnTo>
                  <a:lnTo>
                    <a:pt x="210426" y="32385"/>
                  </a:lnTo>
                  <a:lnTo>
                    <a:pt x="211962" y="33020"/>
                  </a:lnTo>
                  <a:lnTo>
                    <a:pt x="213245" y="33655"/>
                  </a:lnTo>
                  <a:lnTo>
                    <a:pt x="214261" y="34671"/>
                  </a:lnTo>
                  <a:lnTo>
                    <a:pt x="215277" y="35560"/>
                  </a:lnTo>
                  <a:lnTo>
                    <a:pt x="216052" y="36576"/>
                  </a:lnTo>
                  <a:lnTo>
                    <a:pt x="216560" y="37719"/>
                  </a:lnTo>
                  <a:lnTo>
                    <a:pt x="217068" y="38989"/>
                  </a:lnTo>
                  <a:lnTo>
                    <a:pt x="217322" y="40132"/>
                  </a:lnTo>
                  <a:lnTo>
                    <a:pt x="217322" y="44704"/>
                  </a:lnTo>
                  <a:lnTo>
                    <a:pt x="207009" y="53213"/>
                  </a:lnTo>
                  <a:lnTo>
                    <a:pt x="223988" y="53213"/>
                  </a:lnTo>
                  <a:lnTo>
                    <a:pt x="224586" y="52451"/>
                  </a:lnTo>
                  <a:lnTo>
                    <a:pt x="225602" y="50292"/>
                  </a:lnTo>
                  <a:lnTo>
                    <a:pt x="226491" y="48260"/>
                  </a:lnTo>
                  <a:lnTo>
                    <a:pt x="226872" y="46101"/>
                  </a:lnTo>
                  <a:lnTo>
                    <a:pt x="226850" y="38608"/>
                  </a:lnTo>
                  <a:lnTo>
                    <a:pt x="226491" y="36576"/>
                  </a:lnTo>
                  <a:lnTo>
                    <a:pt x="225602" y="34544"/>
                  </a:lnTo>
                  <a:lnTo>
                    <a:pt x="224586" y="32385"/>
                  </a:lnTo>
                  <a:lnTo>
                    <a:pt x="223988" y="31623"/>
                  </a:lnTo>
                  <a:close/>
                </a:path>
                <a:path w="264794" h="95250">
                  <a:moveTo>
                    <a:pt x="231952" y="11430"/>
                  </a:moveTo>
                  <a:lnTo>
                    <a:pt x="177914" y="11430"/>
                  </a:lnTo>
                  <a:lnTo>
                    <a:pt x="177914" y="19939"/>
                  </a:lnTo>
                  <a:lnTo>
                    <a:pt x="231952" y="19939"/>
                  </a:lnTo>
                  <a:lnTo>
                    <a:pt x="231952" y="11430"/>
                  </a:lnTo>
                  <a:close/>
                </a:path>
                <a:path w="264794" h="95250">
                  <a:moveTo>
                    <a:pt x="209969" y="0"/>
                  </a:moveTo>
                  <a:lnTo>
                    <a:pt x="199961" y="0"/>
                  </a:lnTo>
                  <a:lnTo>
                    <a:pt x="199961" y="11430"/>
                  </a:lnTo>
                  <a:lnTo>
                    <a:pt x="209969" y="11430"/>
                  </a:lnTo>
                  <a:lnTo>
                    <a:pt x="209969" y="0"/>
                  </a:lnTo>
                  <a:close/>
                </a:path>
                <a:path w="264794" h="95250">
                  <a:moveTo>
                    <a:pt x="48298" y="62738"/>
                  </a:moveTo>
                  <a:lnTo>
                    <a:pt x="38087" y="62738"/>
                  </a:lnTo>
                  <a:lnTo>
                    <a:pt x="38087" y="95123"/>
                  </a:lnTo>
                  <a:lnTo>
                    <a:pt x="48298" y="95123"/>
                  </a:lnTo>
                  <a:lnTo>
                    <a:pt x="48298" y="62738"/>
                  </a:lnTo>
                  <a:close/>
                </a:path>
                <a:path w="264794" h="95250">
                  <a:moveTo>
                    <a:pt x="86385" y="54229"/>
                  </a:moveTo>
                  <a:lnTo>
                    <a:pt x="0" y="54229"/>
                  </a:lnTo>
                  <a:lnTo>
                    <a:pt x="0" y="62738"/>
                  </a:lnTo>
                  <a:lnTo>
                    <a:pt x="86385" y="62738"/>
                  </a:lnTo>
                  <a:lnTo>
                    <a:pt x="86385" y="54229"/>
                  </a:lnTo>
                  <a:close/>
                </a:path>
                <a:path w="264794" h="95250">
                  <a:moveTo>
                    <a:pt x="124129" y="15113"/>
                  </a:moveTo>
                  <a:lnTo>
                    <a:pt x="113918" y="15113"/>
                  </a:lnTo>
                  <a:lnTo>
                    <a:pt x="113855" y="19558"/>
                  </a:lnTo>
                  <a:lnTo>
                    <a:pt x="113550" y="22479"/>
                  </a:lnTo>
                  <a:lnTo>
                    <a:pt x="90944" y="44069"/>
                  </a:lnTo>
                  <a:lnTo>
                    <a:pt x="96558" y="51435"/>
                  </a:lnTo>
                  <a:lnTo>
                    <a:pt x="99352" y="49657"/>
                  </a:lnTo>
                  <a:lnTo>
                    <a:pt x="102184" y="47752"/>
                  </a:lnTo>
                  <a:lnTo>
                    <a:pt x="105041" y="45593"/>
                  </a:lnTo>
                  <a:lnTo>
                    <a:pt x="107899" y="43561"/>
                  </a:lnTo>
                  <a:lnTo>
                    <a:pt x="110388" y="41656"/>
                  </a:lnTo>
                  <a:lnTo>
                    <a:pt x="112496" y="40132"/>
                  </a:lnTo>
                  <a:lnTo>
                    <a:pt x="114122" y="38735"/>
                  </a:lnTo>
                  <a:lnTo>
                    <a:pt x="119329" y="32385"/>
                  </a:lnTo>
                  <a:lnTo>
                    <a:pt x="132405" y="32385"/>
                  </a:lnTo>
                  <a:lnTo>
                    <a:pt x="124218" y="21209"/>
                  </a:lnTo>
                  <a:lnTo>
                    <a:pt x="124129" y="15113"/>
                  </a:lnTo>
                  <a:close/>
                </a:path>
                <a:path w="264794" h="95250">
                  <a:moveTo>
                    <a:pt x="132405" y="32385"/>
                  </a:moveTo>
                  <a:lnTo>
                    <a:pt x="119430" y="32385"/>
                  </a:lnTo>
                  <a:lnTo>
                    <a:pt x="119773" y="33147"/>
                  </a:lnTo>
                  <a:lnTo>
                    <a:pt x="120497" y="34036"/>
                  </a:lnTo>
                  <a:lnTo>
                    <a:pt x="122669" y="36068"/>
                  </a:lnTo>
                  <a:lnTo>
                    <a:pt x="123901" y="37084"/>
                  </a:lnTo>
                  <a:lnTo>
                    <a:pt x="125260" y="38100"/>
                  </a:lnTo>
                  <a:lnTo>
                    <a:pt x="127431" y="39878"/>
                  </a:lnTo>
                  <a:lnTo>
                    <a:pt x="129819" y="41656"/>
                  </a:lnTo>
                  <a:lnTo>
                    <a:pt x="132410" y="43434"/>
                  </a:lnTo>
                  <a:lnTo>
                    <a:pt x="134988" y="45339"/>
                  </a:lnTo>
                  <a:lnTo>
                    <a:pt x="137617" y="46990"/>
                  </a:lnTo>
                  <a:lnTo>
                    <a:pt x="140271" y="48768"/>
                  </a:lnTo>
                  <a:lnTo>
                    <a:pt x="145783" y="41402"/>
                  </a:lnTo>
                  <a:lnTo>
                    <a:pt x="142786" y="39497"/>
                  </a:lnTo>
                  <a:lnTo>
                    <a:pt x="139839" y="37592"/>
                  </a:lnTo>
                  <a:lnTo>
                    <a:pt x="136944" y="35560"/>
                  </a:lnTo>
                  <a:lnTo>
                    <a:pt x="134048" y="33655"/>
                  </a:lnTo>
                  <a:lnTo>
                    <a:pt x="132405" y="32385"/>
                  </a:lnTo>
                  <a:close/>
                </a:path>
                <a:path w="264794" h="95250">
                  <a:moveTo>
                    <a:pt x="143027" y="6477"/>
                  </a:moveTo>
                  <a:lnTo>
                    <a:pt x="93903" y="6477"/>
                  </a:lnTo>
                  <a:lnTo>
                    <a:pt x="93903" y="15113"/>
                  </a:lnTo>
                  <a:lnTo>
                    <a:pt x="143027" y="15113"/>
                  </a:lnTo>
                  <a:lnTo>
                    <a:pt x="143027" y="6477"/>
                  </a:lnTo>
                  <a:close/>
                </a:path>
                <a:path w="264794" h="95250">
                  <a:moveTo>
                    <a:pt x="48196" y="4191"/>
                  </a:moveTo>
                  <a:lnTo>
                    <a:pt x="38087" y="4191"/>
                  </a:lnTo>
                  <a:lnTo>
                    <a:pt x="38087" y="14478"/>
                  </a:lnTo>
                  <a:lnTo>
                    <a:pt x="37922" y="16256"/>
                  </a:lnTo>
                  <a:lnTo>
                    <a:pt x="37579" y="17653"/>
                  </a:lnTo>
                  <a:lnTo>
                    <a:pt x="37236" y="19177"/>
                  </a:lnTo>
                  <a:lnTo>
                    <a:pt x="36677" y="20447"/>
                  </a:lnTo>
                  <a:lnTo>
                    <a:pt x="35890" y="21590"/>
                  </a:lnTo>
                  <a:lnTo>
                    <a:pt x="35115" y="22860"/>
                  </a:lnTo>
                  <a:lnTo>
                    <a:pt x="34112" y="23876"/>
                  </a:lnTo>
                  <a:lnTo>
                    <a:pt x="32880" y="24892"/>
                  </a:lnTo>
                  <a:lnTo>
                    <a:pt x="31661" y="25781"/>
                  </a:lnTo>
                  <a:lnTo>
                    <a:pt x="30187" y="26797"/>
                  </a:lnTo>
                  <a:lnTo>
                    <a:pt x="28486" y="27686"/>
                  </a:lnTo>
                  <a:lnTo>
                    <a:pt x="25222" y="29464"/>
                  </a:lnTo>
                  <a:lnTo>
                    <a:pt x="21615" y="31242"/>
                  </a:lnTo>
                  <a:lnTo>
                    <a:pt x="17665" y="33020"/>
                  </a:lnTo>
                  <a:lnTo>
                    <a:pt x="9842" y="36322"/>
                  </a:lnTo>
                  <a:lnTo>
                    <a:pt x="6032" y="37719"/>
                  </a:lnTo>
                  <a:lnTo>
                    <a:pt x="10007" y="45974"/>
                  </a:lnTo>
                  <a:lnTo>
                    <a:pt x="14236" y="44323"/>
                  </a:lnTo>
                  <a:lnTo>
                    <a:pt x="18211" y="42672"/>
                  </a:lnTo>
                  <a:lnTo>
                    <a:pt x="21958" y="41021"/>
                  </a:lnTo>
                  <a:lnTo>
                    <a:pt x="28968" y="37719"/>
                  </a:lnTo>
                  <a:lnTo>
                    <a:pt x="31762" y="36449"/>
                  </a:lnTo>
                  <a:lnTo>
                    <a:pt x="43091" y="28067"/>
                  </a:lnTo>
                  <a:lnTo>
                    <a:pt x="58395" y="28067"/>
                  </a:lnTo>
                  <a:lnTo>
                    <a:pt x="57696" y="27686"/>
                  </a:lnTo>
                  <a:lnTo>
                    <a:pt x="55930" y="26797"/>
                  </a:lnTo>
                  <a:lnTo>
                    <a:pt x="54444" y="25781"/>
                  </a:lnTo>
                  <a:lnTo>
                    <a:pt x="53251" y="24892"/>
                  </a:lnTo>
                  <a:lnTo>
                    <a:pt x="52057" y="23876"/>
                  </a:lnTo>
                  <a:lnTo>
                    <a:pt x="51092" y="22860"/>
                  </a:lnTo>
                  <a:lnTo>
                    <a:pt x="50342" y="21590"/>
                  </a:lnTo>
                  <a:lnTo>
                    <a:pt x="49593" y="20447"/>
                  </a:lnTo>
                  <a:lnTo>
                    <a:pt x="49047" y="19177"/>
                  </a:lnTo>
                  <a:lnTo>
                    <a:pt x="48374" y="16256"/>
                  </a:lnTo>
                  <a:lnTo>
                    <a:pt x="48196" y="14478"/>
                  </a:lnTo>
                  <a:lnTo>
                    <a:pt x="48196" y="4191"/>
                  </a:lnTo>
                  <a:close/>
                </a:path>
                <a:path w="264794" h="95250">
                  <a:moveTo>
                    <a:pt x="58395" y="28067"/>
                  </a:moveTo>
                  <a:lnTo>
                    <a:pt x="43192" y="28067"/>
                  </a:lnTo>
                  <a:lnTo>
                    <a:pt x="43878" y="29337"/>
                  </a:lnTo>
                  <a:lnTo>
                    <a:pt x="45084" y="30480"/>
                  </a:lnTo>
                  <a:lnTo>
                    <a:pt x="46824" y="31750"/>
                  </a:lnTo>
                  <a:lnTo>
                    <a:pt x="48552" y="33147"/>
                  </a:lnTo>
                  <a:lnTo>
                    <a:pt x="76276" y="45847"/>
                  </a:lnTo>
                  <a:lnTo>
                    <a:pt x="80162" y="37719"/>
                  </a:lnTo>
                  <a:lnTo>
                    <a:pt x="76352" y="36322"/>
                  </a:lnTo>
                  <a:lnTo>
                    <a:pt x="68516" y="33020"/>
                  </a:lnTo>
                  <a:lnTo>
                    <a:pt x="64566" y="31242"/>
                  </a:lnTo>
                  <a:lnTo>
                    <a:pt x="60959" y="29464"/>
                  </a:lnTo>
                  <a:lnTo>
                    <a:pt x="58395" y="28067"/>
                  </a:lnTo>
                  <a:close/>
                </a:path>
                <a:path w="264794" h="95250">
                  <a:moveTo>
                    <a:pt x="166408" y="1016"/>
                  </a:moveTo>
                  <a:lnTo>
                    <a:pt x="156400" y="1016"/>
                  </a:lnTo>
                  <a:lnTo>
                    <a:pt x="156400" y="49276"/>
                  </a:lnTo>
                  <a:lnTo>
                    <a:pt x="166408" y="49276"/>
                  </a:lnTo>
                  <a:lnTo>
                    <a:pt x="166408" y="1016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1" name="object 441"/>
            <p:cNvPicPr/>
            <p:nvPr/>
          </p:nvPicPr>
          <p:blipFill>
            <a:blip r:embed="rId126" cstate="print"/>
            <a:stretch>
              <a:fillRect/>
            </a:stretch>
          </p:blipFill>
          <p:spPr>
            <a:xfrm>
              <a:off x="1044651" y="8164957"/>
              <a:ext cx="273608" cy="104267"/>
            </a:xfrm>
            <a:prstGeom prst="rect">
              <a:avLst/>
            </a:prstGeom>
          </p:spPr>
        </p:pic>
        <p:sp>
          <p:nvSpPr>
            <p:cNvPr id="442" name="object 442"/>
            <p:cNvSpPr/>
            <p:nvPr/>
          </p:nvSpPr>
          <p:spPr>
            <a:xfrm>
              <a:off x="1339214" y="8170544"/>
              <a:ext cx="261620" cy="97155"/>
            </a:xfrm>
            <a:custGeom>
              <a:avLst/>
              <a:gdLst/>
              <a:ahLst/>
              <a:cxnLst/>
              <a:rect l="l" t="t" r="r" b="b"/>
              <a:pathLst>
                <a:path w="261619" h="97154">
                  <a:moveTo>
                    <a:pt x="52704" y="56895"/>
                  </a:moveTo>
                  <a:lnTo>
                    <a:pt x="43687" y="56895"/>
                  </a:lnTo>
                  <a:lnTo>
                    <a:pt x="39623" y="57403"/>
                  </a:lnTo>
                  <a:lnTo>
                    <a:pt x="32512" y="59181"/>
                  </a:lnTo>
                  <a:lnTo>
                    <a:pt x="29463" y="60451"/>
                  </a:lnTo>
                  <a:lnTo>
                    <a:pt x="27050" y="62102"/>
                  </a:lnTo>
                  <a:lnTo>
                    <a:pt x="24510" y="63753"/>
                  </a:lnTo>
                  <a:lnTo>
                    <a:pt x="22606" y="65658"/>
                  </a:lnTo>
                  <a:lnTo>
                    <a:pt x="21335" y="67817"/>
                  </a:lnTo>
                  <a:lnTo>
                    <a:pt x="19938" y="69976"/>
                  </a:lnTo>
                  <a:lnTo>
                    <a:pt x="19303" y="72389"/>
                  </a:lnTo>
                  <a:lnTo>
                    <a:pt x="19303" y="81279"/>
                  </a:lnTo>
                  <a:lnTo>
                    <a:pt x="19938" y="83692"/>
                  </a:lnTo>
                  <a:lnTo>
                    <a:pt x="21335" y="85851"/>
                  </a:lnTo>
                  <a:lnTo>
                    <a:pt x="22606" y="88010"/>
                  </a:lnTo>
                  <a:lnTo>
                    <a:pt x="24510" y="89915"/>
                  </a:lnTo>
                  <a:lnTo>
                    <a:pt x="27050" y="91566"/>
                  </a:lnTo>
                  <a:lnTo>
                    <a:pt x="29463" y="93217"/>
                  </a:lnTo>
                  <a:lnTo>
                    <a:pt x="32512" y="94487"/>
                  </a:lnTo>
                  <a:lnTo>
                    <a:pt x="39623" y="96265"/>
                  </a:lnTo>
                  <a:lnTo>
                    <a:pt x="43687" y="96773"/>
                  </a:lnTo>
                  <a:lnTo>
                    <a:pt x="52704" y="96773"/>
                  </a:lnTo>
                  <a:lnTo>
                    <a:pt x="56768" y="96265"/>
                  </a:lnTo>
                  <a:lnTo>
                    <a:pt x="63881" y="94487"/>
                  </a:lnTo>
                  <a:lnTo>
                    <a:pt x="66928" y="93217"/>
                  </a:lnTo>
                  <a:lnTo>
                    <a:pt x="69341" y="91566"/>
                  </a:lnTo>
                  <a:lnTo>
                    <a:pt x="71881" y="89915"/>
                  </a:lnTo>
                  <a:lnTo>
                    <a:pt x="73279" y="88518"/>
                  </a:lnTo>
                  <a:lnTo>
                    <a:pt x="45212" y="88518"/>
                  </a:lnTo>
                  <a:lnTo>
                    <a:pt x="42671" y="88137"/>
                  </a:lnTo>
                  <a:lnTo>
                    <a:pt x="40259" y="87629"/>
                  </a:lnTo>
                  <a:lnTo>
                    <a:pt x="37972" y="86994"/>
                  </a:lnTo>
                  <a:lnTo>
                    <a:pt x="35940" y="86232"/>
                  </a:lnTo>
                  <a:lnTo>
                    <a:pt x="34290" y="85216"/>
                  </a:lnTo>
                  <a:lnTo>
                    <a:pt x="32638" y="84327"/>
                  </a:lnTo>
                  <a:lnTo>
                    <a:pt x="31368" y="83184"/>
                  </a:lnTo>
                  <a:lnTo>
                    <a:pt x="30479" y="81914"/>
                  </a:lnTo>
                  <a:lnTo>
                    <a:pt x="29590" y="80771"/>
                  </a:lnTo>
                  <a:lnTo>
                    <a:pt x="29209" y="79501"/>
                  </a:lnTo>
                  <a:lnTo>
                    <a:pt x="29209" y="74167"/>
                  </a:lnTo>
                  <a:lnTo>
                    <a:pt x="29590" y="72897"/>
                  </a:lnTo>
                  <a:lnTo>
                    <a:pt x="30479" y="71754"/>
                  </a:lnTo>
                  <a:lnTo>
                    <a:pt x="31368" y="70484"/>
                  </a:lnTo>
                  <a:lnTo>
                    <a:pt x="32638" y="69341"/>
                  </a:lnTo>
                  <a:lnTo>
                    <a:pt x="34290" y="68452"/>
                  </a:lnTo>
                  <a:lnTo>
                    <a:pt x="35940" y="67436"/>
                  </a:lnTo>
                  <a:lnTo>
                    <a:pt x="37972" y="66674"/>
                  </a:lnTo>
                  <a:lnTo>
                    <a:pt x="40259" y="66039"/>
                  </a:lnTo>
                  <a:lnTo>
                    <a:pt x="42671" y="65531"/>
                  </a:lnTo>
                  <a:lnTo>
                    <a:pt x="45212" y="65150"/>
                  </a:lnTo>
                  <a:lnTo>
                    <a:pt x="73278" y="65150"/>
                  </a:lnTo>
                  <a:lnTo>
                    <a:pt x="71881" y="63753"/>
                  </a:lnTo>
                  <a:lnTo>
                    <a:pt x="69341" y="62102"/>
                  </a:lnTo>
                  <a:lnTo>
                    <a:pt x="66928" y="60451"/>
                  </a:lnTo>
                  <a:lnTo>
                    <a:pt x="63881" y="59181"/>
                  </a:lnTo>
                  <a:lnTo>
                    <a:pt x="56768" y="57403"/>
                  </a:lnTo>
                  <a:lnTo>
                    <a:pt x="52704" y="56895"/>
                  </a:lnTo>
                  <a:close/>
                </a:path>
                <a:path w="261619" h="97154">
                  <a:moveTo>
                    <a:pt x="73278" y="65150"/>
                  </a:moveTo>
                  <a:lnTo>
                    <a:pt x="51053" y="65150"/>
                  </a:lnTo>
                  <a:lnTo>
                    <a:pt x="53721" y="65531"/>
                  </a:lnTo>
                  <a:lnTo>
                    <a:pt x="56134" y="66039"/>
                  </a:lnTo>
                  <a:lnTo>
                    <a:pt x="58419" y="66674"/>
                  </a:lnTo>
                  <a:lnTo>
                    <a:pt x="60451" y="67436"/>
                  </a:lnTo>
                  <a:lnTo>
                    <a:pt x="62103" y="68452"/>
                  </a:lnTo>
                  <a:lnTo>
                    <a:pt x="63753" y="69341"/>
                  </a:lnTo>
                  <a:lnTo>
                    <a:pt x="65023" y="70484"/>
                  </a:lnTo>
                  <a:lnTo>
                    <a:pt x="65785" y="71754"/>
                  </a:lnTo>
                  <a:lnTo>
                    <a:pt x="66675" y="72897"/>
                  </a:lnTo>
                  <a:lnTo>
                    <a:pt x="67182" y="74167"/>
                  </a:lnTo>
                  <a:lnTo>
                    <a:pt x="67182" y="79501"/>
                  </a:lnTo>
                  <a:lnTo>
                    <a:pt x="66675" y="80771"/>
                  </a:lnTo>
                  <a:lnTo>
                    <a:pt x="65785" y="81914"/>
                  </a:lnTo>
                  <a:lnTo>
                    <a:pt x="65023" y="83184"/>
                  </a:lnTo>
                  <a:lnTo>
                    <a:pt x="63753" y="84327"/>
                  </a:lnTo>
                  <a:lnTo>
                    <a:pt x="62103" y="85216"/>
                  </a:lnTo>
                  <a:lnTo>
                    <a:pt x="60451" y="86232"/>
                  </a:lnTo>
                  <a:lnTo>
                    <a:pt x="58419" y="86994"/>
                  </a:lnTo>
                  <a:lnTo>
                    <a:pt x="56134" y="87629"/>
                  </a:lnTo>
                  <a:lnTo>
                    <a:pt x="53721" y="88137"/>
                  </a:lnTo>
                  <a:lnTo>
                    <a:pt x="51053" y="88518"/>
                  </a:lnTo>
                  <a:lnTo>
                    <a:pt x="73279" y="88518"/>
                  </a:lnTo>
                  <a:lnTo>
                    <a:pt x="73787" y="88010"/>
                  </a:lnTo>
                  <a:lnTo>
                    <a:pt x="75056" y="85851"/>
                  </a:lnTo>
                  <a:lnTo>
                    <a:pt x="76453" y="83692"/>
                  </a:lnTo>
                  <a:lnTo>
                    <a:pt x="77088" y="81279"/>
                  </a:lnTo>
                  <a:lnTo>
                    <a:pt x="77088" y="72389"/>
                  </a:lnTo>
                  <a:lnTo>
                    <a:pt x="76453" y="69976"/>
                  </a:lnTo>
                  <a:lnTo>
                    <a:pt x="75056" y="67817"/>
                  </a:lnTo>
                  <a:lnTo>
                    <a:pt x="73787" y="65658"/>
                  </a:lnTo>
                  <a:lnTo>
                    <a:pt x="73278" y="65150"/>
                  </a:lnTo>
                  <a:close/>
                </a:path>
                <a:path w="261619" h="97154">
                  <a:moveTo>
                    <a:pt x="197357" y="64642"/>
                  </a:moveTo>
                  <a:lnTo>
                    <a:pt x="187325" y="64642"/>
                  </a:lnTo>
                  <a:lnTo>
                    <a:pt x="187325" y="93090"/>
                  </a:lnTo>
                  <a:lnTo>
                    <a:pt x="250571" y="93090"/>
                  </a:lnTo>
                  <a:lnTo>
                    <a:pt x="250571" y="84327"/>
                  </a:lnTo>
                  <a:lnTo>
                    <a:pt x="197357" y="84327"/>
                  </a:lnTo>
                  <a:lnTo>
                    <a:pt x="197357" y="64642"/>
                  </a:lnTo>
                  <a:close/>
                </a:path>
                <a:path w="261619" h="97154">
                  <a:moveTo>
                    <a:pt x="261238" y="47497"/>
                  </a:moveTo>
                  <a:lnTo>
                    <a:pt x="174878" y="47497"/>
                  </a:lnTo>
                  <a:lnTo>
                    <a:pt x="174878" y="56133"/>
                  </a:lnTo>
                  <a:lnTo>
                    <a:pt x="261238" y="56133"/>
                  </a:lnTo>
                  <a:lnTo>
                    <a:pt x="261238" y="47497"/>
                  </a:lnTo>
                  <a:close/>
                </a:path>
                <a:path w="261619" h="97154">
                  <a:moveTo>
                    <a:pt x="172847" y="72897"/>
                  </a:moveTo>
                  <a:lnTo>
                    <a:pt x="86487" y="72897"/>
                  </a:lnTo>
                  <a:lnTo>
                    <a:pt x="86487" y="81533"/>
                  </a:lnTo>
                  <a:lnTo>
                    <a:pt x="172847" y="81533"/>
                  </a:lnTo>
                  <a:lnTo>
                    <a:pt x="172847" y="72897"/>
                  </a:lnTo>
                  <a:close/>
                </a:path>
                <a:path w="261619" h="97154">
                  <a:moveTo>
                    <a:pt x="134619" y="55244"/>
                  </a:moveTo>
                  <a:lnTo>
                    <a:pt x="124587" y="55244"/>
                  </a:lnTo>
                  <a:lnTo>
                    <a:pt x="124587" y="72897"/>
                  </a:lnTo>
                  <a:lnTo>
                    <a:pt x="134619" y="72897"/>
                  </a:lnTo>
                  <a:lnTo>
                    <a:pt x="134619" y="55244"/>
                  </a:lnTo>
                  <a:close/>
                </a:path>
                <a:path w="261619" h="97154">
                  <a:moveTo>
                    <a:pt x="108584" y="6857"/>
                  </a:moveTo>
                  <a:lnTo>
                    <a:pt x="98551" y="6857"/>
                  </a:lnTo>
                  <a:lnTo>
                    <a:pt x="98551" y="55244"/>
                  </a:lnTo>
                  <a:lnTo>
                    <a:pt x="160654" y="55244"/>
                  </a:lnTo>
                  <a:lnTo>
                    <a:pt x="160654" y="46608"/>
                  </a:lnTo>
                  <a:lnTo>
                    <a:pt x="108584" y="46608"/>
                  </a:lnTo>
                  <a:lnTo>
                    <a:pt x="108584" y="31495"/>
                  </a:lnTo>
                  <a:lnTo>
                    <a:pt x="160654" y="31495"/>
                  </a:lnTo>
                  <a:lnTo>
                    <a:pt x="160654" y="22986"/>
                  </a:lnTo>
                  <a:lnTo>
                    <a:pt x="108584" y="22986"/>
                  </a:lnTo>
                  <a:lnTo>
                    <a:pt x="108584" y="6857"/>
                  </a:lnTo>
                  <a:close/>
                </a:path>
                <a:path w="261619" h="97154">
                  <a:moveTo>
                    <a:pt x="160654" y="31495"/>
                  </a:moveTo>
                  <a:lnTo>
                    <a:pt x="150622" y="31495"/>
                  </a:lnTo>
                  <a:lnTo>
                    <a:pt x="150622" y="46608"/>
                  </a:lnTo>
                  <a:lnTo>
                    <a:pt x="160654" y="46608"/>
                  </a:lnTo>
                  <a:lnTo>
                    <a:pt x="160654" y="31495"/>
                  </a:lnTo>
                  <a:close/>
                </a:path>
                <a:path w="261619" h="97154">
                  <a:moveTo>
                    <a:pt x="160654" y="6730"/>
                  </a:moveTo>
                  <a:lnTo>
                    <a:pt x="150622" y="6730"/>
                  </a:lnTo>
                  <a:lnTo>
                    <a:pt x="150622" y="22986"/>
                  </a:lnTo>
                  <a:lnTo>
                    <a:pt x="160654" y="22986"/>
                  </a:lnTo>
                  <a:lnTo>
                    <a:pt x="160654" y="6730"/>
                  </a:lnTo>
                  <a:close/>
                </a:path>
                <a:path w="261619" h="97154">
                  <a:moveTo>
                    <a:pt x="76707" y="0"/>
                  </a:moveTo>
                  <a:lnTo>
                    <a:pt x="66675" y="0"/>
                  </a:lnTo>
                  <a:lnTo>
                    <a:pt x="66675" y="22986"/>
                  </a:lnTo>
                  <a:lnTo>
                    <a:pt x="49275" y="22986"/>
                  </a:lnTo>
                  <a:lnTo>
                    <a:pt x="49275" y="31749"/>
                  </a:lnTo>
                  <a:lnTo>
                    <a:pt x="66675" y="31749"/>
                  </a:lnTo>
                  <a:lnTo>
                    <a:pt x="66675" y="55625"/>
                  </a:lnTo>
                  <a:lnTo>
                    <a:pt x="76707" y="55625"/>
                  </a:lnTo>
                  <a:lnTo>
                    <a:pt x="76707" y="0"/>
                  </a:lnTo>
                  <a:close/>
                </a:path>
                <a:path w="261619" h="97154">
                  <a:moveTo>
                    <a:pt x="33146" y="14477"/>
                  </a:moveTo>
                  <a:lnTo>
                    <a:pt x="22987" y="14477"/>
                  </a:lnTo>
                  <a:lnTo>
                    <a:pt x="22987" y="20446"/>
                  </a:lnTo>
                  <a:lnTo>
                    <a:pt x="22859" y="22097"/>
                  </a:lnTo>
                  <a:lnTo>
                    <a:pt x="19431" y="31241"/>
                  </a:lnTo>
                  <a:lnTo>
                    <a:pt x="18541" y="32511"/>
                  </a:lnTo>
                  <a:lnTo>
                    <a:pt x="17398" y="33654"/>
                  </a:lnTo>
                  <a:lnTo>
                    <a:pt x="16256" y="34924"/>
                  </a:lnTo>
                  <a:lnTo>
                    <a:pt x="14350" y="36702"/>
                  </a:lnTo>
                  <a:lnTo>
                    <a:pt x="12065" y="38607"/>
                  </a:lnTo>
                  <a:lnTo>
                    <a:pt x="6350" y="43052"/>
                  </a:lnTo>
                  <a:lnTo>
                    <a:pt x="3301" y="45338"/>
                  </a:lnTo>
                  <a:lnTo>
                    <a:pt x="0" y="47624"/>
                  </a:lnTo>
                  <a:lnTo>
                    <a:pt x="5968" y="54863"/>
                  </a:lnTo>
                  <a:lnTo>
                    <a:pt x="8762" y="52958"/>
                  </a:lnTo>
                  <a:lnTo>
                    <a:pt x="11556" y="50926"/>
                  </a:lnTo>
                  <a:lnTo>
                    <a:pt x="16890" y="46608"/>
                  </a:lnTo>
                  <a:lnTo>
                    <a:pt x="19303" y="44703"/>
                  </a:lnTo>
                  <a:lnTo>
                    <a:pt x="28321" y="34797"/>
                  </a:lnTo>
                  <a:lnTo>
                    <a:pt x="41211" y="34797"/>
                  </a:lnTo>
                  <a:lnTo>
                    <a:pt x="40893" y="34543"/>
                  </a:lnTo>
                  <a:lnTo>
                    <a:pt x="38481" y="32257"/>
                  </a:lnTo>
                  <a:lnTo>
                    <a:pt x="37337" y="31241"/>
                  </a:lnTo>
                  <a:lnTo>
                    <a:pt x="34162" y="26161"/>
                  </a:lnTo>
                  <a:lnTo>
                    <a:pt x="33781" y="25145"/>
                  </a:lnTo>
                  <a:lnTo>
                    <a:pt x="33528" y="23875"/>
                  </a:lnTo>
                  <a:lnTo>
                    <a:pt x="33206" y="20446"/>
                  </a:lnTo>
                  <a:lnTo>
                    <a:pt x="33146" y="14477"/>
                  </a:lnTo>
                  <a:close/>
                </a:path>
                <a:path w="261619" h="97154">
                  <a:moveTo>
                    <a:pt x="41211" y="34797"/>
                  </a:moveTo>
                  <a:lnTo>
                    <a:pt x="28447" y="34797"/>
                  </a:lnTo>
                  <a:lnTo>
                    <a:pt x="28828" y="35559"/>
                  </a:lnTo>
                  <a:lnTo>
                    <a:pt x="29463" y="36448"/>
                  </a:lnTo>
                  <a:lnTo>
                    <a:pt x="30479" y="37337"/>
                  </a:lnTo>
                  <a:lnTo>
                    <a:pt x="31496" y="38353"/>
                  </a:lnTo>
                  <a:lnTo>
                    <a:pt x="48894" y="51942"/>
                  </a:lnTo>
                  <a:lnTo>
                    <a:pt x="54609" y="44576"/>
                  </a:lnTo>
                  <a:lnTo>
                    <a:pt x="51562" y="42544"/>
                  </a:lnTo>
                  <a:lnTo>
                    <a:pt x="48640" y="40639"/>
                  </a:lnTo>
                  <a:lnTo>
                    <a:pt x="46100" y="38607"/>
                  </a:lnTo>
                  <a:lnTo>
                    <a:pt x="43434" y="36575"/>
                  </a:lnTo>
                  <a:lnTo>
                    <a:pt x="41211" y="34797"/>
                  </a:lnTo>
                  <a:close/>
                </a:path>
                <a:path w="261619" h="97154">
                  <a:moveTo>
                    <a:pt x="51815" y="5714"/>
                  </a:moveTo>
                  <a:lnTo>
                    <a:pt x="3175" y="5714"/>
                  </a:lnTo>
                  <a:lnTo>
                    <a:pt x="3175" y="14477"/>
                  </a:lnTo>
                  <a:lnTo>
                    <a:pt x="51815" y="14477"/>
                  </a:lnTo>
                  <a:lnTo>
                    <a:pt x="51815" y="5714"/>
                  </a:lnTo>
                  <a:close/>
                </a:path>
                <a:path w="261619" h="97154">
                  <a:moveTo>
                    <a:pt x="197865" y="3682"/>
                  </a:moveTo>
                  <a:lnTo>
                    <a:pt x="187959" y="3682"/>
                  </a:lnTo>
                  <a:lnTo>
                    <a:pt x="187959" y="36702"/>
                  </a:lnTo>
                  <a:lnTo>
                    <a:pt x="248919" y="36702"/>
                  </a:lnTo>
                  <a:lnTo>
                    <a:pt x="248919" y="28193"/>
                  </a:lnTo>
                  <a:lnTo>
                    <a:pt x="197865" y="28193"/>
                  </a:lnTo>
                  <a:lnTo>
                    <a:pt x="197865" y="3682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3" name="object 443"/>
            <p:cNvPicPr/>
            <p:nvPr/>
          </p:nvPicPr>
          <p:blipFill>
            <a:blip r:embed="rId127" cstate="print"/>
            <a:stretch>
              <a:fillRect/>
            </a:stretch>
          </p:blipFill>
          <p:spPr>
            <a:xfrm>
              <a:off x="1334642" y="8165972"/>
              <a:ext cx="468503" cy="105918"/>
            </a:xfrm>
            <a:prstGeom prst="rect">
              <a:avLst/>
            </a:prstGeom>
          </p:spPr>
        </p:pic>
        <p:sp>
          <p:nvSpPr>
            <p:cNvPr id="444" name="object 444"/>
            <p:cNvSpPr/>
            <p:nvPr/>
          </p:nvSpPr>
          <p:spPr>
            <a:xfrm>
              <a:off x="1823720" y="8169275"/>
              <a:ext cx="266065" cy="95885"/>
            </a:xfrm>
            <a:custGeom>
              <a:avLst/>
              <a:gdLst/>
              <a:ahLst/>
              <a:cxnLst/>
              <a:rect l="l" t="t" r="r" b="b"/>
              <a:pathLst>
                <a:path w="266064" h="95884">
                  <a:moveTo>
                    <a:pt x="115062" y="59055"/>
                  </a:moveTo>
                  <a:lnTo>
                    <a:pt x="105029" y="59055"/>
                  </a:lnTo>
                  <a:lnTo>
                    <a:pt x="105029" y="95376"/>
                  </a:lnTo>
                  <a:lnTo>
                    <a:pt x="162432" y="95376"/>
                  </a:lnTo>
                  <a:lnTo>
                    <a:pt x="162432" y="86741"/>
                  </a:lnTo>
                  <a:lnTo>
                    <a:pt x="115062" y="86741"/>
                  </a:lnTo>
                  <a:lnTo>
                    <a:pt x="115062" y="77216"/>
                  </a:lnTo>
                  <a:lnTo>
                    <a:pt x="162432" y="77216"/>
                  </a:lnTo>
                  <a:lnTo>
                    <a:pt x="162432" y="68706"/>
                  </a:lnTo>
                  <a:lnTo>
                    <a:pt x="115062" y="68706"/>
                  </a:lnTo>
                  <a:lnTo>
                    <a:pt x="115062" y="59055"/>
                  </a:lnTo>
                  <a:close/>
                </a:path>
                <a:path w="266064" h="95884">
                  <a:moveTo>
                    <a:pt x="162432" y="77216"/>
                  </a:moveTo>
                  <a:lnTo>
                    <a:pt x="152400" y="77216"/>
                  </a:lnTo>
                  <a:lnTo>
                    <a:pt x="152400" y="86741"/>
                  </a:lnTo>
                  <a:lnTo>
                    <a:pt x="162432" y="86741"/>
                  </a:lnTo>
                  <a:lnTo>
                    <a:pt x="162432" y="77216"/>
                  </a:lnTo>
                  <a:close/>
                </a:path>
                <a:path w="266064" h="95884">
                  <a:moveTo>
                    <a:pt x="162432" y="59055"/>
                  </a:moveTo>
                  <a:lnTo>
                    <a:pt x="152400" y="59055"/>
                  </a:lnTo>
                  <a:lnTo>
                    <a:pt x="152400" y="68706"/>
                  </a:lnTo>
                  <a:lnTo>
                    <a:pt x="162432" y="68706"/>
                  </a:lnTo>
                  <a:lnTo>
                    <a:pt x="162432" y="59055"/>
                  </a:lnTo>
                  <a:close/>
                </a:path>
                <a:path w="266064" h="95884">
                  <a:moveTo>
                    <a:pt x="205231" y="37211"/>
                  </a:moveTo>
                  <a:lnTo>
                    <a:pt x="195199" y="37211"/>
                  </a:lnTo>
                  <a:lnTo>
                    <a:pt x="195199" y="65405"/>
                  </a:lnTo>
                  <a:lnTo>
                    <a:pt x="176784" y="65405"/>
                  </a:lnTo>
                  <a:lnTo>
                    <a:pt x="176784" y="74168"/>
                  </a:lnTo>
                  <a:lnTo>
                    <a:pt x="197357" y="74168"/>
                  </a:lnTo>
                  <a:lnTo>
                    <a:pt x="216916" y="73660"/>
                  </a:lnTo>
                  <a:lnTo>
                    <a:pt x="224662" y="73151"/>
                  </a:lnTo>
                  <a:lnTo>
                    <a:pt x="228473" y="72770"/>
                  </a:lnTo>
                  <a:lnTo>
                    <a:pt x="232410" y="72517"/>
                  </a:lnTo>
                  <a:lnTo>
                    <a:pt x="236600" y="72136"/>
                  </a:lnTo>
                  <a:lnTo>
                    <a:pt x="236002" y="65150"/>
                  </a:lnTo>
                  <a:lnTo>
                    <a:pt x="205231" y="65150"/>
                  </a:lnTo>
                  <a:lnTo>
                    <a:pt x="205231" y="37211"/>
                  </a:lnTo>
                  <a:close/>
                </a:path>
                <a:path w="266064" h="95884">
                  <a:moveTo>
                    <a:pt x="235838" y="63245"/>
                  </a:moveTo>
                  <a:lnTo>
                    <a:pt x="230886" y="63754"/>
                  </a:lnTo>
                  <a:lnTo>
                    <a:pt x="228473" y="63881"/>
                  </a:lnTo>
                  <a:lnTo>
                    <a:pt x="226187" y="64135"/>
                  </a:lnTo>
                  <a:lnTo>
                    <a:pt x="223774" y="64262"/>
                  </a:lnTo>
                  <a:lnTo>
                    <a:pt x="221361" y="64516"/>
                  </a:lnTo>
                  <a:lnTo>
                    <a:pt x="211074" y="65024"/>
                  </a:lnTo>
                  <a:lnTo>
                    <a:pt x="208280" y="65024"/>
                  </a:lnTo>
                  <a:lnTo>
                    <a:pt x="205231" y="65150"/>
                  </a:lnTo>
                  <a:lnTo>
                    <a:pt x="236002" y="65150"/>
                  </a:lnTo>
                  <a:lnTo>
                    <a:pt x="235838" y="63245"/>
                  </a:lnTo>
                  <a:close/>
                </a:path>
                <a:path w="266064" h="95884">
                  <a:moveTo>
                    <a:pt x="228981" y="10160"/>
                  </a:moveTo>
                  <a:lnTo>
                    <a:pt x="181356" y="10160"/>
                  </a:lnTo>
                  <a:lnTo>
                    <a:pt x="181356" y="18923"/>
                  </a:lnTo>
                  <a:lnTo>
                    <a:pt x="218948" y="18923"/>
                  </a:lnTo>
                  <a:lnTo>
                    <a:pt x="218821" y="32385"/>
                  </a:lnTo>
                  <a:lnTo>
                    <a:pt x="218736" y="35179"/>
                  </a:lnTo>
                  <a:lnTo>
                    <a:pt x="218567" y="36702"/>
                  </a:lnTo>
                  <a:lnTo>
                    <a:pt x="218440" y="38862"/>
                  </a:lnTo>
                  <a:lnTo>
                    <a:pt x="217931" y="43687"/>
                  </a:lnTo>
                  <a:lnTo>
                    <a:pt x="217169" y="48641"/>
                  </a:lnTo>
                  <a:lnTo>
                    <a:pt x="216662" y="51054"/>
                  </a:lnTo>
                  <a:lnTo>
                    <a:pt x="226568" y="52324"/>
                  </a:lnTo>
                  <a:lnTo>
                    <a:pt x="227075" y="50292"/>
                  </a:lnTo>
                  <a:lnTo>
                    <a:pt x="227330" y="48006"/>
                  </a:lnTo>
                  <a:lnTo>
                    <a:pt x="227711" y="45466"/>
                  </a:lnTo>
                  <a:lnTo>
                    <a:pt x="228473" y="37718"/>
                  </a:lnTo>
                  <a:lnTo>
                    <a:pt x="228600" y="35179"/>
                  </a:lnTo>
                  <a:lnTo>
                    <a:pt x="228854" y="32766"/>
                  </a:lnTo>
                  <a:lnTo>
                    <a:pt x="228981" y="10160"/>
                  </a:lnTo>
                  <a:close/>
                </a:path>
                <a:path w="266064" h="95884">
                  <a:moveTo>
                    <a:pt x="33019" y="24383"/>
                  </a:moveTo>
                  <a:lnTo>
                    <a:pt x="26035" y="24383"/>
                  </a:lnTo>
                  <a:lnTo>
                    <a:pt x="22732" y="24892"/>
                  </a:lnTo>
                  <a:lnTo>
                    <a:pt x="8381" y="34417"/>
                  </a:lnTo>
                  <a:lnTo>
                    <a:pt x="7238" y="36449"/>
                  </a:lnTo>
                  <a:lnTo>
                    <a:pt x="6731" y="38354"/>
                  </a:lnTo>
                  <a:lnTo>
                    <a:pt x="6731" y="46100"/>
                  </a:lnTo>
                  <a:lnTo>
                    <a:pt x="7112" y="47879"/>
                  </a:lnTo>
                  <a:lnTo>
                    <a:pt x="8000" y="49656"/>
                  </a:lnTo>
                  <a:lnTo>
                    <a:pt x="8762" y="51435"/>
                  </a:lnTo>
                  <a:lnTo>
                    <a:pt x="25018" y="60198"/>
                  </a:lnTo>
                  <a:lnTo>
                    <a:pt x="25018" y="69468"/>
                  </a:lnTo>
                  <a:lnTo>
                    <a:pt x="21590" y="69595"/>
                  </a:lnTo>
                  <a:lnTo>
                    <a:pt x="0" y="69595"/>
                  </a:lnTo>
                  <a:lnTo>
                    <a:pt x="0" y="78231"/>
                  </a:lnTo>
                  <a:lnTo>
                    <a:pt x="8000" y="78231"/>
                  </a:lnTo>
                  <a:lnTo>
                    <a:pt x="14859" y="78105"/>
                  </a:lnTo>
                  <a:lnTo>
                    <a:pt x="20574" y="78105"/>
                  </a:lnTo>
                  <a:lnTo>
                    <a:pt x="31496" y="77850"/>
                  </a:lnTo>
                  <a:lnTo>
                    <a:pt x="52069" y="76581"/>
                  </a:lnTo>
                  <a:lnTo>
                    <a:pt x="60325" y="75818"/>
                  </a:lnTo>
                  <a:lnTo>
                    <a:pt x="59713" y="69087"/>
                  </a:lnTo>
                  <a:lnTo>
                    <a:pt x="35052" y="69087"/>
                  </a:lnTo>
                  <a:lnTo>
                    <a:pt x="35052" y="59943"/>
                  </a:lnTo>
                  <a:lnTo>
                    <a:pt x="40512" y="59055"/>
                  </a:lnTo>
                  <a:lnTo>
                    <a:pt x="44704" y="57150"/>
                  </a:lnTo>
                  <a:lnTo>
                    <a:pt x="47752" y="54229"/>
                  </a:lnTo>
                  <a:lnTo>
                    <a:pt x="49911" y="52069"/>
                  </a:lnTo>
                  <a:lnTo>
                    <a:pt x="25400" y="52069"/>
                  </a:lnTo>
                  <a:lnTo>
                    <a:pt x="22225" y="51181"/>
                  </a:lnTo>
                  <a:lnTo>
                    <a:pt x="17653" y="47625"/>
                  </a:lnTo>
                  <a:lnTo>
                    <a:pt x="16510" y="45593"/>
                  </a:lnTo>
                  <a:lnTo>
                    <a:pt x="16510" y="39116"/>
                  </a:lnTo>
                  <a:lnTo>
                    <a:pt x="17653" y="37083"/>
                  </a:lnTo>
                  <a:lnTo>
                    <a:pt x="22225" y="33527"/>
                  </a:lnTo>
                  <a:lnTo>
                    <a:pt x="25400" y="32638"/>
                  </a:lnTo>
                  <a:lnTo>
                    <a:pt x="49724" y="32638"/>
                  </a:lnTo>
                  <a:lnTo>
                    <a:pt x="36194" y="24892"/>
                  </a:lnTo>
                  <a:lnTo>
                    <a:pt x="33019" y="24383"/>
                  </a:lnTo>
                  <a:close/>
                </a:path>
                <a:path w="266064" h="95884">
                  <a:moveTo>
                    <a:pt x="59562" y="67437"/>
                  </a:moveTo>
                  <a:lnTo>
                    <a:pt x="51435" y="68199"/>
                  </a:lnTo>
                  <a:lnTo>
                    <a:pt x="39624" y="68961"/>
                  </a:lnTo>
                  <a:lnTo>
                    <a:pt x="35052" y="69087"/>
                  </a:lnTo>
                  <a:lnTo>
                    <a:pt x="59713" y="69087"/>
                  </a:lnTo>
                  <a:lnTo>
                    <a:pt x="59562" y="67437"/>
                  </a:lnTo>
                  <a:close/>
                </a:path>
                <a:path w="266064" h="95884">
                  <a:moveTo>
                    <a:pt x="49724" y="32638"/>
                  </a:moveTo>
                  <a:lnTo>
                    <a:pt x="33655" y="32638"/>
                  </a:lnTo>
                  <a:lnTo>
                    <a:pt x="36830" y="33527"/>
                  </a:lnTo>
                  <a:lnTo>
                    <a:pt x="41402" y="37083"/>
                  </a:lnTo>
                  <a:lnTo>
                    <a:pt x="42544" y="39116"/>
                  </a:lnTo>
                  <a:lnTo>
                    <a:pt x="42544" y="45593"/>
                  </a:lnTo>
                  <a:lnTo>
                    <a:pt x="41402" y="47625"/>
                  </a:lnTo>
                  <a:lnTo>
                    <a:pt x="36830" y="51181"/>
                  </a:lnTo>
                  <a:lnTo>
                    <a:pt x="33655" y="52069"/>
                  </a:lnTo>
                  <a:lnTo>
                    <a:pt x="49911" y="52069"/>
                  </a:lnTo>
                  <a:lnTo>
                    <a:pt x="50800" y="51181"/>
                  </a:lnTo>
                  <a:lnTo>
                    <a:pt x="52324" y="47879"/>
                  </a:lnTo>
                  <a:lnTo>
                    <a:pt x="52324" y="38354"/>
                  </a:lnTo>
                  <a:lnTo>
                    <a:pt x="51816" y="36449"/>
                  </a:lnTo>
                  <a:lnTo>
                    <a:pt x="50673" y="34417"/>
                  </a:lnTo>
                  <a:lnTo>
                    <a:pt x="49724" y="32638"/>
                  </a:lnTo>
                  <a:close/>
                </a:path>
                <a:path w="266064" h="95884">
                  <a:moveTo>
                    <a:pt x="120396" y="22606"/>
                  </a:moveTo>
                  <a:lnTo>
                    <a:pt x="112141" y="22606"/>
                  </a:lnTo>
                  <a:lnTo>
                    <a:pt x="108712" y="23113"/>
                  </a:lnTo>
                  <a:lnTo>
                    <a:pt x="95449" y="32638"/>
                  </a:lnTo>
                  <a:lnTo>
                    <a:pt x="94742" y="34289"/>
                  </a:lnTo>
                  <a:lnTo>
                    <a:pt x="94361" y="35941"/>
                  </a:lnTo>
                  <a:lnTo>
                    <a:pt x="94361" y="41910"/>
                  </a:lnTo>
                  <a:lnTo>
                    <a:pt x="94742" y="43561"/>
                  </a:lnTo>
                  <a:lnTo>
                    <a:pt x="95504" y="45338"/>
                  </a:lnTo>
                  <a:lnTo>
                    <a:pt x="96138" y="47117"/>
                  </a:lnTo>
                  <a:lnTo>
                    <a:pt x="112141" y="55118"/>
                  </a:lnTo>
                  <a:lnTo>
                    <a:pt x="120396" y="55118"/>
                  </a:lnTo>
                  <a:lnTo>
                    <a:pt x="136398" y="47117"/>
                  </a:lnTo>
                  <a:lnTo>
                    <a:pt x="113918" y="47117"/>
                  </a:lnTo>
                  <a:lnTo>
                    <a:pt x="111887" y="46862"/>
                  </a:lnTo>
                  <a:lnTo>
                    <a:pt x="103886" y="40386"/>
                  </a:lnTo>
                  <a:lnTo>
                    <a:pt x="103886" y="37464"/>
                  </a:lnTo>
                  <a:lnTo>
                    <a:pt x="113918" y="30733"/>
                  </a:lnTo>
                  <a:lnTo>
                    <a:pt x="136398" y="30733"/>
                  </a:lnTo>
                  <a:lnTo>
                    <a:pt x="135128" y="29082"/>
                  </a:lnTo>
                  <a:lnTo>
                    <a:pt x="133477" y="27686"/>
                  </a:lnTo>
                  <a:lnTo>
                    <a:pt x="131699" y="26288"/>
                  </a:lnTo>
                  <a:lnTo>
                    <a:pt x="129412" y="25018"/>
                  </a:lnTo>
                  <a:lnTo>
                    <a:pt x="126618" y="24130"/>
                  </a:lnTo>
                  <a:lnTo>
                    <a:pt x="123825" y="23113"/>
                  </a:lnTo>
                  <a:lnTo>
                    <a:pt x="120396" y="22606"/>
                  </a:lnTo>
                  <a:close/>
                </a:path>
                <a:path w="266064" h="95884">
                  <a:moveTo>
                    <a:pt x="136398" y="30733"/>
                  </a:moveTo>
                  <a:lnTo>
                    <a:pt x="118618" y="30733"/>
                  </a:lnTo>
                  <a:lnTo>
                    <a:pt x="120650" y="30987"/>
                  </a:lnTo>
                  <a:lnTo>
                    <a:pt x="122300" y="31495"/>
                  </a:lnTo>
                  <a:lnTo>
                    <a:pt x="128650" y="37464"/>
                  </a:lnTo>
                  <a:lnTo>
                    <a:pt x="128650" y="40386"/>
                  </a:lnTo>
                  <a:lnTo>
                    <a:pt x="118618" y="47117"/>
                  </a:lnTo>
                  <a:lnTo>
                    <a:pt x="136398" y="47117"/>
                  </a:lnTo>
                  <a:lnTo>
                    <a:pt x="137205" y="45212"/>
                  </a:lnTo>
                  <a:lnTo>
                    <a:pt x="137794" y="43561"/>
                  </a:lnTo>
                  <a:lnTo>
                    <a:pt x="138175" y="41910"/>
                  </a:lnTo>
                  <a:lnTo>
                    <a:pt x="138175" y="35941"/>
                  </a:lnTo>
                  <a:lnTo>
                    <a:pt x="137794" y="34289"/>
                  </a:lnTo>
                  <a:lnTo>
                    <a:pt x="137160" y="32512"/>
                  </a:lnTo>
                  <a:lnTo>
                    <a:pt x="136398" y="30733"/>
                  </a:lnTo>
                  <a:close/>
                </a:path>
                <a:path w="266064" h="95884">
                  <a:moveTo>
                    <a:pt x="251841" y="1269"/>
                  </a:moveTo>
                  <a:lnTo>
                    <a:pt x="241807" y="1269"/>
                  </a:lnTo>
                  <a:lnTo>
                    <a:pt x="241807" y="95376"/>
                  </a:lnTo>
                  <a:lnTo>
                    <a:pt x="251841" y="95376"/>
                  </a:lnTo>
                  <a:lnTo>
                    <a:pt x="251841" y="44704"/>
                  </a:lnTo>
                  <a:lnTo>
                    <a:pt x="265938" y="44704"/>
                  </a:lnTo>
                  <a:lnTo>
                    <a:pt x="265938" y="35941"/>
                  </a:lnTo>
                  <a:lnTo>
                    <a:pt x="251841" y="35941"/>
                  </a:lnTo>
                  <a:lnTo>
                    <a:pt x="251841" y="1269"/>
                  </a:lnTo>
                  <a:close/>
                </a:path>
                <a:path w="266064" h="95884">
                  <a:moveTo>
                    <a:pt x="162432" y="1269"/>
                  </a:moveTo>
                  <a:lnTo>
                    <a:pt x="152400" y="1269"/>
                  </a:lnTo>
                  <a:lnTo>
                    <a:pt x="152400" y="54482"/>
                  </a:lnTo>
                  <a:lnTo>
                    <a:pt x="162432" y="54482"/>
                  </a:lnTo>
                  <a:lnTo>
                    <a:pt x="162432" y="32385"/>
                  </a:lnTo>
                  <a:lnTo>
                    <a:pt x="175768" y="32385"/>
                  </a:lnTo>
                  <a:lnTo>
                    <a:pt x="175768" y="23622"/>
                  </a:lnTo>
                  <a:lnTo>
                    <a:pt x="162432" y="23622"/>
                  </a:lnTo>
                  <a:lnTo>
                    <a:pt x="162432" y="1269"/>
                  </a:lnTo>
                  <a:close/>
                </a:path>
                <a:path w="266064" h="95884">
                  <a:moveTo>
                    <a:pt x="75056" y="1269"/>
                  </a:moveTo>
                  <a:lnTo>
                    <a:pt x="65024" y="1269"/>
                  </a:lnTo>
                  <a:lnTo>
                    <a:pt x="65024" y="95376"/>
                  </a:lnTo>
                  <a:lnTo>
                    <a:pt x="75056" y="95376"/>
                  </a:lnTo>
                  <a:lnTo>
                    <a:pt x="75056" y="47625"/>
                  </a:lnTo>
                  <a:lnTo>
                    <a:pt x="89154" y="47625"/>
                  </a:lnTo>
                  <a:lnTo>
                    <a:pt x="89154" y="38862"/>
                  </a:lnTo>
                  <a:lnTo>
                    <a:pt x="75056" y="38862"/>
                  </a:lnTo>
                  <a:lnTo>
                    <a:pt x="75056" y="1269"/>
                  </a:lnTo>
                  <a:close/>
                </a:path>
                <a:path w="266064" h="95884">
                  <a:moveTo>
                    <a:pt x="143256" y="11049"/>
                  </a:moveTo>
                  <a:lnTo>
                    <a:pt x="89154" y="11049"/>
                  </a:lnTo>
                  <a:lnTo>
                    <a:pt x="89154" y="19557"/>
                  </a:lnTo>
                  <a:lnTo>
                    <a:pt x="143256" y="19557"/>
                  </a:lnTo>
                  <a:lnTo>
                    <a:pt x="143256" y="11049"/>
                  </a:lnTo>
                  <a:close/>
                </a:path>
                <a:path w="266064" h="95884">
                  <a:moveTo>
                    <a:pt x="121285" y="0"/>
                  </a:moveTo>
                  <a:lnTo>
                    <a:pt x="111252" y="0"/>
                  </a:lnTo>
                  <a:lnTo>
                    <a:pt x="111252" y="11049"/>
                  </a:lnTo>
                  <a:lnTo>
                    <a:pt x="121285" y="11049"/>
                  </a:lnTo>
                  <a:lnTo>
                    <a:pt x="121285" y="0"/>
                  </a:lnTo>
                  <a:close/>
                </a:path>
                <a:path w="266064" h="95884">
                  <a:moveTo>
                    <a:pt x="56006" y="11811"/>
                  </a:moveTo>
                  <a:lnTo>
                    <a:pt x="1905" y="11811"/>
                  </a:lnTo>
                  <a:lnTo>
                    <a:pt x="1905" y="20574"/>
                  </a:lnTo>
                  <a:lnTo>
                    <a:pt x="56006" y="20574"/>
                  </a:lnTo>
                  <a:lnTo>
                    <a:pt x="56006" y="11811"/>
                  </a:lnTo>
                  <a:close/>
                </a:path>
                <a:path w="266064" h="95884">
                  <a:moveTo>
                    <a:pt x="34543" y="507"/>
                  </a:moveTo>
                  <a:lnTo>
                    <a:pt x="24511" y="507"/>
                  </a:lnTo>
                  <a:lnTo>
                    <a:pt x="24511" y="11811"/>
                  </a:lnTo>
                  <a:lnTo>
                    <a:pt x="34543" y="11811"/>
                  </a:lnTo>
                  <a:lnTo>
                    <a:pt x="34543" y="507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5" name="object 445"/>
            <p:cNvPicPr/>
            <p:nvPr/>
          </p:nvPicPr>
          <p:blipFill>
            <a:blip r:embed="rId128" cstate="print"/>
            <a:stretch>
              <a:fillRect/>
            </a:stretch>
          </p:blipFill>
          <p:spPr>
            <a:xfrm>
              <a:off x="1819148" y="8164702"/>
              <a:ext cx="471678" cy="104521"/>
            </a:xfrm>
            <a:prstGeom prst="rect">
              <a:avLst/>
            </a:prstGeom>
          </p:spPr>
        </p:pic>
        <p:sp>
          <p:nvSpPr>
            <p:cNvPr id="446" name="object 446"/>
            <p:cNvSpPr/>
            <p:nvPr/>
          </p:nvSpPr>
          <p:spPr>
            <a:xfrm>
              <a:off x="2315845" y="8170544"/>
              <a:ext cx="258445" cy="95250"/>
            </a:xfrm>
            <a:custGeom>
              <a:avLst/>
              <a:gdLst/>
              <a:ahLst/>
              <a:cxnLst/>
              <a:rect l="l" t="t" r="r" b="b"/>
              <a:pathLst>
                <a:path w="258444" h="95250">
                  <a:moveTo>
                    <a:pt x="113537" y="61594"/>
                  </a:moveTo>
                  <a:lnTo>
                    <a:pt x="103505" y="61594"/>
                  </a:lnTo>
                  <a:lnTo>
                    <a:pt x="103505" y="93090"/>
                  </a:lnTo>
                  <a:lnTo>
                    <a:pt x="164211" y="93090"/>
                  </a:lnTo>
                  <a:lnTo>
                    <a:pt x="164211" y="84327"/>
                  </a:lnTo>
                  <a:lnTo>
                    <a:pt x="113537" y="84327"/>
                  </a:lnTo>
                  <a:lnTo>
                    <a:pt x="113537" y="61594"/>
                  </a:lnTo>
                  <a:close/>
                </a:path>
                <a:path w="258444" h="95250">
                  <a:moveTo>
                    <a:pt x="162306" y="0"/>
                  </a:moveTo>
                  <a:lnTo>
                    <a:pt x="152273" y="0"/>
                  </a:lnTo>
                  <a:lnTo>
                    <a:pt x="152273" y="24002"/>
                  </a:lnTo>
                  <a:lnTo>
                    <a:pt x="134874" y="24002"/>
                  </a:lnTo>
                  <a:lnTo>
                    <a:pt x="134874" y="32638"/>
                  </a:lnTo>
                  <a:lnTo>
                    <a:pt x="152273" y="32638"/>
                  </a:lnTo>
                  <a:lnTo>
                    <a:pt x="152273" y="67055"/>
                  </a:lnTo>
                  <a:lnTo>
                    <a:pt x="162306" y="67055"/>
                  </a:lnTo>
                  <a:lnTo>
                    <a:pt x="162306" y="0"/>
                  </a:lnTo>
                  <a:close/>
                </a:path>
                <a:path w="258444" h="95250">
                  <a:moveTo>
                    <a:pt x="118744" y="14604"/>
                  </a:moveTo>
                  <a:lnTo>
                    <a:pt x="108585" y="14604"/>
                  </a:lnTo>
                  <a:lnTo>
                    <a:pt x="108506" y="23748"/>
                  </a:lnTo>
                  <a:lnTo>
                    <a:pt x="108457" y="24383"/>
                  </a:lnTo>
                  <a:lnTo>
                    <a:pt x="85598" y="49910"/>
                  </a:lnTo>
                  <a:lnTo>
                    <a:pt x="91567" y="57149"/>
                  </a:lnTo>
                  <a:lnTo>
                    <a:pt x="110109" y="42036"/>
                  </a:lnTo>
                  <a:lnTo>
                    <a:pt x="111506" y="40639"/>
                  </a:lnTo>
                  <a:lnTo>
                    <a:pt x="112775" y="39115"/>
                  </a:lnTo>
                  <a:lnTo>
                    <a:pt x="113665" y="37845"/>
                  </a:lnTo>
                  <a:lnTo>
                    <a:pt x="113918" y="36956"/>
                  </a:lnTo>
                  <a:lnTo>
                    <a:pt x="126650" y="36956"/>
                  </a:lnTo>
                  <a:lnTo>
                    <a:pt x="118835" y="24383"/>
                  </a:lnTo>
                  <a:lnTo>
                    <a:pt x="118744" y="14604"/>
                  </a:lnTo>
                  <a:close/>
                </a:path>
                <a:path w="258444" h="95250">
                  <a:moveTo>
                    <a:pt x="126650" y="36956"/>
                  </a:moveTo>
                  <a:lnTo>
                    <a:pt x="114046" y="36956"/>
                  </a:lnTo>
                  <a:lnTo>
                    <a:pt x="114427" y="37718"/>
                  </a:lnTo>
                  <a:lnTo>
                    <a:pt x="134493" y="54228"/>
                  </a:lnTo>
                  <a:lnTo>
                    <a:pt x="140207" y="46862"/>
                  </a:lnTo>
                  <a:lnTo>
                    <a:pt x="137160" y="44830"/>
                  </a:lnTo>
                  <a:lnTo>
                    <a:pt x="134366" y="42925"/>
                  </a:lnTo>
                  <a:lnTo>
                    <a:pt x="129031" y="38861"/>
                  </a:lnTo>
                  <a:lnTo>
                    <a:pt x="126650" y="36956"/>
                  </a:lnTo>
                  <a:close/>
                </a:path>
                <a:path w="258444" h="95250">
                  <a:moveTo>
                    <a:pt x="137413" y="5968"/>
                  </a:moveTo>
                  <a:lnTo>
                    <a:pt x="88773" y="5968"/>
                  </a:lnTo>
                  <a:lnTo>
                    <a:pt x="88773" y="14604"/>
                  </a:lnTo>
                  <a:lnTo>
                    <a:pt x="137413" y="14604"/>
                  </a:lnTo>
                  <a:lnTo>
                    <a:pt x="137413" y="5968"/>
                  </a:lnTo>
                  <a:close/>
                </a:path>
                <a:path w="258444" h="95250">
                  <a:moveTo>
                    <a:pt x="245999" y="55879"/>
                  </a:moveTo>
                  <a:lnTo>
                    <a:pt x="183896" y="55879"/>
                  </a:lnTo>
                  <a:lnTo>
                    <a:pt x="183896" y="64134"/>
                  </a:lnTo>
                  <a:lnTo>
                    <a:pt x="236093" y="64134"/>
                  </a:lnTo>
                  <a:lnTo>
                    <a:pt x="236093" y="71119"/>
                  </a:lnTo>
                  <a:lnTo>
                    <a:pt x="184404" y="71119"/>
                  </a:lnTo>
                  <a:lnTo>
                    <a:pt x="184404" y="94741"/>
                  </a:lnTo>
                  <a:lnTo>
                    <a:pt x="248666" y="94741"/>
                  </a:lnTo>
                  <a:lnTo>
                    <a:pt x="248666" y="86486"/>
                  </a:lnTo>
                  <a:lnTo>
                    <a:pt x="194310" y="86486"/>
                  </a:lnTo>
                  <a:lnTo>
                    <a:pt x="194310" y="79247"/>
                  </a:lnTo>
                  <a:lnTo>
                    <a:pt x="245999" y="79247"/>
                  </a:lnTo>
                  <a:lnTo>
                    <a:pt x="245999" y="55879"/>
                  </a:lnTo>
                  <a:close/>
                </a:path>
                <a:path w="258444" h="95250">
                  <a:moveTo>
                    <a:pt x="69596" y="52323"/>
                  </a:moveTo>
                  <a:lnTo>
                    <a:pt x="11303" y="52323"/>
                  </a:lnTo>
                  <a:lnTo>
                    <a:pt x="11303" y="60705"/>
                  </a:lnTo>
                  <a:lnTo>
                    <a:pt x="59690" y="60705"/>
                  </a:lnTo>
                  <a:lnTo>
                    <a:pt x="59690" y="69341"/>
                  </a:lnTo>
                  <a:lnTo>
                    <a:pt x="11811" y="69341"/>
                  </a:lnTo>
                  <a:lnTo>
                    <a:pt x="11811" y="94741"/>
                  </a:lnTo>
                  <a:lnTo>
                    <a:pt x="72262" y="94741"/>
                  </a:lnTo>
                  <a:lnTo>
                    <a:pt x="72262" y="86359"/>
                  </a:lnTo>
                  <a:lnTo>
                    <a:pt x="21717" y="86359"/>
                  </a:lnTo>
                  <a:lnTo>
                    <a:pt x="21717" y="77596"/>
                  </a:lnTo>
                  <a:lnTo>
                    <a:pt x="69596" y="77596"/>
                  </a:lnTo>
                  <a:lnTo>
                    <a:pt x="69596" y="52323"/>
                  </a:lnTo>
                  <a:close/>
                </a:path>
                <a:path w="258444" h="95250">
                  <a:moveTo>
                    <a:pt x="258444" y="41020"/>
                  </a:moveTo>
                  <a:lnTo>
                    <a:pt x="172085" y="41020"/>
                  </a:lnTo>
                  <a:lnTo>
                    <a:pt x="172085" y="49402"/>
                  </a:lnTo>
                  <a:lnTo>
                    <a:pt x="258444" y="49402"/>
                  </a:lnTo>
                  <a:lnTo>
                    <a:pt x="258444" y="41020"/>
                  </a:lnTo>
                  <a:close/>
                </a:path>
                <a:path w="258444" h="95250">
                  <a:moveTo>
                    <a:pt x="9906" y="2666"/>
                  </a:moveTo>
                  <a:lnTo>
                    <a:pt x="0" y="2666"/>
                  </a:lnTo>
                  <a:lnTo>
                    <a:pt x="0" y="44195"/>
                  </a:lnTo>
                  <a:lnTo>
                    <a:pt x="43180" y="44195"/>
                  </a:lnTo>
                  <a:lnTo>
                    <a:pt x="43180" y="35813"/>
                  </a:lnTo>
                  <a:lnTo>
                    <a:pt x="9906" y="35813"/>
                  </a:lnTo>
                  <a:lnTo>
                    <a:pt x="9906" y="24510"/>
                  </a:lnTo>
                  <a:lnTo>
                    <a:pt x="43180" y="24510"/>
                  </a:lnTo>
                  <a:lnTo>
                    <a:pt x="43180" y="16255"/>
                  </a:lnTo>
                  <a:lnTo>
                    <a:pt x="9906" y="16255"/>
                  </a:lnTo>
                  <a:lnTo>
                    <a:pt x="9906" y="2666"/>
                  </a:lnTo>
                  <a:close/>
                </a:path>
                <a:path w="258444" h="95250">
                  <a:moveTo>
                    <a:pt x="43180" y="24510"/>
                  </a:moveTo>
                  <a:lnTo>
                    <a:pt x="33274" y="24510"/>
                  </a:lnTo>
                  <a:lnTo>
                    <a:pt x="33274" y="35813"/>
                  </a:lnTo>
                  <a:lnTo>
                    <a:pt x="43180" y="35813"/>
                  </a:lnTo>
                  <a:lnTo>
                    <a:pt x="43180" y="24510"/>
                  </a:lnTo>
                  <a:close/>
                </a:path>
                <a:path w="258444" h="95250">
                  <a:moveTo>
                    <a:pt x="43180" y="2666"/>
                  </a:moveTo>
                  <a:lnTo>
                    <a:pt x="33274" y="2666"/>
                  </a:lnTo>
                  <a:lnTo>
                    <a:pt x="33274" y="16255"/>
                  </a:lnTo>
                  <a:lnTo>
                    <a:pt x="43180" y="16255"/>
                  </a:lnTo>
                  <a:lnTo>
                    <a:pt x="43180" y="2666"/>
                  </a:lnTo>
                  <a:close/>
                </a:path>
                <a:path w="258444" h="95250">
                  <a:moveTo>
                    <a:pt x="219963" y="507"/>
                  </a:moveTo>
                  <a:lnTo>
                    <a:pt x="210566" y="507"/>
                  </a:lnTo>
                  <a:lnTo>
                    <a:pt x="206375" y="888"/>
                  </a:lnTo>
                  <a:lnTo>
                    <a:pt x="187198" y="10159"/>
                  </a:lnTo>
                  <a:lnTo>
                    <a:pt x="185800" y="12064"/>
                  </a:lnTo>
                  <a:lnTo>
                    <a:pt x="185166" y="14350"/>
                  </a:lnTo>
                  <a:lnTo>
                    <a:pt x="185166" y="21589"/>
                  </a:lnTo>
                  <a:lnTo>
                    <a:pt x="202565" y="34162"/>
                  </a:lnTo>
                  <a:lnTo>
                    <a:pt x="206375" y="35051"/>
                  </a:lnTo>
                  <a:lnTo>
                    <a:pt x="210566" y="35432"/>
                  </a:lnTo>
                  <a:lnTo>
                    <a:pt x="219963" y="35432"/>
                  </a:lnTo>
                  <a:lnTo>
                    <a:pt x="224155" y="35051"/>
                  </a:lnTo>
                  <a:lnTo>
                    <a:pt x="227837" y="34162"/>
                  </a:lnTo>
                  <a:lnTo>
                    <a:pt x="231521" y="33400"/>
                  </a:lnTo>
                  <a:lnTo>
                    <a:pt x="234696" y="32257"/>
                  </a:lnTo>
                  <a:lnTo>
                    <a:pt x="237236" y="30860"/>
                  </a:lnTo>
                  <a:lnTo>
                    <a:pt x="239903" y="29463"/>
                  </a:lnTo>
                  <a:lnTo>
                    <a:pt x="241807" y="27685"/>
                  </a:lnTo>
                  <a:lnTo>
                    <a:pt x="242273" y="27050"/>
                  </a:lnTo>
                  <a:lnTo>
                    <a:pt x="208787" y="27050"/>
                  </a:lnTo>
                  <a:lnTo>
                    <a:pt x="203835" y="26161"/>
                  </a:lnTo>
                  <a:lnTo>
                    <a:pt x="200279" y="24637"/>
                  </a:lnTo>
                  <a:lnTo>
                    <a:pt x="196723" y="22986"/>
                  </a:lnTo>
                  <a:lnTo>
                    <a:pt x="195072" y="21081"/>
                  </a:lnTo>
                  <a:lnTo>
                    <a:pt x="195072" y="14731"/>
                  </a:lnTo>
                  <a:lnTo>
                    <a:pt x="196723" y="12826"/>
                  </a:lnTo>
                  <a:lnTo>
                    <a:pt x="200279" y="11175"/>
                  </a:lnTo>
                  <a:lnTo>
                    <a:pt x="203835" y="9651"/>
                  </a:lnTo>
                  <a:lnTo>
                    <a:pt x="208787" y="8889"/>
                  </a:lnTo>
                  <a:lnTo>
                    <a:pt x="242331" y="8889"/>
                  </a:lnTo>
                  <a:lnTo>
                    <a:pt x="241807" y="8127"/>
                  </a:lnTo>
                  <a:lnTo>
                    <a:pt x="239903" y="6349"/>
                  </a:lnTo>
                  <a:lnTo>
                    <a:pt x="237236" y="4952"/>
                  </a:lnTo>
                  <a:lnTo>
                    <a:pt x="234696" y="3555"/>
                  </a:lnTo>
                  <a:lnTo>
                    <a:pt x="231521" y="2412"/>
                  </a:lnTo>
                  <a:lnTo>
                    <a:pt x="224155" y="888"/>
                  </a:lnTo>
                  <a:lnTo>
                    <a:pt x="219963" y="507"/>
                  </a:lnTo>
                  <a:close/>
                </a:path>
                <a:path w="258444" h="95250">
                  <a:moveTo>
                    <a:pt x="242331" y="8889"/>
                  </a:moveTo>
                  <a:lnTo>
                    <a:pt x="221742" y="8889"/>
                  </a:lnTo>
                  <a:lnTo>
                    <a:pt x="226694" y="9651"/>
                  </a:lnTo>
                  <a:lnTo>
                    <a:pt x="230250" y="11175"/>
                  </a:lnTo>
                  <a:lnTo>
                    <a:pt x="233680" y="12826"/>
                  </a:lnTo>
                  <a:lnTo>
                    <a:pt x="235457" y="14731"/>
                  </a:lnTo>
                  <a:lnTo>
                    <a:pt x="235457" y="21081"/>
                  </a:lnTo>
                  <a:lnTo>
                    <a:pt x="233680" y="22986"/>
                  </a:lnTo>
                  <a:lnTo>
                    <a:pt x="230250" y="24637"/>
                  </a:lnTo>
                  <a:lnTo>
                    <a:pt x="226694" y="26161"/>
                  </a:lnTo>
                  <a:lnTo>
                    <a:pt x="221742" y="27050"/>
                  </a:lnTo>
                  <a:lnTo>
                    <a:pt x="242273" y="27050"/>
                  </a:lnTo>
                  <a:lnTo>
                    <a:pt x="243205" y="25780"/>
                  </a:lnTo>
                  <a:lnTo>
                    <a:pt x="244602" y="23748"/>
                  </a:lnTo>
                  <a:lnTo>
                    <a:pt x="245363" y="21589"/>
                  </a:lnTo>
                  <a:lnTo>
                    <a:pt x="245363" y="14350"/>
                  </a:lnTo>
                  <a:lnTo>
                    <a:pt x="244602" y="12064"/>
                  </a:lnTo>
                  <a:lnTo>
                    <a:pt x="243205" y="10159"/>
                  </a:lnTo>
                  <a:lnTo>
                    <a:pt x="242331" y="8889"/>
                  </a:lnTo>
                  <a:close/>
                </a:path>
                <a:path w="258444" h="95250">
                  <a:moveTo>
                    <a:pt x="69596" y="0"/>
                  </a:moveTo>
                  <a:lnTo>
                    <a:pt x="59562" y="0"/>
                  </a:lnTo>
                  <a:lnTo>
                    <a:pt x="59562" y="47370"/>
                  </a:lnTo>
                  <a:lnTo>
                    <a:pt x="69596" y="47370"/>
                  </a:lnTo>
                  <a:lnTo>
                    <a:pt x="69596" y="27812"/>
                  </a:lnTo>
                  <a:lnTo>
                    <a:pt x="82931" y="27812"/>
                  </a:lnTo>
                  <a:lnTo>
                    <a:pt x="82931" y="19049"/>
                  </a:lnTo>
                  <a:lnTo>
                    <a:pt x="69596" y="19049"/>
                  </a:lnTo>
                  <a:lnTo>
                    <a:pt x="69596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7" name="object 447"/>
            <p:cNvPicPr/>
            <p:nvPr/>
          </p:nvPicPr>
          <p:blipFill>
            <a:blip r:embed="rId129" cstate="print"/>
            <a:stretch>
              <a:fillRect/>
            </a:stretch>
          </p:blipFill>
          <p:spPr>
            <a:xfrm>
              <a:off x="2311273" y="8165972"/>
              <a:ext cx="463677" cy="103886"/>
            </a:xfrm>
            <a:prstGeom prst="rect">
              <a:avLst/>
            </a:prstGeom>
          </p:spPr>
        </p:pic>
        <p:sp>
          <p:nvSpPr>
            <p:cNvPr id="448" name="object 448"/>
            <p:cNvSpPr/>
            <p:nvPr/>
          </p:nvSpPr>
          <p:spPr>
            <a:xfrm>
              <a:off x="2802843" y="8169275"/>
              <a:ext cx="436245" cy="96520"/>
            </a:xfrm>
            <a:custGeom>
              <a:avLst/>
              <a:gdLst/>
              <a:ahLst/>
              <a:cxnLst/>
              <a:rect l="l" t="t" r="r" b="b"/>
              <a:pathLst>
                <a:path w="436244" h="96520">
                  <a:moveTo>
                    <a:pt x="335453" y="64897"/>
                  </a:moveTo>
                  <a:lnTo>
                    <a:pt x="275890" y="64897"/>
                  </a:lnTo>
                  <a:lnTo>
                    <a:pt x="275890" y="73532"/>
                  </a:lnTo>
                  <a:lnTo>
                    <a:pt x="325293" y="73532"/>
                  </a:lnTo>
                  <a:lnTo>
                    <a:pt x="325293" y="96266"/>
                  </a:lnTo>
                  <a:lnTo>
                    <a:pt x="335453" y="96266"/>
                  </a:lnTo>
                  <a:lnTo>
                    <a:pt x="335453" y="64897"/>
                  </a:lnTo>
                  <a:close/>
                </a:path>
                <a:path w="436244" h="96520">
                  <a:moveTo>
                    <a:pt x="25192" y="63118"/>
                  </a:moveTo>
                  <a:lnTo>
                    <a:pt x="15159" y="63118"/>
                  </a:lnTo>
                  <a:lnTo>
                    <a:pt x="15159" y="94361"/>
                  </a:lnTo>
                  <a:lnTo>
                    <a:pt x="75865" y="94361"/>
                  </a:lnTo>
                  <a:lnTo>
                    <a:pt x="75865" y="85598"/>
                  </a:lnTo>
                  <a:lnTo>
                    <a:pt x="25192" y="85598"/>
                  </a:lnTo>
                  <a:lnTo>
                    <a:pt x="25192" y="63118"/>
                  </a:lnTo>
                  <a:close/>
                </a:path>
                <a:path w="436244" h="96520">
                  <a:moveTo>
                    <a:pt x="73960" y="1269"/>
                  </a:moveTo>
                  <a:lnTo>
                    <a:pt x="63927" y="1269"/>
                  </a:lnTo>
                  <a:lnTo>
                    <a:pt x="63927" y="68452"/>
                  </a:lnTo>
                  <a:lnTo>
                    <a:pt x="73960" y="68452"/>
                  </a:lnTo>
                  <a:lnTo>
                    <a:pt x="73960" y="1269"/>
                  </a:lnTo>
                  <a:close/>
                </a:path>
                <a:path w="436244" h="96520">
                  <a:moveTo>
                    <a:pt x="27478" y="4952"/>
                  </a:moveTo>
                  <a:lnTo>
                    <a:pt x="19477" y="4952"/>
                  </a:lnTo>
                  <a:lnTo>
                    <a:pt x="16048" y="5714"/>
                  </a:lnTo>
                  <a:lnTo>
                    <a:pt x="0" y="23875"/>
                  </a:lnTo>
                  <a:lnTo>
                    <a:pt x="0" y="34543"/>
                  </a:lnTo>
                  <a:lnTo>
                    <a:pt x="5761" y="46100"/>
                  </a:lnTo>
                  <a:lnTo>
                    <a:pt x="7666" y="48260"/>
                  </a:lnTo>
                  <a:lnTo>
                    <a:pt x="10206" y="50037"/>
                  </a:lnTo>
                  <a:lnTo>
                    <a:pt x="13127" y="51307"/>
                  </a:lnTo>
                  <a:lnTo>
                    <a:pt x="16048" y="52705"/>
                  </a:lnTo>
                  <a:lnTo>
                    <a:pt x="19477" y="53339"/>
                  </a:lnTo>
                  <a:lnTo>
                    <a:pt x="27478" y="53339"/>
                  </a:lnTo>
                  <a:lnTo>
                    <a:pt x="30907" y="52705"/>
                  </a:lnTo>
                  <a:lnTo>
                    <a:pt x="33828" y="51307"/>
                  </a:lnTo>
                  <a:lnTo>
                    <a:pt x="36876" y="50037"/>
                  </a:lnTo>
                  <a:lnTo>
                    <a:pt x="39289" y="48260"/>
                  </a:lnTo>
                  <a:lnTo>
                    <a:pt x="42749" y="44576"/>
                  </a:lnTo>
                  <a:lnTo>
                    <a:pt x="21001" y="44576"/>
                  </a:lnTo>
                  <a:lnTo>
                    <a:pt x="18969" y="44195"/>
                  </a:lnTo>
                  <a:lnTo>
                    <a:pt x="9571" y="33019"/>
                  </a:lnTo>
                  <a:lnTo>
                    <a:pt x="9571" y="25400"/>
                  </a:lnTo>
                  <a:lnTo>
                    <a:pt x="21001" y="13843"/>
                  </a:lnTo>
                  <a:lnTo>
                    <a:pt x="42778" y="13843"/>
                  </a:lnTo>
                  <a:lnTo>
                    <a:pt x="41321" y="12192"/>
                  </a:lnTo>
                  <a:lnTo>
                    <a:pt x="39289" y="10160"/>
                  </a:lnTo>
                  <a:lnTo>
                    <a:pt x="36876" y="8381"/>
                  </a:lnTo>
                  <a:lnTo>
                    <a:pt x="33828" y="6985"/>
                  </a:lnTo>
                  <a:lnTo>
                    <a:pt x="30907" y="5714"/>
                  </a:lnTo>
                  <a:lnTo>
                    <a:pt x="27478" y="4952"/>
                  </a:lnTo>
                  <a:close/>
                </a:path>
                <a:path w="436244" h="96520">
                  <a:moveTo>
                    <a:pt x="42778" y="13843"/>
                  </a:moveTo>
                  <a:lnTo>
                    <a:pt x="25954" y="13843"/>
                  </a:lnTo>
                  <a:lnTo>
                    <a:pt x="27986" y="14224"/>
                  </a:lnTo>
                  <a:lnTo>
                    <a:pt x="31542" y="15748"/>
                  </a:lnTo>
                  <a:lnTo>
                    <a:pt x="37384" y="25400"/>
                  </a:lnTo>
                  <a:lnTo>
                    <a:pt x="37384" y="33019"/>
                  </a:lnTo>
                  <a:lnTo>
                    <a:pt x="25954" y="44576"/>
                  </a:lnTo>
                  <a:lnTo>
                    <a:pt x="42749" y="44576"/>
                  </a:lnTo>
                  <a:lnTo>
                    <a:pt x="43226" y="44068"/>
                  </a:lnTo>
                  <a:lnTo>
                    <a:pt x="44750" y="41656"/>
                  </a:lnTo>
                  <a:lnTo>
                    <a:pt x="45639" y="39116"/>
                  </a:lnTo>
                  <a:lnTo>
                    <a:pt x="46655" y="36575"/>
                  </a:lnTo>
                  <a:lnTo>
                    <a:pt x="46976" y="34543"/>
                  </a:lnTo>
                  <a:lnTo>
                    <a:pt x="46976" y="23875"/>
                  </a:lnTo>
                  <a:lnTo>
                    <a:pt x="46655" y="21843"/>
                  </a:lnTo>
                  <a:lnTo>
                    <a:pt x="45639" y="19304"/>
                  </a:lnTo>
                  <a:lnTo>
                    <a:pt x="44750" y="16637"/>
                  </a:lnTo>
                  <a:lnTo>
                    <a:pt x="43226" y="14350"/>
                  </a:lnTo>
                  <a:lnTo>
                    <a:pt x="42778" y="13843"/>
                  </a:lnTo>
                  <a:close/>
                </a:path>
                <a:path w="436244" h="96520">
                  <a:moveTo>
                    <a:pt x="435910" y="74168"/>
                  </a:moveTo>
                  <a:lnTo>
                    <a:pt x="349550" y="74168"/>
                  </a:lnTo>
                  <a:lnTo>
                    <a:pt x="349550" y="82804"/>
                  </a:lnTo>
                  <a:lnTo>
                    <a:pt x="435910" y="82804"/>
                  </a:lnTo>
                  <a:lnTo>
                    <a:pt x="435910" y="74168"/>
                  </a:lnTo>
                  <a:close/>
                </a:path>
                <a:path w="436244" h="96520">
                  <a:moveTo>
                    <a:pt x="379014" y="41656"/>
                  </a:moveTo>
                  <a:lnTo>
                    <a:pt x="369108" y="41656"/>
                  </a:lnTo>
                  <a:lnTo>
                    <a:pt x="369108" y="74168"/>
                  </a:lnTo>
                  <a:lnTo>
                    <a:pt x="379014" y="74168"/>
                  </a:lnTo>
                  <a:lnTo>
                    <a:pt x="379014" y="41656"/>
                  </a:lnTo>
                  <a:close/>
                </a:path>
                <a:path w="436244" h="96520">
                  <a:moveTo>
                    <a:pt x="401366" y="41656"/>
                  </a:moveTo>
                  <a:lnTo>
                    <a:pt x="391460" y="41656"/>
                  </a:lnTo>
                  <a:lnTo>
                    <a:pt x="391460" y="74168"/>
                  </a:lnTo>
                  <a:lnTo>
                    <a:pt x="401366" y="74168"/>
                  </a:lnTo>
                  <a:lnTo>
                    <a:pt x="401366" y="41656"/>
                  </a:lnTo>
                  <a:close/>
                </a:path>
                <a:path w="436244" h="96520">
                  <a:moveTo>
                    <a:pt x="424099" y="9651"/>
                  </a:moveTo>
                  <a:lnTo>
                    <a:pt x="360091" y="9651"/>
                  </a:lnTo>
                  <a:lnTo>
                    <a:pt x="360091" y="18414"/>
                  </a:lnTo>
                  <a:lnTo>
                    <a:pt x="414193" y="18414"/>
                  </a:lnTo>
                  <a:lnTo>
                    <a:pt x="414193" y="31876"/>
                  </a:lnTo>
                  <a:lnTo>
                    <a:pt x="413685" y="43687"/>
                  </a:lnTo>
                  <a:lnTo>
                    <a:pt x="413304" y="49402"/>
                  </a:lnTo>
                  <a:lnTo>
                    <a:pt x="412415" y="55499"/>
                  </a:lnTo>
                  <a:lnTo>
                    <a:pt x="411145" y="61975"/>
                  </a:lnTo>
                  <a:lnTo>
                    <a:pt x="421178" y="63245"/>
                  </a:lnTo>
                  <a:lnTo>
                    <a:pt x="421686" y="59943"/>
                  </a:lnTo>
                  <a:lnTo>
                    <a:pt x="422194" y="56895"/>
                  </a:lnTo>
                  <a:lnTo>
                    <a:pt x="422956" y="51054"/>
                  </a:lnTo>
                  <a:lnTo>
                    <a:pt x="423718" y="41401"/>
                  </a:lnTo>
                  <a:lnTo>
                    <a:pt x="424054" y="31876"/>
                  </a:lnTo>
                  <a:lnTo>
                    <a:pt x="424099" y="9651"/>
                  </a:lnTo>
                  <a:close/>
                </a:path>
                <a:path w="436244" h="96520">
                  <a:moveTo>
                    <a:pt x="115743" y="28956"/>
                  </a:moveTo>
                  <a:lnTo>
                    <a:pt x="108631" y="28956"/>
                  </a:lnTo>
                  <a:lnTo>
                    <a:pt x="105456" y="29463"/>
                  </a:lnTo>
                  <a:lnTo>
                    <a:pt x="89481" y="46100"/>
                  </a:lnTo>
                  <a:lnTo>
                    <a:pt x="89508" y="57276"/>
                  </a:lnTo>
                  <a:lnTo>
                    <a:pt x="108631" y="74294"/>
                  </a:lnTo>
                  <a:lnTo>
                    <a:pt x="115743" y="74294"/>
                  </a:lnTo>
                  <a:lnTo>
                    <a:pt x="118918" y="73787"/>
                  </a:lnTo>
                  <a:lnTo>
                    <a:pt x="121712" y="72643"/>
                  </a:lnTo>
                  <a:lnTo>
                    <a:pt x="124633" y="71500"/>
                  </a:lnTo>
                  <a:lnTo>
                    <a:pt x="126919" y="70104"/>
                  </a:lnTo>
                  <a:lnTo>
                    <a:pt x="128951" y="68199"/>
                  </a:lnTo>
                  <a:lnTo>
                    <a:pt x="130983" y="66420"/>
                  </a:lnTo>
                  <a:lnTo>
                    <a:pt x="131312" y="65912"/>
                  </a:lnTo>
                  <a:lnTo>
                    <a:pt x="108123" y="65912"/>
                  </a:lnTo>
                  <a:lnTo>
                    <a:pt x="104821" y="64769"/>
                  </a:lnTo>
                  <a:lnTo>
                    <a:pt x="102535" y="62483"/>
                  </a:lnTo>
                  <a:lnTo>
                    <a:pt x="100122" y="60198"/>
                  </a:lnTo>
                  <a:lnTo>
                    <a:pt x="98979" y="57276"/>
                  </a:lnTo>
                  <a:lnTo>
                    <a:pt x="98979" y="46100"/>
                  </a:lnTo>
                  <a:lnTo>
                    <a:pt x="100122" y="43052"/>
                  </a:lnTo>
                  <a:lnTo>
                    <a:pt x="102535" y="40767"/>
                  </a:lnTo>
                  <a:lnTo>
                    <a:pt x="104821" y="38481"/>
                  </a:lnTo>
                  <a:lnTo>
                    <a:pt x="108123" y="37337"/>
                  </a:lnTo>
                  <a:lnTo>
                    <a:pt x="131230" y="37337"/>
                  </a:lnTo>
                  <a:lnTo>
                    <a:pt x="130983" y="36956"/>
                  </a:lnTo>
                  <a:lnTo>
                    <a:pt x="126919" y="33147"/>
                  </a:lnTo>
                  <a:lnTo>
                    <a:pt x="124633" y="31750"/>
                  </a:lnTo>
                  <a:lnTo>
                    <a:pt x="121712" y="30606"/>
                  </a:lnTo>
                  <a:lnTo>
                    <a:pt x="118918" y="29463"/>
                  </a:lnTo>
                  <a:lnTo>
                    <a:pt x="115743" y="28956"/>
                  </a:lnTo>
                  <a:close/>
                </a:path>
                <a:path w="436244" h="96520">
                  <a:moveTo>
                    <a:pt x="131230" y="37337"/>
                  </a:moveTo>
                  <a:lnTo>
                    <a:pt x="116251" y="37337"/>
                  </a:lnTo>
                  <a:lnTo>
                    <a:pt x="119553" y="38481"/>
                  </a:lnTo>
                  <a:lnTo>
                    <a:pt x="121966" y="40767"/>
                  </a:lnTo>
                  <a:lnTo>
                    <a:pt x="124252" y="43052"/>
                  </a:lnTo>
                  <a:lnTo>
                    <a:pt x="125522" y="46100"/>
                  </a:lnTo>
                  <a:lnTo>
                    <a:pt x="125522" y="57276"/>
                  </a:lnTo>
                  <a:lnTo>
                    <a:pt x="124252" y="60198"/>
                  </a:lnTo>
                  <a:lnTo>
                    <a:pt x="121966" y="62483"/>
                  </a:lnTo>
                  <a:lnTo>
                    <a:pt x="119553" y="64769"/>
                  </a:lnTo>
                  <a:lnTo>
                    <a:pt x="116251" y="65912"/>
                  </a:lnTo>
                  <a:lnTo>
                    <a:pt x="131312" y="65912"/>
                  </a:lnTo>
                  <a:lnTo>
                    <a:pt x="132380" y="64262"/>
                  </a:lnTo>
                  <a:lnTo>
                    <a:pt x="134412" y="59436"/>
                  </a:lnTo>
                  <a:lnTo>
                    <a:pt x="134867" y="57276"/>
                  </a:lnTo>
                  <a:lnTo>
                    <a:pt x="134894" y="46100"/>
                  </a:lnTo>
                  <a:lnTo>
                    <a:pt x="134412" y="43814"/>
                  </a:lnTo>
                  <a:lnTo>
                    <a:pt x="133396" y="41401"/>
                  </a:lnTo>
                  <a:lnTo>
                    <a:pt x="132380" y="39116"/>
                  </a:lnTo>
                  <a:lnTo>
                    <a:pt x="131230" y="37337"/>
                  </a:lnTo>
                  <a:close/>
                </a:path>
                <a:path w="436244" h="96520">
                  <a:moveTo>
                    <a:pt x="293035" y="23113"/>
                  </a:moveTo>
                  <a:lnTo>
                    <a:pt x="285542" y="23113"/>
                  </a:lnTo>
                  <a:lnTo>
                    <a:pt x="282240" y="23494"/>
                  </a:lnTo>
                  <a:lnTo>
                    <a:pt x="279446" y="24511"/>
                  </a:lnTo>
                  <a:lnTo>
                    <a:pt x="276652" y="25400"/>
                  </a:lnTo>
                  <a:lnTo>
                    <a:pt x="267381" y="37083"/>
                  </a:lnTo>
                  <a:lnTo>
                    <a:pt x="267381" y="44323"/>
                  </a:lnTo>
                  <a:lnTo>
                    <a:pt x="285542" y="58419"/>
                  </a:lnTo>
                  <a:lnTo>
                    <a:pt x="293035" y="58419"/>
                  </a:lnTo>
                  <a:lnTo>
                    <a:pt x="308856" y="50292"/>
                  </a:lnTo>
                  <a:lnTo>
                    <a:pt x="287193" y="50292"/>
                  </a:lnTo>
                  <a:lnTo>
                    <a:pt x="285415" y="50037"/>
                  </a:lnTo>
                  <a:lnTo>
                    <a:pt x="276906" y="42925"/>
                  </a:lnTo>
                  <a:lnTo>
                    <a:pt x="276906" y="38607"/>
                  </a:lnTo>
                  <a:lnTo>
                    <a:pt x="277160" y="37592"/>
                  </a:lnTo>
                  <a:lnTo>
                    <a:pt x="278176" y="35560"/>
                  </a:lnTo>
                  <a:lnTo>
                    <a:pt x="278938" y="34670"/>
                  </a:lnTo>
                  <a:lnTo>
                    <a:pt x="279954" y="33908"/>
                  </a:lnTo>
                  <a:lnTo>
                    <a:pt x="280970" y="33019"/>
                  </a:lnTo>
                  <a:lnTo>
                    <a:pt x="282240" y="32385"/>
                  </a:lnTo>
                  <a:lnTo>
                    <a:pt x="283891" y="31876"/>
                  </a:lnTo>
                  <a:lnTo>
                    <a:pt x="285415" y="31368"/>
                  </a:lnTo>
                  <a:lnTo>
                    <a:pt x="287193" y="31114"/>
                  </a:lnTo>
                  <a:lnTo>
                    <a:pt x="308842" y="31114"/>
                  </a:lnTo>
                  <a:lnTo>
                    <a:pt x="307767" y="29718"/>
                  </a:lnTo>
                  <a:lnTo>
                    <a:pt x="304211" y="26669"/>
                  </a:lnTo>
                  <a:lnTo>
                    <a:pt x="301925" y="25400"/>
                  </a:lnTo>
                  <a:lnTo>
                    <a:pt x="299131" y="24511"/>
                  </a:lnTo>
                  <a:lnTo>
                    <a:pt x="296337" y="23494"/>
                  </a:lnTo>
                  <a:lnTo>
                    <a:pt x="293035" y="23113"/>
                  </a:lnTo>
                  <a:close/>
                </a:path>
                <a:path w="436244" h="96520">
                  <a:moveTo>
                    <a:pt x="308842" y="31114"/>
                  </a:moveTo>
                  <a:lnTo>
                    <a:pt x="291384" y="31114"/>
                  </a:lnTo>
                  <a:lnTo>
                    <a:pt x="293162" y="31368"/>
                  </a:lnTo>
                  <a:lnTo>
                    <a:pt x="294813" y="31876"/>
                  </a:lnTo>
                  <a:lnTo>
                    <a:pt x="296337" y="32385"/>
                  </a:lnTo>
                  <a:lnTo>
                    <a:pt x="297607" y="33019"/>
                  </a:lnTo>
                  <a:lnTo>
                    <a:pt x="298623" y="33908"/>
                  </a:lnTo>
                  <a:lnTo>
                    <a:pt x="299639" y="34670"/>
                  </a:lnTo>
                  <a:lnTo>
                    <a:pt x="300401" y="35560"/>
                  </a:lnTo>
                  <a:lnTo>
                    <a:pt x="301417" y="37592"/>
                  </a:lnTo>
                  <a:lnTo>
                    <a:pt x="301671" y="38607"/>
                  </a:lnTo>
                  <a:lnTo>
                    <a:pt x="301671" y="42925"/>
                  </a:lnTo>
                  <a:lnTo>
                    <a:pt x="291384" y="50292"/>
                  </a:lnTo>
                  <a:lnTo>
                    <a:pt x="308856" y="50292"/>
                  </a:lnTo>
                  <a:lnTo>
                    <a:pt x="309037" y="50037"/>
                  </a:lnTo>
                  <a:lnTo>
                    <a:pt x="310815" y="46227"/>
                  </a:lnTo>
                  <a:lnTo>
                    <a:pt x="311196" y="44323"/>
                  </a:lnTo>
                  <a:lnTo>
                    <a:pt x="311171" y="37083"/>
                  </a:lnTo>
                  <a:lnTo>
                    <a:pt x="310866" y="35560"/>
                  </a:lnTo>
                  <a:lnTo>
                    <a:pt x="310760" y="35179"/>
                  </a:lnTo>
                  <a:lnTo>
                    <a:pt x="309808" y="33019"/>
                  </a:lnTo>
                  <a:lnTo>
                    <a:pt x="309037" y="31368"/>
                  </a:lnTo>
                  <a:lnTo>
                    <a:pt x="308842" y="31114"/>
                  </a:lnTo>
                  <a:close/>
                </a:path>
                <a:path w="436244" h="96520">
                  <a:moveTo>
                    <a:pt x="212898" y="10160"/>
                  </a:moveTo>
                  <a:lnTo>
                    <a:pt x="176576" y="10160"/>
                  </a:lnTo>
                  <a:lnTo>
                    <a:pt x="176576" y="70104"/>
                  </a:lnTo>
                  <a:lnTo>
                    <a:pt x="197404" y="70104"/>
                  </a:lnTo>
                  <a:lnTo>
                    <a:pt x="204135" y="69723"/>
                  </a:lnTo>
                  <a:lnTo>
                    <a:pt x="213279" y="68706"/>
                  </a:lnTo>
                  <a:lnTo>
                    <a:pt x="218486" y="67944"/>
                  </a:lnTo>
                  <a:lnTo>
                    <a:pt x="217698" y="61341"/>
                  </a:lnTo>
                  <a:lnTo>
                    <a:pt x="186863" y="61341"/>
                  </a:lnTo>
                  <a:lnTo>
                    <a:pt x="186863" y="19050"/>
                  </a:lnTo>
                  <a:lnTo>
                    <a:pt x="212898" y="19050"/>
                  </a:lnTo>
                  <a:lnTo>
                    <a:pt x="212898" y="10160"/>
                  </a:lnTo>
                  <a:close/>
                </a:path>
                <a:path w="436244" h="96520">
                  <a:moveTo>
                    <a:pt x="217470" y="59436"/>
                  </a:moveTo>
                  <a:lnTo>
                    <a:pt x="212771" y="60198"/>
                  </a:lnTo>
                  <a:lnTo>
                    <a:pt x="210739" y="60451"/>
                  </a:lnTo>
                  <a:lnTo>
                    <a:pt x="208580" y="60579"/>
                  </a:lnTo>
                  <a:lnTo>
                    <a:pt x="206548" y="60832"/>
                  </a:lnTo>
                  <a:lnTo>
                    <a:pt x="200579" y="61213"/>
                  </a:lnTo>
                  <a:lnTo>
                    <a:pt x="198547" y="61213"/>
                  </a:lnTo>
                  <a:lnTo>
                    <a:pt x="196515" y="61341"/>
                  </a:lnTo>
                  <a:lnTo>
                    <a:pt x="217698" y="61341"/>
                  </a:lnTo>
                  <a:lnTo>
                    <a:pt x="217470" y="59436"/>
                  </a:lnTo>
                  <a:close/>
                </a:path>
                <a:path w="436244" h="96520">
                  <a:moveTo>
                    <a:pt x="139111" y="15112"/>
                  </a:moveTo>
                  <a:lnTo>
                    <a:pt x="84755" y="15112"/>
                  </a:lnTo>
                  <a:lnTo>
                    <a:pt x="84755" y="23749"/>
                  </a:lnTo>
                  <a:lnTo>
                    <a:pt x="139111" y="23749"/>
                  </a:lnTo>
                  <a:lnTo>
                    <a:pt x="139111" y="15112"/>
                  </a:lnTo>
                  <a:close/>
                </a:path>
                <a:path w="436244" h="96520">
                  <a:moveTo>
                    <a:pt x="117267" y="1777"/>
                  </a:moveTo>
                  <a:lnTo>
                    <a:pt x="107234" y="1777"/>
                  </a:lnTo>
                  <a:lnTo>
                    <a:pt x="107234" y="15112"/>
                  </a:lnTo>
                  <a:lnTo>
                    <a:pt x="117267" y="15112"/>
                  </a:lnTo>
                  <a:lnTo>
                    <a:pt x="117267" y="1777"/>
                  </a:lnTo>
                  <a:close/>
                </a:path>
                <a:path w="436244" h="96520">
                  <a:moveTo>
                    <a:pt x="335453" y="1269"/>
                  </a:moveTo>
                  <a:lnTo>
                    <a:pt x="325420" y="1269"/>
                  </a:lnTo>
                  <a:lnTo>
                    <a:pt x="325420" y="59943"/>
                  </a:lnTo>
                  <a:lnTo>
                    <a:pt x="335453" y="59943"/>
                  </a:lnTo>
                  <a:lnTo>
                    <a:pt x="335453" y="34670"/>
                  </a:lnTo>
                  <a:lnTo>
                    <a:pt x="348788" y="34670"/>
                  </a:lnTo>
                  <a:lnTo>
                    <a:pt x="348788" y="25907"/>
                  </a:lnTo>
                  <a:lnTo>
                    <a:pt x="335453" y="25907"/>
                  </a:lnTo>
                  <a:lnTo>
                    <a:pt x="335453" y="1269"/>
                  </a:lnTo>
                  <a:close/>
                </a:path>
                <a:path w="436244" h="96520">
                  <a:moveTo>
                    <a:pt x="254808" y="42799"/>
                  </a:moveTo>
                  <a:lnTo>
                    <a:pt x="244902" y="42799"/>
                  </a:lnTo>
                  <a:lnTo>
                    <a:pt x="244902" y="95376"/>
                  </a:lnTo>
                  <a:lnTo>
                    <a:pt x="254808" y="95376"/>
                  </a:lnTo>
                  <a:lnTo>
                    <a:pt x="254808" y="42799"/>
                  </a:lnTo>
                  <a:close/>
                </a:path>
                <a:path w="436244" h="96520">
                  <a:moveTo>
                    <a:pt x="233726" y="3175"/>
                  </a:moveTo>
                  <a:lnTo>
                    <a:pt x="223820" y="3175"/>
                  </a:lnTo>
                  <a:lnTo>
                    <a:pt x="223820" y="90805"/>
                  </a:lnTo>
                  <a:lnTo>
                    <a:pt x="233726" y="90805"/>
                  </a:lnTo>
                  <a:lnTo>
                    <a:pt x="233726" y="42799"/>
                  </a:lnTo>
                  <a:lnTo>
                    <a:pt x="254808" y="42799"/>
                  </a:lnTo>
                  <a:lnTo>
                    <a:pt x="254808" y="34036"/>
                  </a:lnTo>
                  <a:lnTo>
                    <a:pt x="233726" y="34036"/>
                  </a:lnTo>
                  <a:lnTo>
                    <a:pt x="233726" y="3175"/>
                  </a:lnTo>
                  <a:close/>
                </a:path>
                <a:path w="436244" h="96520">
                  <a:moveTo>
                    <a:pt x="254808" y="1269"/>
                  </a:moveTo>
                  <a:lnTo>
                    <a:pt x="244902" y="1269"/>
                  </a:lnTo>
                  <a:lnTo>
                    <a:pt x="244902" y="34036"/>
                  </a:lnTo>
                  <a:lnTo>
                    <a:pt x="254808" y="34036"/>
                  </a:lnTo>
                  <a:lnTo>
                    <a:pt x="254808" y="1269"/>
                  </a:lnTo>
                  <a:close/>
                </a:path>
                <a:path w="436244" h="96520">
                  <a:moveTo>
                    <a:pt x="158034" y="1269"/>
                  </a:moveTo>
                  <a:lnTo>
                    <a:pt x="148001" y="1269"/>
                  </a:lnTo>
                  <a:lnTo>
                    <a:pt x="148001" y="95376"/>
                  </a:lnTo>
                  <a:lnTo>
                    <a:pt x="158034" y="95376"/>
                  </a:lnTo>
                  <a:lnTo>
                    <a:pt x="158034" y="47370"/>
                  </a:lnTo>
                  <a:lnTo>
                    <a:pt x="172512" y="47370"/>
                  </a:lnTo>
                  <a:lnTo>
                    <a:pt x="172512" y="38607"/>
                  </a:lnTo>
                  <a:lnTo>
                    <a:pt x="158034" y="38607"/>
                  </a:lnTo>
                  <a:lnTo>
                    <a:pt x="158034" y="1269"/>
                  </a:lnTo>
                  <a:close/>
                </a:path>
                <a:path w="436244" h="96520">
                  <a:moveTo>
                    <a:pt x="316276" y="11175"/>
                  </a:moveTo>
                  <a:lnTo>
                    <a:pt x="262174" y="11175"/>
                  </a:lnTo>
                  <a:lnTo>
                    <a:pt x="262174" y="19557"/>
                  </a:lnTo>
                  <a:lnTo>
                    <a:pt x="316276" y="19557"/>
                  </a:lnTo>
                  <a:lnTo>
                    <a:pt x="316276" y="11175"/>
                  </a:lnTo>
                  <a:close/>
                </a:path>
                <a:path w="436244" h="96520">
                  <a:moveTo>
                    <a:pt x="294305" y="0"/>
                  </a:moveTo>
                  <a:lnTo>
                    <a:pt x="284272" y="0"/>
                  </a:lnTo>
                  <a:lnTo>
                    <a:pt x="284272" y="11175"/>
                  </a:lnTo>
                  <a:lnTo>
                    <a:pt x="294305" y="11175"/>
                  </a:lnTo>
                  <a:lnTo>
                    <a:pt x="294305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9" name="object 449"/>
            <p:cNvPicPr/>
            <p:nvPr/>
          </p:nvPicPr>
          <p:blipFill>
            <a:blip r:embed="rId130" cstate="print"/>
            <a:stretch>
              <a:fillRect/>
            </a:stretch>
          </p:blipFill>
          <p:spPr>
            <a:xfrm>
              <a:off x="2798191" y="8164702"/>
              <a:ext cx="445135" cy="105410"/>
            </a:xfrm>
            <a:prstGeom prst="rect">
              <a:avLst/>
            </a:prstGeom>
          </p:spPr>
        </p:pic>
        <p:sp>
          <p:nvSpPr>
            <p:cNvPr id="450" name="object 450"/>
            <p:cNvSpPr/>
            <p:nvPr/>
          </p:nvSpPr>
          <p:spPr>
            <a:xfrm>
              <a:off x="3260598" y="8169275"/>
              <a:ext cx="344805" cy="98425"/>
            </a:xfrm>
            <a:custGeom>
              <a:avLst/>
              <a:gdLst/>
              <a:ahLst/>
              <a:cxnLst/>
              <a:rect l="l" t="t" r="r" b="b"/>
              <a:pathLst>
                <a:path w="344804" h="98425">
                  <a:moveTo>
                    <a:pt x="47625" y="61722"/>
                  </a:moveTo>
                  <a:lnTo>
                    <a:pt x="38607" y="61722"/>
                  </a:lnTo>
                  <a:lnTo>
                    <a:pt x="34543" y="62102"/>
                  </a:lnTo>
                  <a:lnTo>
                    <a:pt x="30987" y="62992"/>
                  </a:lnTo>
                  <a:lnTo>
                    <a:pt x="27304" y="63754"/>
                  </a:lnTo>
                  <a:lnTo>
                    <a:pt x="13715" y="83947"/>
                  </a:lnTo>
                  <a:lnTo>
                    <a:pt x="14477" y="86106"/>
                  </a:lnTo>
                  <a:lnTo>
                    <a:pt x="30987" y="96900"/>
                  </a:lnTo>
                  <a:lnTo>
                    <a:pt x="34543" y="97789"/>
                  </a:lnTo>
                  <a:lnTo>
                    <a:pt x="38607" y="98170"/>
                  </a:lnTo>
                  <a:lnTo>
                    <a:pt x="47625" y="98170"/>
                  </a:lnTo>
                  <a:lnTo>
                    <a:pt x="51688" y="97789"/>
                  </a:lnTo>
                  <a:lnTo>
                    <a:pt x="55372" y="96900"/>
                  </a:lnTo>
                  <a:lnTo>
                    <a:pt x="58927" y="96138"/>
                  </a:lnTo>
                  <a:lnTo>
                    <a:pt x="69262" y="89916"/>
                  </a:lnTo>
                  <a:lnTo>
                    <a:pt x="40259" y="89916"/>
                  </a:lnTo>
                  <a:lnTo>
                    <a:pt x="37718" y="89662"/>
                  </a:lnTo>
                  <a:lnTo>
                    <a:pt x="23749" y="82168"/>
                  </a:lnTo>
                  <a:lnTo>
                    <a:pt x="23749" y="77724"/>
                  </a:lnTo>
                  <a:lnTo>
                    <a:pt x="40259" y="69976"/>
                  </a:lnTo>
                  <a:lnTo>
                    <a:pt x="69349" y="69976"/>
                  </a:lnTo>
                  <a:lnTo>
                    <a:pt x="69087" y="69595"/>
                  </a:lnTo>
                  <a:lnTo>
                    <a:pt x="67055" y="67944"/>
                  </a:lnTo>
                  <a:lnTo>
                    <a:pt x="61975" y="64897"/>
                  </a:lnTo>
                  <a:lnTo>
                    <a:pt x="58927" y="63754"/>
                  </a:lnTo>
                  <a:lnTo>
                    <a:pt x="55244" y="62992"/>
                  </a:lnTo>
                  <a:lnTo>
                    <a:pt x="51688" y="62102"/>
                  </a:lnTo>
                  <a:lnTo>
                    <a:pt x="47625" y="61722"/>
                  </a:lnTo>
                  <a:close/>
                </a:path>
                <a:path w="344804" h="98425">
                  <a:moveTo>
                    <a:pt x="69349" y="69976"/>
                  </a:moveTo>
                  <a:lnTo>
                    <a:pt x="45974" y="69976"/>
                  </a:lnTo>
                  <a:lnTo>
                    <a:pt x="48640" y="70231"/>
                  </a:lnTo>
                  <a:lnTo>
                    <a:pt x="51053" y="70738"/>
                  </a:lnTo>
                  <a:lnTo>
                    <a:pt x="61087" y="75564"/>
                  </a:lnTo>
                  <a:lnTo>
                    <a:pt x="62102" y="76707"/>
                  </a:lnTo>
                  <a:lnTo>
                    <a:pt x="62484" y="77724"/>
                  </a:lnTo>
                  <a:lnTo>
                    <a:pt x="62484" y="82168"/>
                  </a:lnTo>
                  <a:lnTo>
                    <a:pt x="62102" y="83312"/>
                  </a:lnTo>
                  <a:lnTo>
                    <a:pt x="61087" y="84327"/>
                  </a:lnTo>
                  <a:lnTo>
                    <a:pt x="60198" y="85470"/>
                  </a:lnTo>
                  <a:lnTo>
                    <a:pt x="45974" y="89916"/>
                  </a:lnTo>
                  <a:lnTo>
                    <a:pt x="69262" y="89916"/>
                  </a:lnTo>
                  <a:lnTo>
                    <a:pt x="71881" y="86106"/>
                  </a:lnTo>
                  <a:lnTo>
                    <a:pt x="72404" y="84327"/>
                  </a:lnTo>
                  <a:lnTo>
                    <a:pt x="72411" y="75564"/>
                  </a:lnTo>
                  <a:lnTo>
                    <a:pt x="71881" y="73660"/>
                  </a:lnTo>
                  <a:lnTo>
                    <a:pt x="69349" y="69976"/>
                  </a:lnTo>
                  <a:close/>
                </a:path>
                <a:path w="344804" h="98425">
                  <a:moveTo>
                    <a:pt x="136016" y="60706"/>
                  </a:moveTo>
                  <a:lnTo>
                    <a:pt x="127000" y="60706"/>
                  </a:lnTo>
                  <a:lnTo>
                    <a:pt x="122936" y="61087"/>
                  </a:lnTo>
                  <a:lnTo>
                    <a:pt x="119379" y="61975"/>
                  </a:lnTo>
                  <a:lnTo>
                    <a:pt x="115697" y="62737"/>
                  </a:lnTo>
                  <a:lnTo>
                    <a:pt x="102107" y="75183"/>
                  </a:lnTo>
                  <a:lnTo>
                    <a:pt x="102107" y="83438"/>
                  </a:lnTo>
                  <a:lnTo>
                    <a:pt x="127000" y="98043"/>
                  </a:lnTo>
                  <a:lnTo>
                    <a:pt x="136016" y="98043"/>
                  </a:lnTo>
                  <a:lnTo>
                    <a:pt x="157479" y="89788"/>
                  </a:lnTo>
                  <a:lnTo>
                    <a:pt x="128650" y="89788"/>
                  </a:lnTo>
                  <a:lnTo>
                    <a:pt x="126111" y="89535"/>
                  </a:lnTo>
                  <a:lnTo>
                    <a:pt x="112140" y="81661"/>
                  </a:lnTo>
                  <a:lnTo>
                    <a:pt x="112140" y="76962"/>
                  </a:lnTo>
                  <a:lnTo>
                    <a:pt x="117601" y="71755"/>
                  </a:lnTo>
                  <a:lnTo>
                    <a:pt x="119252" y="70866"/>
                  </a:lnTo>
                  <a:lnTo>
                    <a:pt x="121285" y="70231"/>
                  </a:lnTo>
                  <a:lnTo>
                    <a:pt x="126111" y="69214"/>
                  </a:lnTo>
                  <a:lnTo>
                    <a:pt x="128650" y="68961"/>
                  </a:lnTo>
                  <a:lnTo>
                    <a:pt x="157567" y="68961"/>
                  </a:lnTo>
                  <a:lnTo>
                    <a:pt x="157479" y="68833"/>
                  </a:lnTo>
                  <a:lnTo>
                    <a:pt x="155448" y="67056"/>
                  </a:lnTo>
                  <a:lnTo>
                    <a:pt x="150367" y="64007"/>
                  </a:lnTo>
                  <a:lnTo>
                    <a:pt x="147319" y="62737"/>
                  </a:lnTo>
                  <a:lnTo>
                    <a:pt x="143637" y="61975"/>
                  </a:lnTo>
                  <a:lnTo>
                    <a:pt x="140080" y="61087"/>
                  </a:lnTo>
                  <a:lnTo>
                    <a:pt x="136016" y="60706"/>
                  </a:lnTo>
                  <a:close/>
                </a:path>
                <a:path w="344804" h="98425">
                  <a:moveTo>
                    <a:pt x="157567" y="68961"/>
                  </a:moveTo>
                  <a:lnTo>
                    <a:pt x="134365" y="68961"/>
                  </a:lnTo>
                  <a:lnTo>
                    <a:pt x="137032" y="69214"/>
                  </a:lnTo>
                  <a:lnTo>
                    <a:pt x="139446" y="69723"/>
                  </a:lnTo>
                  <a:lnTo>
                    <a:pt x="141731" y="70231"/>
                  </a:lnTo>
                  <a:lnTo>
                    <a:pt x="143763" y="70866"/>
                  </a:lnTo>
                  <a:lnTo>
                    <a:pt x="145541" y="71755"/>
                  </a:lnTo>
                  <a:lnTo>
                    <a:pt x="147192" y="72517"/>
                  </a:lnTo>
                  <a:lnTo>
                    <a:pt x="148589" y="73532"/>
                  </a:lnTo>
                  <a:lnTo>
                    <a:pt x="149478" y="74675"/>
                  </a:lnTo>
                  <a:lnTo>
                    <a:pt x="150494" y="75818"/>
                  </a:lnTo>
                  <a:lnTo>
                    <a:pt x="150875" y="76962"/>
                  </a:lnTo>
                  <a:lnTo>
                    <a:pt x="150875" y="81661"/>
                  </a:lnTo>
                  <a:lnTo>
                    <a:pt x="150494" y="82804"/>
                  </a:lnTo>
                  <a:lnTo>
                    <a:pt x="149478" y="83947"/>
                  </a:lnTo>
                  <a:lnTo>
                    <a:pt x="148589" y="85089"/>
                  </a:lnTo>
                  <a:lnTo>
                    <a:pt x="134365" y="89788"/>
                  </a:lnTo>
                  <a:lnTo>
                    <a:pt x="157479" y="89788"/>
                  </a:lnTo>
                  <a:lnTo>
                    <a:pt x="160274" y="85725"/>
                  </a:lnTo>
                  <a:lnTo>
                    <a:pt x="160909" y="83438"/>
                  </a:lnTo>
                  <a:lnTo>
                    <a:pt x="160909" y="75183"/>
                  </a:lnTo>
                  <a:lnTo>
                    <a:pt x="160274" y="72898"/>
                  </a:lnTo>
                  <a:lnTo>
                    <a:pt x="157567" y="68961"/>
                  </a:lnTo>
                  <a:close/>
                </a:path>
                <a:path w="344804" h="98425">
                  <a:moveTo>
                    <a:pt x="227075" y="59055"/>
                  </a:moveTo>
                  <a:lnTo>
                    <a:pt x="219075" y="59055"/>
                  </a:lnTo>
                  <a:lnTo>
                    <a:pt x="215391" y="59562"/>
                  </a:lnTo>
                  <a:lnTo>
                    <a:pt x="211962" y="60451"/>
                  </a:lnTo>
                  <a:lnTo>
                    <a:pt x="208534" y="61213"/>
                  </a:lnTo>
                  <a:lnTo>
                    <a:pt x="194690" y="73913"/>
                  </a:lnTo>
                  <a:lnTo>
                    <a:pt x="194690" y="83185"/>
                  </a:lnTo>
                  <a:lnTo>
                    <a:pt x="219075" y="97917"/>
                  </a:lnTo>
                  <a:lnTo>
                    <a:pt x="227075" y="97917"/>
                  </a:lnTo>
                  <a:lnTo>
                    <a:pt x="230886" y="97536"/>
                  </a:lnTo>
                  <a:lnTo>
                    <a:pt x="237743" y="95757"/>
                  </a:lnTo>
                  <a:lnTo>
                    <a:pt x="240664" y="94614"/>
                  </a:lnTo>
                  <a:lnTo>
                    <a:pt x="243204" y="93091"/>
                  </a:lnTo>
                  <a:lnTo>
                    <a:pt x="245872" y="91567"/>
                  </a:lnTo>
                  <a:lnTo>
                    <a:pt x="247776" y="89662"/>
                  </a:lnTo>
                  <a:lnTo>
                    <a:pt x="220725" y="89662"/>
                  </a:lnTo>
                  <a:lnTo>
                    <a:pt x="218439" y="89407"/>
                  </a:lnTo>
                  <a:lnTo>
                    <a:pt x="216153" y="89026"/>
                  </a:lnTo>
                  <a:lnTo>
                    <a:pt x="213994" y="88518"/>
                  </a:lnTo>
                  <a:lnTo>
                    <a:pt x="212089" y="87883"/>
                  </a:lnTo>
                  <a:lnTo>
                    <a:pt x="210312" y="86994"/>
                  </a:lnTo>
                  <a:lnTo>
                    <a:pt x="208661" y="86232"/>
                  </a:lnTo>
                  <a:lnTo>
                    <a:pt x="207263" y="85217"/>
                  </a:lnTo>
                  <a:lnTo>
                    <a:pt x="206248" y="83947"/>
                  </a:lnTo>
                  <a:lnTo>
                    <a:pt x="205104" y="82804"/>
                  </a:lnTo>
                  <a:lnTo>
                    <a:pt x="204597" y="81406"/>
                  </a:lnTo>
                  <a:lnTo>
                    <a:pt x="204597" y="75564"/>
                  </a:lnTo>
                  <a:lnTo>
                    <a:pt x="216153" y="68072"/>
                  </a:lnTo>
                  <a:lnTo>
                    <a:pt x="218439" y="67563"/>
                  </a:lnTo>
                  <a:lnTo>
                    <a:pt x="220725" y="67437"/>
                  </a:lnTo>
                  <a:lnTo>
                    <a:pt x="247866" y="67437"/>
                  </a:lnTo>
                  <a:lnTo>
                    <a:pt x="245872" y="65531"/>
                  </a:lnTo>
                  <a:lnTo>
                    <a:pt x="243204" y="64007"/>
                  </a:lnTo>
                  <a:lnTo>
                    <a:pt x="240664" y="62483"/>
                  </a:lnTo>
                  <a:lnTo>
                    <a:pt x="237743" y="61213"/>
                  </a:lnTo>
                  <a:lnTo>
                    <a:pt x="234314" y="60451"/>
                  </a:lnTo>
                  <a:lnTo>
                    <a:pt x="230886" y="59562"/>
                  </a:lnTo>
                  <a:lnTo>
                    <a:pt x="227075" y="59055"/>
                  </a:lnTo>
                  <a:close/>
                </a:path>
                <a:path w="344804" h="98425">
                  <a:moveTo>
                    <a:pt x="247866" y="67437"/>
                  </a:moveTo>
                  <a:lnTo>
                    <a:pt x="225425" y="67437"/>
                  </a:lnTo>
                  <a:lnTo>
                    <a:pt x="227711" y="67563"/>
                  </a:lnTo>
                  <a:lnTo>
                    <a:pt x="229997" y="68072"/>
                  </a:lnTo>
                  <a:lnTo>
                    <a:pt x="232155" y="68452"/>
                  </a:lnTo>
                  <a:lnTo>
                    <a:pt x="234187" y="69087"/>
                  </a:lnTo>
                  <a:lnTo>
                    <a:pt x="235838" y="69976"/>
                  </a:lnTo>
                  <a:lnTo>
                    <a:pt x="237616" y="70866"/>
                  </a:lnTo>
                  <a:lnTo>
                    <a:pt x="238887" y="71881"/>
                  </a:lnTo>
                  <a:lnTo>
                    <a:pt x="240029" y="73025"/>
                  </a:lnTo>
                  <a:lnTo>
                    <a:pt x="241046" y="74294"/>
                  </a:lnTo>
                  <a:lnTo>
                    <a:pt x="241553" y="75564"/>
                  </a:lnTo>
                  <a:lnTo>
                    <a:pt x="241553" y="81406"/>
                  </a:lnTo>
                  <a:lnTo>
                    <a:pt x="241046" y="82804"/>
                  </a:lnTo>
                  <a:lnTo>
                    <a:pt x="238887" y="85217"/>
                  </a:lnTo>
                  <a:lnTo>
                    <a:pt x="237616" y="86232"/>
                  </a:lnTo>
                  <a:lnTo>
                    <a:pt x="235838" y="86994"/>
                  </a:lnTo>
                  <a:lnTo>
                    <a:pt x="234187" y="87883"/>
                  </a:lnTo>
                  <a:lnTo>
                    <a:pt x="232155" y="88518"/>
                  </a:lnTo>
                  <a:lnTo>
                    <a:pt x="229997" y="89026"/>
                  </a:lnTo>
                  <a:lnTo>
                    <a:pt x="227711" y="89407"/>
                  </a:lnTo>
                  <a:lnTo>
                    <a:pt x="225425" y="89662"/>
                  </a:lnTo>
                  <a:lnTo>
                    <a:pt x="247776" y="89662"/>
                  </a:lnTo>
                  <a:lnTo>
                    <a:pt x="249300" y="87630"/>
                  </a:lnTo>
                  <a:lnTo>
                    <a:pt x="250698" y="85470"/>
                  </a:lnTo>
                  <a:lnTo>
                    <a:pt x="251460" y="83185"/>
                  </a:lnTo>
                  <a:lnTo>
                    <a:pt x="251460" y="73913"/>
                  </a:lnTo>
                  <a:lnTo>
                    <a:pt x="250698" y="71627"/>
                  </a:lnTo>
                  <a:lnTo>
                    <a:pt x="249300" y="69468"/>
                  </a:lnTo>
                  <a:lnTo>
                    <a:pt x="247866" y="67437"/>
                  </a:lnTo>
                  <a:close/>
                </a:path>
                <a:path w="344804" h="98425">
                  <a:moveTo>
                    <a:pt x="86360" y="48387"/>
                  </a:moveTo>
                  <a:lnTo>
                    <a:pt x="0" y="48387"/>
                  </a:lnTo>
                  <a:lnTo>
                    <a:pt x="0" y="57023"/>
                  </a:lnTo>
                  <a:lnTo>
                    <a:pt x="86360" y="57023"/>
                  </a:lnTo>
                  <a:lnTo>
                    <a:pt x="86360" y="48387"/>
                  </a:lnTo>
                  <a:close/>
                </a:path>
                <a:path w="344804" h="98425">
                  <a:moveTo>
                    <a:pt x="48260" y="38735"/>
                  </a:moveTo>
                  <a:lnTo>
                    <a:pt x="38100" y="38735"/>
                  </a:lnTo>
                  <a:lnTo>
                    <a:pt x="38100" y="48387"/>
                  </a:lnTo>
                  <a:lnTo>
                    <a:pt x="48260" y="48387"/>
                  </a:lnTo>
                  <a:lnTo>
                    <a:pt x="48260" y="38735"/>
                  </a:lnTo>
                  <a:close/>
                </a:path>
                <a:path w="344804" h="98425">
                  <a:moveTo>
                    <a:pt x="48132" y="17652"/>
                  </a:moveTo>
                  <a:lnTo>
                    <a:pt x="38100" y="17652"/>
                  </a:lnTo>
                  <a:lnTo>
                    <a:pt x="37591" y="21717"/>
                  </a:lnTo>
                  <a:lnTo>
                    <a:pt x="33909" y="25145"/>
                  </a:lnTo>
                  <a:lnTo>
                    <a:pt x="26797" y="27812"/>
                  </a:lnTo>
                  <a:lnTo>
                    <a:pt x="20192" y="30480"/>
                  </a:lnTo>
                  <a:lnTo>
                    <a:pt x="14097" y="32512"/>
                  </a:lnTo>
                  <a:lnTo>
                    <a:pt x="10922" y="33527"/>
                  </a:lnTo>
                  <a:lnTo>
                    <a:pt x="7365" y="34543"/>
                  </a:lnTo>
                  <a:lnTo>
                    <a:pt x="10540" y="42672"/>
                  </a:lnTo>
                  <a:lnTo>
                    <a:pt x="14350" y="41529"/>
                  </a:lnTo>
                  <a:lnTo>
                    <a:pt x="18034" y="40258"/>
                  </a:lnTo>
                  <a:lnTo>
                    <a:pt x="21589" y="39116"/>
                  </a:lnTo>
                  <a:lnTo>
                    <a:pt x="25273" y="37845"/>
                  </a:lnTo>
                  <a:lnTo>
                    <a:pt x="29082" y="36449"/>
                  </a:lnTo>
                  <a:lnTo>
                    <a:pt x="32892" y="34925"/>
                  </a:lnTo>
                  <a:lnTo>
                    <a:pt x="35051" y="34162"/>
                  </a:lnTo>
                  <a:lnTo>
                    <a:pt x="37211" y="33147"/>
                  </a:lnTo>
                  <a:lnTo>
                    <a:pt x="39115" y="32004"/>
                  </a:lnTo>
                  <a:lnTo>
                    <a:pt x="41021" y="30987"/>
                  </a:lnTo>
                  <a:lnTo>
                    <a:pt x="42290" y="29718"/>
                  </a:lnTo>
                  <a:lnTo>
                    <a:pt x="43052" y="28320"/>
                  </a:lnTo>
                  <a:lnTo>
                    <a:pt x="60610" y="28320"/>
                  </a:lnTo>
                  <a:lnTo>
                    <a:pt x="59436" y="27812"/>
                  </a:lnTo>
                  <a:lnTo>
                    <a:pt x="55752" y="26416"/>
                  </a:lnTo>
                  <a:lnTo>
                    <a:pt x="53086" y="24764"/>
                  </a:lnTo>
                  <a:lnTo>
                    <a:pt x="51180" y="23113"/>
                  </a:lnTo>
                  <a:lnTo>
                    <a:pt x="49275" y="21589"/>
                  </a:lnTo>
                  <a:lnTo>
                    <a:pt x="48260" y="19685"/>
                  </a:lnTo>
                  <a:lnTo>
                    <a:pt x="48132" y="17652"/>
                  </a:lnTo>
                  <a:close/>
                </a:path>
                <a:path w="344804" h="98425">
                  <a:moveTo>
                    <a:pt x="60610" y="28320"/>
                  </a:moveTo>
                  <a:lnTo>
                    <a:pt x="43179" y="28320"/>
                  </a:lnTo>
                  <a:lnTo>
                    <a:pt x="43941" y="29718"/>
                  </a:lnTo>
                  <a:lnTo>
                    <a:pt x="45212" y="30987"/>
                  </a:lnTo>
                  <a:lnTo>
                    <a:pt x="47243" y="32004"/>
                  </a:lnTo>
                  <a:lnTo>
                    <a:pt x="49149" y="33147"/>
                  </a:lnTo>
                  <a:lnTo>
                    <a:pt x="51307" y="34162"/>
                  </a:lnTo>
                  <a:lnTo>
                    <a:pt x="53466" y="34925"/>
                  </a:lnTo>
                  <a:lnTo>
                    <a:pt x="57276" y="36449"/>
                  </a:lnTo>
                  <a:lnTo>
                    <a:pt x="60960" y="37845"/>
                  </a:lnTo>
                  <a:lnTo>
                    <a:pt x="64642" y="39116"/>
                  </a:lnTo>
                  <a:lnTo>
                    <a:pt x="68199" y="40258"/>
                  </a:lnTo>
                  <a:lnTo>
                    <a:pt x="71881" y="41529"/>
                  </a:lnTo>
                  <a:lnTo>
                    <a:pt x="75691" y="42672"/>
                  </a:lnTo>
                  <a:lnTo>
                    <a:pt x="78866" y="34543"/>
                  </a:lnTo>
                  <a:lnTo>
                    <a:pt x="70612" y="32004"/>
                  </a:lnTo>
                  <a:lnTo>
                    <a:pt x="64135" y="29844"/>
                  </a:lnTo>
                  <a:lnTo>
                    <a:pt x="60610" y="28320"/>
                  </a:lnTo>
                  <a:close/>
                </a:path>
                <a:path w="344804" h="98425">
                  <a:moveTo>
                    <a:pt x="75437" y="9270"/>
                  </a:moveTo>
                  <a:lnTo>
                    <a:pt x="10922" y="9270"/>
                  </a:lnTo>
                  <a:lnTo>
                    <a:pt x="10922" y="17652"/>
                  </a:lnTo>
                  <a:lnTo>
                    <a:pt x="75437" y="17652"/>
                  </a:lnTo>
                  <a:lnTo>
                    <a:pt x="75437" y="9270"/>
                  </a:lnTo>
                  <a:close/>
                </a:path>
                <a:path w="344804" h="98425">
                  <a:moveTo>
                    <a:pt x="48132" y="0"/>
                  </a:moveTo>
                  <a:lnTo>
                    <a:pt x="38100" y="0"/>
                  </a:lnTo>
                  <a:lnTo>
                    <a:pt x="38100" y="9270"/>
                  </a:lnTo>
                  <a:lnTo>
                    <a:pt x="48132" y="9270"/>
                  </a:lnTo>
                  <a:lnTo>
                    <a:pt x="48132" y="0"/>
                  </a:lnTo>
                  <a:close/>
                </a:path>
                <a:path w="344804" h="98425">
                  <a:moveTo>
                    <a:pt x="301371" y="24383"/>
                  </a:moveTo>
                  <a:lnTo>
                    <a:pt x="294131" y="24383"/>
                  </a:lnTo>
                  <a:lnTo>
                    <a:pt x="290829" y="24892"/>
                  </a:lnTo>
                  <a:lnTo>
                    <a:pt x="274895" y="38100"/>
                  </a:lnTo>
                  <a:lnTo>
                    <a:pt x="274929" y="46608"/>
                  </a:lnTo>
                  <a:lnTo>
                    <a:pt x="275209" y="48006"/>
                  </a:lnTo>
                  <a:lnTo>
                    <a:pt x="276098" y="49783"/>
                  </a:lnTo>
                  <a:lnTo>
                    <a:pt x="276860" y="51435"/>
                  </a:lnTo>
                  <a:lnTo>
                    <a:pt x="293369" y="60198"/>
                  </a:lnTo>
                  <a:lnTo>
                    <a:pt x="293369" y="69468"/>
                  </a:lnTo>
                  <a:lnTo>
                    <a:pt x="289687" y="69595"/>
                  </a:lnTo>
                  <a:lnTo>
                    <a:pt x="267462" y="69595"/>
                  </a:lnTo>
                  <a:lnTo>
                    <a:pt x="267462" y="78231"/>
                  </a:lnTo>
                  <a:lnTo>
                    <a:pt x="282448" y="78231"/>
                  </a:lnTo>
                  <a:lnTo>
                    <a:pt x="288416" y="78105"/>
                  </a:lnTo>
                  <a:lnTo>
                    <a:pt x="294386" y="78105"/>
                  </a:lnTo>
                  <a:lnTo>
                    <a:pt x="299719" y="77850"/>
                  </a:lnTo>
                  <a:lnTo>
                    <a:pt x="304418" y="77724"/>
                  </a:lnTo>
                  <a:lnTo>
                    <a:pt x="321563" y="76707"/>
                  </a:lnTo>
                  <a:lnTo>
                    <a:pt x="329946" y="75945"/>
                  </a:lnTo>
                  <a:lnTo>
                    <a:pt x="329331" y="69087"/>
                  </a:lnTo>
                  <a:lnTo>
                    <a:pt x="303275" y="69087"/>
                  </a:lnTo>
                  <a:lnTo>
                    <a:pt x="303275" y="59943"/>
                  </a:lnTo>
                  <a:lnTo>
                    <a:pt x="308863" y="59055"/>
                  </a:lnTo>
                  <a:lnTo>
                    <a:pt x="313054" y="57150"/>
                  </a:lnTo>
                  <a:lnTo>
                    <a:pt x="316102" y="54229"/>
                  </a:lnTo>
                  <a:lnTo>
                    <a:pt x="318172" y="52069"/>
                  </a:lnTo>
                  <a:lnTo>
                    <a:pt x="295528" y="52069"/>
                  </a:lnTo>
                  <a:lnTo>
                    <a:pt x="293750" y="51816"/>
                  </a:lnTo>
                  <a:lnTo>
                    <a:pt x="292100" y="51307"/>
                  </a:lnTo>
                  <a:lnTo>
                    <a:pt x="290449" y="50926"/>
                  </a:lnTo>
                  <a:lnTo>
                    <a:pt x="289051" y="50292"/>
                  </a:lnTo>
                  <a:lnTo>
                    <a:pt x="288036" y="49402"/>
                  </a:lnTo>
                  <a:lnTo>
                    <a:pt x="286892" y="48641"/>
                  </a:lnTo>
                  <a:lnTo>
                    <a:pt x="286130" y="47625"/>
                  </a:lnTo>
                  <a:lnTo>
                    <a:pt x="284861" y="45593"/>
                  </a:lnTo>
                  <a:lnTo>
                    <a:pt x="284606" y="44576"/>
                  </a:lnTo>
                  <a:lnTo>
                    <a:pt x="284606" y="40131"/>
                  </a:lnTo>
                  <a:lnTo>
                    <a:pt x="284861" y="39116"/>
                  </a:lnTo>
                  <a:lnTo>
                    <a:pt x="285496" y="38100"/>
                  </a:lnTo>
                  <a:lnTo>
                    <a:pt x="286003" y="37083"/>
                  </a:lnTo>
                  <a:lnTo>
                    <a:pt x="295528" y="32638"/>
                  </a:lnTo>
                  <a:lnTo>
                    <a:pt x="318075" y="32638"/>
                  </a:lnTo>
                  <a:lnTo>
                    <a:pt x="304546" y="24892"/>
                  </a:lnTo>
                  <a:lnTo>
                    <a:pt x="301371" y="24383"/>
                  </a:lnTo>
                  <a:close/>
                </a:path>
                <a:path w="344804" h="98425">
                  <a:moveTo>
                    <a:pt x="329184" y="67437"/>
                  </a:moveTo>
                  <a:lnTo>
                    <a:pt x="320801" y="68199"/>
                  </a:lnTo>
                  <a:lnTo>
                    <a:pt x="308228" y="68961"/>
                  </a:lnTo>
                  <a:lnTo>
                    <a:pt x="303275" y="69087"/>
                  </a:lnTo>
                  <a:lnTo>
                    <a:pt x="329331" y="69087"/>
                  </a:lnTo>
                  <a:lnTo>
                    <a:pt x="329184" y="67437"/>
                  </a:lnTo>
                  <a:close/>
                </a:path>
                <a:path w="344804" h="98425">
                  <a:moveTo>
                    <a:pt x="318075" y="32638"/>
                  </a:moveTo>
                  <a:lnTo>
                    <a:pt x="299847" y="32638"/>
                  </a:lnTo>
                  <a:lnTo>
                    <a:pt x="301625" y="32893"/>
                  </a:lnTo>
                  <a:lnTo>
                    <a:pt x="304926" y="33908"/>
                  </a:lnTo>
                  <a:lnTo>
                    <a:pt x="306324" y="34543"/>
                  </a:lnTo>
                  <a:lnTo>
                    <a:pt x="308482" y="36194"/>
                  </a:lnTo>
                  <a:lnTo>
                    <a:pt x="309372" y="37083"/>
                  </a:lnTo>
                  <a:lnTo>
                    <a:pt x="309879" y="38100"/>
                  </a:lnTo>
                  <a:lnTo>
                    <a:pt x="310514" y="39116"/>
                  </a:lnTo>
                  <a:lnTo>
                    <a:pt x="310768" y="40131"/>
                  </a:lnTo>
                  <a:lnTo>
                    <a:pt x="310768" y="44576"/>
                  </a:lnTo>
                  <a:lnTo>
                    <a:pt x="307466" y="49402"/>
                  </a:lnTo>
                  <a:lnTo>
                    <a:pt x="306324" y="50292"/>
                  </a:lnTo>
                  <a:lnTo>
                    <a:pt x="304926" y="50926"/>
                  </a:lnTo>
                  <a:lnTo>
                    <a:pt x="303275" y="51307"/>
                  </a:lnTo>
                  <a:lnTo>
                    <a:pt x="301625" y="51816"/>
                  </a:lnTo>
                  <a:lnTo>
                    <a:pt x="299847" y="52069"/>
                  </a:lnTo>
                  <a:lnTo>
                    <a:pt x="318172" y="52069"/>
                  </a:lnTo>
                  <a:lnTo>
                    <a:pt x="319024" y="51181"/>
                  </a:lnTo>
                  <a:lnTo>
                    <a:pt x="320489" y="48006"/>
                  </a:lnTo>
                  <a:lnTo>
                    <a:pt x="320480" y="38100"/>
                  </a:lnTo>
                  <a:lnTo>
                    <a:pt x="320039" y="36449"/>
                  </a:lnTo>
                  <a:lnTo>
                    <a:pt x="319024" y="34417"/>
                  </a:lnTo>
                  <a:lnTo>
                    <a:pt x="318075" y="32638"/>
                  </a:lnTo>
                  <a:close/>
                </a:path>
                <a:path w="344804" h="98425">
                  <a:moveTo>
                    <a:pt x="174751" y="46608"/>
                  </a:moveTo>
                  <a:lnTo>
                    <a:pt x="88391" y="46608"/>
                  </a:lnTo>
                  <a:lnTo>
                    <a:pt x="88391" y="55118"/>
                  </a:lnTo>
                  <a:lnTo>
                    <a:pt x="174751" y="55118"/>
                  </a:lnTo>
                  <a:lnTo>
                    <a:pt x="174751" y="46608"/>
                  </a:lnTo>
                  <a:close/>
                </a:path>
                <a:path w="344804" h="98425">
                  <a:moveTo>
                    <a:pt x="136651" y="36830"/>
                  </a:moveTo>
                  <a:lnTo>
                    <a:pt x="126491" y="36830"/>
                  </a:lnTo>
                  <a:lnTo>
                    <a:pt x="126491" y="46608"/>
                  </a:lnTo>
                  <a:lnTo>
                    <a:pt x="136651" y="46608"/>
                  </a:lnTo>
                  <a:lnTo>
                    <a:pt x="136651" y="36830"/>
                  </a:lnTo>
                  <a:close/>
                </a:path>
                <a:path w="344804" h="98425">
                  <a:moveTo>
                    <a:pt x="161416" y="4699"/>
                  </a:moveTo>
                  <a:lnTo>
                    <a:pt x="101091" y="4699"/>
                  </a:lnTo>
                  <a:lnTo>
                    <a:pt x="101091" y="36830"/>
                  </a:lnTo>
                  <a:lnTo>
                    <a:pt x="162051" y="36830"/>
                  </a:lnTo>
                  <a:lnTo>
                    <a:pt x="162051" y="28320"/>
                  </a:lnTo>
                  <a:lnTo>
                    <a:pt x="111125" y="28320"/>
                  </a:lnTo>
                  <a:lnTo>
                    <a:pt x="111125" y="13207"/>
                  </a:lnTo>
                  <a:lnTo>
                    <a:pt x="161416" y="13207"/>
                  </a:lnTo>
                  <a:lnTo>
                    <a:pt x="161416" y="4699"/>
                  </a:lnTo>
                  <a:close/>
                </a:path>
                <a:path w="344804" h="98425">
                  <a:moveTo>
                    <a:pt x="344677" y="1269"/>
                  </a:moveTo>
                  <a:lnTo>
                    <a:pt x="334644" y="1269"/>
                  </a:lnTo>
                  <a:lnTo>
                    <a:pt x="334644" y="95376"/>
                  </a:lnTo>
                  <a:lnTo>
                    <a:pt x="344677" y="95376"/>
                  </a:lnTo>
                  <a:lnTo>
                    <a:pt x="344677" y="1269"/>
                  </a:lnTo>
                  <a:close/>
                </a:path>
                <a:path w="344804" h="98425">
                  <a:moveTo>
                    <a:pt x="251078" y="1269"/>
                  </a:moveTo>
                  <a:lnTo>
                    <a:pt x="241046" y="1269"/>
                  </a:lnTo>
                  <a:lnTo>
                    <a:pt x="241046" y="57531"/>
                  </a:lnTo>
                  <a:lnTo>
                    <a:pt x="251078" y="57531"/>
                  </a:lnTo>
                  <a:lnTo>
                    <a:pt x="251078" y="32893"/>
                  </a:lnTo>
                  <a:lnTo>
                    <a:pt x="264413" y="32893"/>
                  </a:lnTo>
                  <a:lnTo>
                    <a:pt x="264413" y="24130"/>
                  </a:lnTo>
                  <a:lnTo>
                    <a:pt x="251078" y="24130"/>
                  </a:lnTo>
                  <a:lnTo>
                    <a:pt x="251078" y="1269"/>
                  </a:lnTo>
                  <a:close/>
                </a:path>
                <a:path w="344804" h="98425">
                  <a:moveTo>
                    <a:pt x="324485" y="11811"/>
                  </a:moveTo>
                  <a:lnTo>
                    <a:pt x="270001" y="11811"/>
                  </a:lnTo>
                  <a:lnTo>
                    <a:pt x="270001" y="20574"/>
                  </a:lnTo>
                  <a:lnTo>
                    <a:pt x="324485" y="20574"/>
                  </a:lnTo>
                  <a:lnTo>
                    <a:pt x="324485" y="11811"/>
                  </a:lnTo>
                  <a:close/>
                </a:path>
                <a:path w="344804" h="98425">
                  <a:moveTo>
                    <a:pt x="302640" y="507"/>
                  </a:moveTo>
                  <a:lnTo>
                    <a:pt x="292607" y="507"/>
                  </a:lnTo>
                  <a:lnTo>
                    <a:pt x="292607" y="11811"/>
                  </a:lnTo>
                  <a:lnTo>
                    <a:pt x="302640" y="11811"/>
                  </a:lnTo>
                  <a:lnTo>
                    <a:pt x="302640" y="507"/>
                  </a:lnTo>
                  <a:close/>
                </a:path>
                <a:path w="344804" h="98425">
                  <a:moveTo>
                    <a:pt x="210692" y="20319"/>
                  </a:moveTo>
                  <a:lnTo>
                    <a:pt x="200532" y="20319"/>
                  </a:lnTo>
                  <a:lnTo>
                    <a:pt x="200405" y="25145"/>
                  </a:lnTo>
                  <a:lnTo>
                    <a:pt x="199898" y="27939"/>
                  </a:lnTo>
                  <a:lnTo>
                    <a:pt x="199516" y="29337"/>
                  </a:lnTo>
                  <a:lnTo>
                    <a:pt x="199009" y="30480"/>
                  </a:lnTo>
                  <a:lnTo>
                    <a:pt x="198500" y="31750"/>
                  </a:lnTo>
                  <a:lnTo>
                    <a:pt x="177546" y="50418"/>
                  </a:lnTo>
                  <a:lnTo>
                    <a:pt x="183514" y="57657"/>
                  </a:lnTo>
                  <a:lnTo>
                    <a:pt x="186309" y="55752"/>
                  </a:lnTo>
                  <a:lnTo>
                    <a:pt x="189102" y="53720"/>
                  </a:lnTo>
                  <a:lnTo>
                    <a:pt x="194437" y="49402"/>
                  </a:lnTo>
                  <a:lnTo>
                    <a:pt x="196976" y="47498"/>
                  </a:lnTo>
                  <a:lnTo>
                    <a:pt x="199136" y="45593"/>
                  </a:lnTo>
                  <a:lnTo>
                    <a:pt x="200787" y="44195"/>
                  </a:lnTo>
                  <a:lnTo>
                    <a:pt x="202184" y="42672"/>
                  </a:lnTo>
                  <a:lnTo>
                    <a:pt x="205020" y="39243"/>
                  </a:lnTo>
                  <a:lnTo>
                    <a:pt x="205612" y="38481"/>
                  </a:lnTo>
                  <a:lnTo>
                    <a:pt x="205993" y="37592"/>
                  </a:lnTo>
                  <a:lnTo>
                    <a:pt x="218757" y="37592"/>
                  </a:lnTo>
                  <a:lnTo>
                    <a:pt x="211709" y="28956"/>
                  </a:lnTo>
                  <a:lnTo>
                    <a:pt x="211327" y="27939"/>
                  </a:lnTo>
                  <a:lnTo>
                    <a:pt x="211074" y="26669"/>
                  </a:lnTo>
                  <a:lnTo>
                    <a:pt x="210756" y="23494"/>
                  </a:lnTo>
                  <a:lnTo>
                    <a:pt x="210692" y="20319"/>
                  </a:lnTo>
                  <a:close/>
                </a:path>
                <a:path w="344804" h="98425">
                  <a:moveTo>
                    <a:pt x="218757" y="37592"/>
                  </a:moveTo>
                  <a:lnTo>
                    <a:pt x="205993" y="37592"/>
                  </a:lnTo>
                  <a:lnTo>
                    <a:pt x="206375" y="38354"/>
                  </a:lnTo>
                  <a:lnTo>
                    <a:pt x="207010" y="39243"/>
                  </a:lnTo>
                  <a:lnTo>
                    <a:pt x="208025" y="40131"/>
                  </a:lnTo>
                  <a:lnTo>
                    <a:pt x="209041" y="41148"/>
                  </a:lnTo>
                  <a:lnTo>
                    <a:pt x="226440" y="54737"/>
                  </a:lnTo>
                  <a:lnTo>
                    <a:pt x="232155" y="47370"/>
                  </a:lnTo>
                  <a:lnTo>
                    <a:pt x="229107" y="45338"/>
                  </a:lnTo>
                  <a:lnTo>
                    <a:pt x="226313" y="43433"/>
                  </a:lnTo>
                  <a:lnTo>
                    <a:pt x="220979" y="39369"/>
                  </a:lnTo>
                  <a:lnTo>
                    <a:pt x="218757" y="37592"/>
                  </a:lnTo>
                  <a:close/>
                </a:path>
                <a:path w="344804" h="98425">
                  <a:moveTo>
                    <a:pt x="229997" y="11683"/>
                  </a:moveTo>
                  <a:lnTo>
                    <a:pt x="180086" y="11683"/>
                  </a:lnTo>
                  <a:lnTo>
                    <a:pt x="180086" y="20319"/>
                  </a:lnTo>
                  <a:lnTo>
                    <a:pt x="229997" y="20319"/>
                  </a:lnTo>
                  <a:lnTo>
                    <a:pt x="229997" y="11683"/>
                  </a:lnTo>
                  <a:close/>
                </a:path>
                <a:path w="344804" h="98425">
                  <a:moveTo>
                    <a:pt x="210692" y="507"/>
                  </a:moveTo>
                  <a:lnTo>
                    <a:pt x="200532" y="507"/>
                  </a:lnTo>
                  <a:lnTo>
                    <a:pt x="200532" y="11683"/>
                  </a:lnTo>
                  <a:lnTo>
                    <a:pt x="210692" y="11683"/>
                  </a:lnTo>
                  <a:lnTo>
                    <a:pt x="210692" y="507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51" name="object 451"/>
            <p:cNvPicPr/>
            <p:nvPr/>
          </p:nvPicPr>
          <p:blipFill>
            <a:blip r:embed="rId131" cstate="print"/>
            <a:stretch>
              <a:fillRect/>
            </a:stretch>
          </p:blipFill>
          <p:spPr>
            <a:xfrm>
              <a:off x="3256026" y="8164702"/>
              <a:ext cx="353822" cy="107315"/>
            </a:xfrm>
            <a:prstGeom prst="rect">
              <a:avLst/>
            </a:prstGeom>
          </p:spPr>
        </p:pic>
        <p:pic>
          <p:nvPicPr>
            <p:cNvPr id="452" name="object 452"/>
            <p:cNvPicPr/>
            <p:nvPr/>
          </p:nvPicPr>
          <p:blipFill>
            <a:blip r:embed="rId132" cstate="print"/>
            <a:stretch>
              <a:fillRect/>
            </a:stretch>
          </p:blipFill>
          <p:spPr>
            <a:xfrm>
              <a:off x="3637026" y="8165972"/>
              <a:ext cx="85851" cy="103886"/>
            </a:xfrm>
            <a:prstGeom prst="rect">
              <a:avLst/>
            </a:prstGeom>
          </p:spPr>
        </p:pic>
        <p:sp>
          <p:nvSpPr>
            <p:cNvPr id="453" name="object 453"/>
            <p:cNvSpPr/>
            <p:nvPr/>
          </p:nvSpPr>
          <p:spPr>
            <a:xfrm>
              <a:off x="3752596" y="8169782"/>
              <a:ext cx="525780" cy="97790"/>
            </a:xfrm>
            <a:custGeom>
              <a:avLst/>
              <a:gdLst/>
              <a:ahLst/>
              <a:cxnLst/>
              <a:rect l="l" t="t" r="r" b="b"/>
              <a:pathLst>
                <a:path w="525779" h="97790">
                  <a:moveTo>
                    <a:pt x="220090" y="60198"/>
                  </a:moveTo>
                  <a:lnTo>
                    <a:pt x="211074" y="60198"/>
                  </a:lnTo>
                  <a:lnTo>
                    <a:pt x="207009" y="60579"/>
                  </a:lnTo>
                  <a:lnTo>
                    <a:pt x="203453" y="61468"/>
                  </a:lnTo>
                  <a:lnTo>
                    <a:pt x="199770" y="62230"/>
                  </a:lnTo>
                  <a:lnTo>
                    <a:pt x="186181" y="74676"/>
                  </a:lnTo>
                  <a:lnTo>
                    <a:pt x="186181" y="82931"/>
                  </a:lnTo>
                  <a:lnTo>
                    <a:pt x="211074" y="97536"/>
                  </a:lnTo>
                  <a:lnTo>
                    <a:pt x="220090" y="97536"/>
                  </a:lnTo>
                  <a:lnTo>
                    <a:pt x="241553" y="89281"/>
                  </a:lnTo>
                  <a:lnTo>
                    <a:pt x="212725" y="89281"/>
                  </a:lnTo>
                  <a:lnTo>
                    <a:pt x="210184" y="89027"/>
                  </a:lnTo>
                  <a:lnTo>
                    <a:pt x="196214" y="81153"/>
                  </a:lnTo>
                  <a:lnTo>
                    <a:pt x="196214" y="76454"/>
                  </a:lnTo>
                  <a:lnTo>
                    <a:pt x="201675" y="71247"/>
                  </a:lnTo>
                  <a:lnTo>
                    <a:pt x="203326" y="70358"/>
                  </a:lnTo>
                  <a:lnTo>
                    <a:pt x="205358" y="69723"/>
                  </a:lnTo>
                  <a:lnTo>
                    <a:pt x="210184" y="68707"/>
                  </a:lnTo>
                  <a:lnTo>
                    <a:pt x="212725" y="68453"/>
                  </a:lnTo>
                  <a:lnTo>
                    <a:pt x="241641" y="68453"/>
                  </a:lnTo>
                  <a:lnTo>
                    <a:pt x="241553" y="68326"/>
                  </a:lnTo>
                  <a:lnTo>
                    <a:pt x="239521" y="66548"/>
                  </a:lnTo>
                  <a:lnTo>
                    <a:pt x="234441" y="63500"/>
                  </a:lnTo>
                  <a:lnTo>
                    <a:pt x="231393" y="62230"/>
                  </a:lnTo>
                  <a:lnTo>
                    <a:pt x="227711" y="61468"/>
                  </a:lnTo>
                  <a:lnTo>
                    <a:pt x="224154" y="60579"/>
                  </a:lnTo>
                  <a:lnTo>
                    <a:pt x="220090" y="60198"/>
                  </a:lnTo>
                  <a:close/>
                </a:path>
                <a:path w="525779" h="97790">
                  <a:moveTo>
                    <a:pt x="241641" y="68453"/>
                  </a:moveTo>
                  <a:lnTo>
                    <a:pt x="218439" y="68453"/>
                  </a:lnTo>
                  <a:lnTo>
                    <a:pt x="221106" y="68707"/>
                  </a:lnTo>
                  <a:lnTo>
                    <a:pt x="223519" y="69215"/>
                  </a:lnTo>
                  <a:lnTo>
                    <a:pt x="225805" y="69723"/>
                  </a:lnTo>
                  <a:lnTo>
                    <a:pt x="227837" y="70358"/>
                  </a:lnTo>
                  <a:lnTo>
                    <a:pt x="229615" y="71247"/>
                  </a:lnTo>
                  <a:lnTo>
                    <a:pt x="231266" y="72009"/>
                  </a:lnTo>
                  <a:lnTo>
                    <a:pt x="232663" y="73025"/>
                  </a:lnTo>
                  <a:lnTo>
                    <a:pt x="233552" y="74168"/>
                  </a:lnTo>
                  <a:lnTo>
                    <a:pt x="234568" y="75311"/>
                  </a:lnTo>
                  <a:lnTo>
                    <a:pt x="234950" y="76454"/>
                  </a:lnTo>
                  <a:lnTo>
                    <a:pt x="234950" y="81153"/>
                  </a:lnTo>
                  <a:lnTo>
                    <a:pt x="234568" y="82296"/>
                  </a:lnTo>
                  <a:lnTo>
                    <a:pt x="233552" y="83439"/>
                  </a:lnTo>
                  <a:lnTo>
                    <a:pt x="232663" y="84582"/>
                  </a:lnTo>
                  <a:lnTo>
                    <a:pt x="218439" y="89281"/>
                  </a:lnTo>
                  <a:lnTo>
                    <a:pt x="241553" y="89281"/>
                  </a:lnTo>
                  <a:lnTo>
                    <a:pt x="244348" y="85217"/>
                  </a:lnTo>
                  <a:lnTo>
                    <a:pt x="244982" y="82931"/>
                  </a:lnTo>
                  <a:lnTo>
                    <a:pt x="244982" y="74676"/>
                  </a:lnTo>
                  <a:lnTo>
                    <a:pt x="244348" y="72390"/>
                  </a:lnTo>
                  <a:lnTo>
                    <a:pt x="241641" y="68453"/>
                  </a:lnTo>
                  <a:close/>
                </a:path>
                <a:path w="525779" h="97790">
                  <a:moveTo>
                    <a:pt x="283337" y="66040"/>
                  </a:moveTo>
                  <a:lnTo>
                    <a:pt x="273303" y="66040"/>
                  </a:lnTo>
                  <a:lnTo>
                    <a:pt x="273303" y="93853"/>
                  </a:lnTo>
                  <a:lnTo>
                    <a:pt x="336550" y="93853"/>
                  </a:lnTo>
                  <a:lnTo>
                    <a:pt x="336550" y="85090"/>
                  </a:lnTo>
                  <a:lnTo>
                    <a:pt x="283337" y="85090"/>
                  </a:lnTo>
                  <a:lnTo>
                    <a:pt x="283337" y="66040"/>
                  </a:lnTo>
                  <a:close/>
                </a:path>
                <a:path w="525779" h="97790">
                  <a:moveTo>
                    <a:pt x="310388" y="56388"/>
                  </a:moveTo>
                  <a:lnTo>
                    <a:pt x="300100" y="56388"/>
                  </a:lnTo>
                  <a:lnTo>
                    <a:pt x="300100" y="74549"/>
                  </a:lnTo>
                  <a:lnTo>
                    <a:pt x="310388" y="74549"/>
                  </a:lnTo>
                  <a:lnTo>
                    <a:pt x="310388" y="56388"/>
                  </a:lnTo>
                  <a:close/>
                </a:path>
                <a:path w="525779" h="97790">
                  <a:moveTo>
                    <a:pt x="347217" y="47752"/>
                  </a:moveTo>
                  <a:lnTo>
                    <a:pt x="260857" y="47752"/>
                  </a:lnTo>
                  <a:lnTo>
                    <a:pt x="260857" y="56388"/>
                  </a:lnTo>
                  <a:lnTo>
                    <a:pt x="347217" y="56388"/>
                  </a:lnTo>
                  <a:lnTo>
                    <a:pt x="347217" y="47752"/>
                  </a:lnTo>
                  <a:close/>
                </a:path>
                <a:path w="525779" h="97790">
                  <a:moveTo>
                    <a:pt x="22605" y="62611"/>
                  </a:moveTo>
                  <a:lnTo>
                    <a:pt x="12445" y="62611"/>
                  </a:lnTo>
                  <a:lnTo>
                    <a:pt x="12445" y="93853"/>
                  </a:lnTo>
                  <a:lnTo>
                    <a:pt x="72516" y="93853"/>
                  </a:lnTo>
                  <a:lnTo>
                    <a:pt x="72516" y="85090"/>
                  </a:lnTo>
                  <a:lnTo>
                    <a:pt x="22605" y="85090"/>
                  </a:lnTo>
                  <a:lnTo>
                    <a:pt x="22605" y="62611"/>
                  </a:lnTo>
                  <a:close/>
                </a:path>
                <a:path w="525779" h="97790">
                  <a:moveTo>
                    <a:pt x="69976" y="762"/>
                  </a:moveTo>
                  <a:lnTo>
                    <a:pt x="59943" y="762"/>
                  </a:lnTo>
                  <a:lnTo>
                    <a:pt x="59943" y="67945"/>
                  </a:lnTo>
                  <a:lnTo>
                    <a:pt x="69976" y="67945"/>
                  </a:lnTo>
                  <a:lnTo>
                    <a:pt x="69976" y="34036"/>
                  </a:lnTo>
                  <a:lnTo>
                    <a:pt x="83312" y="34036"/>
                  </a:lnTo>
                  <a:lnTo>
                    <a:pt x="83312" y="25273"/>
                  </a:lnTo>
                  <a:lnTo>
                    <a:pt x="69976" y="25273"/>
                  </a:lnTo>
                  <a:lnTo>
                    <a:pt x="69976" y="762"/>
                  </a:lnTo>
                  <a:close/>
                </a:path>
                <a:path w="525779" h="97790">
                  <a:moveTo>
                    <a:pt x="43687" y="6858"/>
                  </a:moveTo>
                  <a:lnTo>
                    <a:pt x="0" y="6858"/>
                  </a:lnTo>
                  <a:lnTo>
                    <a:pt x="0" y="51689"/>
                  </a:lnTo>
                  <a:lnTo>
                    <a:pt x="13588" y="51689"/>
                  </a:lnTo>
                  <a:lnTo>
                    <a:pt x="23621" y="51435"/>
                  </a:lnTo>
                  <a:lnTo>
                    <a:pt x="28066" y="51435"/>
                  </a:lnTo>
                  <a:lnTo>
                    <a:pt x="31876" y="51181"/>
                  </a:lnTo>
                  <a:lnTo>
                    <a:pt x="35687" y="51054"/>
                  </a:lnTo>
                  <a:lnTo>
                    <a:pt x="45465" y="50292"/>
                  </a:lnTo>
                  <a:lnTo>
                    <a:pt x="48767" y="49911"/>
                  </a:lnTo>
                  <a:lnTo>
                    <a:pt x="52450" y="49403"/>
                  </a:lnTo>
                  <a:lnTo>
                    <a:pt x="51665" y="42926"/>
                  </a:lnTo>
                  <a:lnTo>
                    <a:pt x="9905" y="42926"/>
                  </a:lnTo>
                  <a:lnTo>
                    <a:pt x="9905" y="15494"/>
                  </a:lnTo>
                  <a:lnTo>
                    <a:pt x="43687" y="15494"/>
                  </a:lnTo>
                  <a:lnTo>
                    <a:pt x="43687" y="6858"/>
                  </a:lnTo>
                  <a:close/>
                </a:path>
                <a:path w="525779" h="97790">
                  <a:moveTo>
                    <a:pt x="51434" y="41021"/>
                  </a:moveTo>
                  <a:lnTo>
                    <a:pt x="47878" y="41402"/>
                  </a:lnTo>
                  <a:lnTo>
                    <a:pt x="44703" y="41783"/>
                  </a:lnTo>
                  <a:lnTo>
                    <a:pt x="39115" y="42291"/>
                  </a:lnTo>
                  <a:lnTo>
                    <a:pt x="23240" y="42926"/>
                  </a:lnTo>
                  <a:lnTo>
                    <a:pt x="51665" y="42926"/>
                  </a:lnTo>
                  <a:lnTo>
                    <a:pt x="51434" y="41021"/>
                  </a:lnTo>
                  <a:close/>
                </a:path>
                <a:path w="525779" h="97790">
                  <a:moveTo>
                    <a:pt x="121284" y="59817"/>
                  </a:moveTo>
                  <a:lnTo>
                    <a:pt x="110998" y="59817"/>
                  </a:lnTo>
                  <a:lnTo>
                    <a:pt x="110998" y="91948"/>
                  </a:lnTo>
                  <a:lnTo>
                    <a:pt x="121284" y="91948"/>
                  </a:lnTo>
                  <a:lnTo>
                    <a:pt x="121284" y="59817"/>
                  </a:lnTo>
                  <a:close/>
                </a:path>
                <a:path w="525779" h="97790">
                  <a:moveTo>
                    <a:pt x="147192" y="49149"/>
                  </a:moveTo>
                  <a:lnTo>
                    <a:pt x="138683" y="49911"/>
                  </a:lnTo>
                  <a:lnTo>
                    <a:pt x="125221" y="50673"/>
                  </a:lnTo>
                  <a:lnTo>
                    <a:pt x="104648" y="51181"/>
                  </a:lnTo>
                  <a:lnTo>
                    <a:pt x="98932" y="51181"/>
                  </a:lnTo>
                  <a:lnTo>
                    <a:pt x="92837" y="51308"/>
                  </a:lnTo>
                  <a:lnTo>
                    <a:pt x="86105" y="51308"/>
                  </a:lnTo>
                  <a:lnTo>
                    <a:pt x="86105" y="60071"/>
                  </a:lnTo>
                  <a:lnTo>
                    <a:pt x="103250" y="60071"/>
                  </a:lnTo>
                  <a:lnTo>
                    <a:pt x="110998" y="59817"/>
                  </a:lnTo>
                  <a:lnTo>
                    <a:pt x="121284" y="59817"/>
                  </a:lnTo>
                  <a:lnTo>
                    <a:pt x="121284" y="59563"/>
                  </a:lnTo>
                  <a:lnTo>
                    <a:pt x="135127" y="58801"/>
                  </a:lnTo>
                  <a:lnTo>
                    <a:pt x="143763" y="58039"/>
                  </a:lnTo>
                  <a:lnTo>
                    <a:pt x="148081" y="57531"/>
                  </a:lnTo>
                  <a:lnTo>
                    <a:pt x="147192" y="49149"/>
                  </a:lnTo>
                  <a:close/>
                </a:path>
                <a:path w="525779" h="97790">
                  <a:moveTo>
                    <a:pt x="385444" y="23876"/>
                  </a:moveTo>
                  <a:lnTo>
                    <a:pt x="378205" y="23876"/>
                  </a:lnTo>
                  <a:lnTo>
                    <a:pt x="374903" y="24384"/>
                  </a:lnTo>
                  <a:lnTo>
                    <a:pt x="358969" y="37592"/>
                  </a:lnTo>
                  <a:lnTo>
                    <a:pt x="359003" y="46101"/>
                  </a:lnTo>
                  <a:lnTo>
                    <a:pt x="359282" y="47498"/>
                  </a:lnTo>
                  <a:lnTo>
                    <a:pt x="360171" y="49276"/>
                  </a:lnTo>
                  <a:lnTo>
                    <a:pt x="360933" y="50927"/>
                  </a:lnTo>
                  <a:lnTo>
                    <a:pt x="377443" y="59690"/>
                  </a:lnTo>
                  <a:lnTo>
                    <a:pt x="377443" y="68961"/>
                  </a:lnTo>
                  <a:lnTo>
                    <a:pt x="373761" y="69088"/>
                  </a:lnTo>
                  <a:lnTo>
                    <a:pt x="351536" y="69088"/>
                  </a:lnTo>
                  <a:lnTo>
                    <a:pt x="351536" y="77724"/>
                  </a:lnTo>
                  <a:lnTo>
                    <a:pt x="366521" y="77724"/>
                  </a:lnTo>
                  <a:lnTo>
                    <a:pt x="372490" y="77597"/>
                  </a:lnTo>
                  <a:lnTo>
                    <a:pt x="378459" y="77597"/>
                  </a:lnTo>
                  <a:lnTo>
                    <a:pt x="383793" y="77343"/>
                  </a:lnTo>
                  <a:lnTo>
                    <a:pt x="388492" y="77216"/>
                  </a:lnTo>
                  <a:lnTo>
                    <a:pt x="405638" y="76200"/>
                  </a:lnTo>
                  <a:lnTo>
                    <a:pt x="414019" y="75438"/>
                  </a:lnTo>
                  <a:lnTo>
                    <a:pt x="413405" y="68580"/>
                  </a:lnTo>
                  <a:lnTo>
                    <a:pt x="387350" y="68580"/>
                  </a:lnTo>
                  <a:lnTo>
                    <a:pt x="387350" y="59436"/>
                  </a:lnTo>
                  <a:lnTo>
                    <a:pt x="392938" y="58547"/>
                  </a:lnTo>
                  <a:lnTo>
                    <a:pt x="397128" y="56642"/>
                  </a:lnTo>
                  <a:lnTo>
                    <a:pt x="400176" y="53721"/>
                  </a:lnTo>
                  <a:lnTo>
                    <a:pt x="402246" y="51562"/>
                  </a:lnTo>
                  <a:lnTo>
                    <a:pt x="379602" y="51562"/>
                  </a:lnTo>
                  <a:lnTo>
                    <a:pt x="377825" y="51308"/>
                  </a:lnTo>
                  <a:lnTo>
                    <a:pt x="376174" y="50800"/>
                  </a:lnTo>
                  <a:lnTo>
                    <a:pt x="374523" y="50419"/>
                  </a:lnTo>
                  <a:lnTo>
                    <a:pt x="373125" y="49784"/>
                  </a:lnTo>
                  <a:lnTo>
                    <a:pt x="372109" y="48895"/>
                  </a:lnTo>
                  <a:lnTo>
                    <a:pt x="370966" y="48133"/>
                  </a:lnTo>
                  <a:lnTo>
                    <a:pt x="370204" y="47117"/>
                  </a:lnTo>
                  <a:lnTo>
                    <a:pt x="368934" y="45085"/>
                  </a:lnTo>
                  <a:lnTo>
                    <a:pt x="368680" y="44069"/>
                  </a:lnTo>
                  <a:lnTo>
                    <a:pt x="368680" y="39624"/>
                  </a:lnTo>
                  <a:lnTo>
                    <a:pt x="368934" y="38608"/>
                  </a:lnTo>
                  <a:lnTo>
                    <a:pt x="369569" y="37592"/>
                  </a:lnTo>
                  <a:lnTo>
                    <a:pt x="370077" y="36576"/>
                  </a:lnTo>
                  <a:lnTo>
                    <a:pt x="379602" y="32131"/>
                  </a:lnTo>
                  <a:lnTo>
                    <a:pt x="402149" y="32131"/>
                  </a:lnTo>
                  <a:lnTo>
                    <a:pt x="388619" y="24384"/>
                  </a:lnTo>
                  <a:lnTo>
                    <a:pt x="385444" y="23876"/>
                  </a:lnTo>
                  <a:close/>
                </a:path>
                <a:path w="525779" h="97790">
                  <a:moveTo>
                    <a:pt x="413257" y="66929"/>
                  </a:moveTo>
                  <a:lnTo>
                    <a:pt x="404875" y="67691"/>
                  </a:lnTo>
                  <a:lnTo>
                    <a:pt x="392302" y="68453"/>
                  </a:lnTo>
                  <a:lnTo>
                    <a:pt x="387350" y="68580"/>
                  </a:lnTo>
                  <a:lnTo>
                    <a:pt x="413405" y="68580"/>
                  </a:lnTo>
                  <a:lnTo>
                    <a:pt x="413257" y="66929"/>
                  </a:lnTo>
                  <a:close/>
                </a:path>
                <a:path w="525779" h="97790">
                  <a:moveTo>
                    <a:pt x="402149" y="32131"/>
                  </a:moveTo>
                  <a:lnTo>
                    <a:pt x="383920" y="32131"/>
                  </a:lnTo>
                  <a:lnTo>
                    <a:pt x="385699" y="32385"/>
                  </a:lnTo>
                  <a:lnTo>
                    <a:pt x="389000" y="33401"/>
                  </a:lnTo>
                  <a:lnTo>
                    <a:pt x="390398" y="34036"/>
                  </a:lnTo>
                  <a:lnTo>
                    <a:pt x="392556" y="35687"/>
                  </a:lnTo>
                  <a:lnTo>
                    <a:pt x="393445" y="36576"/>
                  </a:lnTo>
                  <a:lnTo>
                    <a:pt x="393953" y="37592"/>
                  </a:lnTo>
                  <a:lnTo>
                    <a:pt x="394588" y="38608"/>
                  </a:lnTo>
                  <a:lnTo>
                    <a:pt x="394842" y="39624"/>
                  </a:lnTo>
                  <a:lnTo>
                    <a:pt x="394842" y="44069"/>
                  </a:lnTo>
                  <a:lnTo>
                    <a:pt x="391540" y="48895"/>
                  </a:lnTo>
                  <a:lnTo>
                    <a:pt x="390398" y="49784"/>
                  </a:lnTo>
                  <a:lnTo>
                    <a:pt x="389000" y="50419"/>
                  </a:lnTo>
                  <a:lnTo>
                    <a:pt x="387350" y="50800"/>
                  </a:lnTo>
                  <a:lnTo>
                    <a:pt x="385699" y="51308"/>
                  </a:lnTo>
                  <a:lnTo>
                    <a:pt x="383920" y="51562"/>
                  </a:lnTo>
                  <a:lnTo>
                    <a:pt x="402246" y="51562"/>
                  </a:lnTo>
                  <a:lnTo>
                    <a:pt x="403098" y="50673"/>
                  </a:lnTo>
                  <a:lnTo>
                    <a:pt x="404563" y="47498"/>
                  </a:lnTo>
                  <a:lnTo>
                    <a:pt x="404554" y="37592"/>
                  </a:lnTo>
                  <a:lnTo>
                    <a:pt x="404113" y="35941"/>
                  </a:lnTo>
                  <a:lnTo>
                    <a:pt x="403098" y="33909"/>
                  </a:lnTo>
                  <a:lnTo>
                    <a:pt x="402149" y="32131"/>
                  </a:lnTo>
                  <a:close/>
                </a:path>
                <a:path w="525779" h="97790">
                  <a:moveTo>
                    <a:pt x="436371" y="66929"/>
                  </a:moveTo>
                  <a:lnTo>
                    <a:pt x="436371" y="75819"/>
                  </a:lnTo>
                  <a:lnTo>
                    <a:pt x="443102" y="75819"/>
                  </a:lnTo>
                  <a:lnTo>
                    <a:pt x="454659" y="75565"/>
                  </a:lnTo>
                  <a:lnTo>
                    <a:pt x="460120" y="75565"/>
                  </a:lnTo>
                  <a:lnTo>
                    <a:pt x="465327" y="75311"/>
                  </a:lnTo>
                  <a:lnTo>
                    <a:pt x="470153" y="75184"/>
                  </a:lnTo>
                  <a:lnTo>
                    <a:pt x="483742" y="74422"/>
                  </a:lnTo>
                  <a:lnTo>
                    <a:pt x="496696" y="73279"/>
                  </a:lnTo>
                  <a:lnTo>
                    <a:pt x="496036" y="67056"/>
                  </a:lnTo>
                  <a:lnTo>
                    <a:pt x="440816" y="67056"/>
                  </a:lnTo>
                  <a:lnTo>
                    <a:pt x="436371" y="66929"/>
                  </a:lnTo>
                  <a:close/>
                </a:path>
                <a:path w="525779" h="97790">
                  <a:moveTo>
                    <a:pt x="469011" y="5969"/>
                  </a:moveTo>
                  <a:lnTo>
                    <a:pt x="461263" y="5969"/>
                  </a:lnTo>
                  <a:lnTo>
                    <a:pt x="457834" y="6604"/>
                  </a:lnTo>
                  <a:lnTo>
                    <a:pt x="440340" y="23622"/>
                  </a:lnTo>
                  <a:lnTo>
                    <a:pt x="440365" y="33401"/>
                  </a:lnTo>
                  <a:lnTo>
                    <a:pt x="440816" y="35433"/>
                  </a:lnTo>
                  <a:lnTo>
                    <a:pt x="441705" y="37465"/>
                  </a:lnTo>
                  <a:lnTo>
                    <a:pt x="442594" y="39624"/>
                  </a:lnTo>
                  <a:lnTo>
                    <a:pt x="460120" y="50800"/>
                  </a:lnTo>
                  <a:lnTo>
                    <a:pt x="460120" y="66929"/>
                  </a:lnTo>
                  <a:lnTo>
                    <a:pt x="456564" y="66929"/>
                  </a:lnTo>
                  <a:lnTo>
                    <a:pt x="452881" y="67056"/>
                  </a:lnTo>
                  <a:lnTo>
                    <a:pt x="496036" y="67056"/>
                  </a:lnTo>
                  <a:lnTo>
                    <a:pt x="495983" y="66548"/>
                  </a:lnTo>
                  <a:lnTo>
                    <a:pt x="470407" y="66548"/>
                  </a:lnTo>
                  <a:lnTo>
                    <a:pt x="470407" y="50800"/>
                  </a:lnTo>
                  <a:lnTo>
                    <a:pt x="473455" y="50292"/>
                  </a:lnTo>
                  <a:lnTo>
                    <a:pt x="476123" y="49403"/>
                  </a:lnTo>
                  <a:lnTo>
                    <a:pt x="478536" y="48006"/>
                  </a:lnTo>
                  <a:lnTo>
                    <a:pt x="481075" y="46736"/>
                  </a:lnTo>
                  <a:lnTo>
                    <a:pt x="483107" y="45212"/>
                  </a:lnTo>
                  <a:lnTo>
                    <a:pt x="484758" y="43307"/>
                  </a:lnTo>
                  <a:lnTo>
                    <a:pt x="485584" y="42418"/>
                  </a:lnTo>
                  <a:lnTo>
                    <a:pt x="463041" y="42418"/>
                  </a:lnTo>
                  <a:lnTo>
                    <a:pt x="461009" y="42037"/>
                  </a:lnTo>
                  <a:lnTo>
                    <a:pt x="459104" y="41402"/>
                  </a:lnTo>
                  <a:lnTo>
                    <a:pt x="457326" y="40640"/>
                  </a:lnTo>
                  <a:lnTo>
                    <a:pt x="455675" y="39751"/>
                  </a:lnTo>
                  <a:lnTo>
                    <a:pt x="454405" y="38608"/>
                  </a:lnTo>
                  <a:lnTo>
                    <a:pt x="453008" y="37465"/>
                  </a:lnTo>
                  <a:lnTo>
                    <a:pt x="451992" y="36195"/>
                  </a:lnTo>
                  <a:lnTo>
                    <a:pt x="450468" y="33401"/>
                  </a:lnTo>
                  <a:lnTo>
                    <a:pt x="450088" y="31877"/>
                  </a:lnTo>
                  <a:lnTo>
                    <a:pt x="450088" y="25273"/>
                  </a:lnTo>
                  <a:lnTo>
                    <a:pt x="450468" y="23622"/>
                  </a:lnTo>
                  <a:lnTo>
                    <a:pt x="451230" y="22225"/>
                  </a:lnTo>
                  <a:lnTo>
                    <a:pt x="451992" y="20701"/>
                  </a:lnTo>
                  <a:lnTo>
                    <a:pt x="453008" y="19431"/>
                  </a:lnTo>
                  <a:lnTo>
                    <a:pt x="454405" y="18415"/>
                  </a:lnTo>
                  <a:lnTo>
                    <a:pt x="455675" y="17272"/>
                  </a:lnTo>
                  <a:lnTo>
                    <a:pt x="457326" y="16383"/>
                  </a:lnTo>
                  <a:lnTo>
                    <a:pt x="459104" y="15748"/>
                  </a:lnTo>
                  <a:lnTo>
                    <a:pt x="461009" y="15113"/>
                  </a:lnTo>
                  <a:lnTo>
                    <a:pt x="463041" y="14859"/>
                  </a:lnTo>
                  <a:lnTo>
                    <a:pt x="486006" y="14859"/>
                  </a:lnTo>
                  <a:lnTo>
                    <a:pt x="485520" y="14224"/>
                  </a:lnTo>
                  <a:lnTo>
                    <a:pt x="481202" y="10414"/>
                  </a:lnTo>
                  <a:lnTo>
                    <a:pt x="478663" y="8890"/>
                  </a:lnTo>
                  <a:lnTo>
                    <a:pt x="472566" y="6604"/>
                  </a:lnTo>
                  <a:lnTo>
                    <a:pt x="469011" y="5969"/>
                  </a:lnTo>
                  <a:close/>
                </a:path>
                <a:path w="525779" h="97790">
                  <a:moveTo>
                    <a:pt x="495807" y="64897"/>
                  </a:moveTo>
                  <a:lnTo>
                    <a:pt x="487425" y="65659"/>
                  </a:lnTo>
                  <a:lnTo>
                    <a:pt x="474979" y="66421"/>
                  </a:lnTo>
                  <a:lnTo>
                    <a:pt x="470407" y="66548"/>
                  </a:lnTo>
                  <a:lnTo>
                    <a:pt x="495983" y="66548"/>
                  </a:lnTo>
                  <a:lnTo>
                    <a:pt x="495807" y="64897"/>
                  </a:lnTo>
                  <a:close/>
                </a:path>
                <a:path w="525779" h="97790">
                  <a:moveTo>
                    <a:pt x="486006" y="14859"/>
                  </a:moveTo>
                  <a:lnTo>
                    <a:pt x="467232" y="14859"/>
                  </a:lnTo>
                  <a:lnTo>
                    <a:pt x="469264" y="15113"/>
                  </a:lnTo>
                  <a:lnTo>
                    <a:pt x="473075" y="16383"/>
                  </a:lnTo>
                  <a:lnTo>
                    <a:pt x="480313" y="25273"/>
                  </a:lnTo>
                  <a:lnTo>
                    <a:pt x="480313" y="31877"/>
                  </a:lnTo>
                  <a:lnTo>
                    <a:pt x="467232" y="42418"/>
                  </a:lnTo>
                  <a:lnTo>
                    <a:pt x="485584" y="42418"/>
                  </a:lnTo>
                  <a:lnTo>
                    <a:pt x="486409" y="41529"/>
                  </a:lnTo>
                  <a:lnTo>
                    <a:pt x="487679" y="39624"/>
                  </a:lnTo>
                  <a:lnTo>
                    <a:pt x="488568" y="37465"/>
                  </a:lnTo>
                  <a:lnTo>
                    <a:pt x="489584" y="35306"/>
                  </a:lnTo>
                  <a:lnTo>
                    <a:pt x="489921" y="33401"/>
                  </a:lnTo>
                  <a:lnTo>
                    <a:pt x="489940" y="23622"/>
                  </a:lnTo>
                  <a:lnTo>
                    <a:pt x="489457" y="21209"/>
                  </a:lnTo>
                  <a:lnTo>
                    <a:pt x="487171" y="16383"/>
                  </a:lnTo>
                  <a:lnTo>
                    <a:pt x="486006" y="14859"/>
                  </a:lnTo>
                  <a:close/>
                </a:path>
                <a:path w="525779" h="97790">
                  <a:moveTo>
                    <a:pt x="334644" y="4445"/>
                  </a:moveTo>
                  <a:lnTo>
                    <a:pt x="273430" y="4445"/>
                  </a:lnTo>
                  <a:lnTo>
                    <a:pt x="273430" y="38862"/>
                  </a:lnTo>
                  <a:lnTo>
                    <a:pt x="334644" y="38862"/>
                  </a:lnTo>
                  <a:lnTo>
                    <a:pt x="334644" y="30480"/>
                  </a:lnTo>
                  <a:lnTo>
                    <a:pt x="283337" y="30480"/>
                  </a:lnTo>
                  <a:lnTo>
                    <a:pt x="283337" y="12827"/>
                  </a:lnTo>
                  <a:lnTo>
                    <a:pt x="334644" y="12827"/>
                  </a:lnTo>
                  <a:lnTo>
                    <a:pt x="334644" y="4445"/>
                  </a:lnTo>
                  <a:close/>
                </a:path>
                <a:path w="525779" h="97790">
                  <a:moveTo>
                    <a:pt x="334644" y="12827"/>
                  </a:moveTo>
                  <a:lnTo>
                    <a:pt x="324612" y="12827"/>
                  </a:lnTo>
                  <a:lnTo>
                    <a:pt x="324612" y="30480"/>
                  </a:lnTo>
                  <a:lnTo>
                    <a:pt x="334644" y="30480"/>
                  </a:lnTo>
                  <a:lnTo>
                    <a:pt x="334644" y="12827"/>
                  </a:lnTo>
                  <a:close/>
                </a:path>
                <a:path w="525779" h="97790">
                  <a:moveTo>
                    <a:pt x="119506" y="2540"/>
                  </a:moveTo>
                  <a:lnTo>
                    <a:pt x="111887" y="2540"/>
                  </a:lnTo>
                  <a:lnTo>
                    <a:pt x="108457" y="3048"/>
                  </a:lnTo>
                  <a:lnTo>
                    <a:pt x="92769" y="14097"/>
                  </a:lnTo>
                  <a:lnTo>
                    <a:pt x="91693" y="16129"/>
                  </a:lnTo>
                  <a:lnTo>
                    <a:pt x="91186" y="18542"/>
                  </a:lnTo>
                  <a:lnTo>
                    <a:pt x="91186" y="27432"/>
                  </a:lnTo>
                  <a:lnTo>
                    <a:pt x="91693" y="29845"/>
                  </a:lnTo>
                  <a:lnTo>
                    <a:pt x="92963" y="32004"/>
                  </a:lnTo>
                  <a:lnTo>
                    <a:pt x="94106" y="34163"/>
                  </a:lnTo>
                  <a:lnTo>
                    <a:pt x="111887" y="43434"/>
                  </a:lnTo>
                  <a:lnTo>
                    <a:pt x="119379" y="43434"/>
                  </a:lnTo>
                  <a:lnTo>
                    <a:pt x="136874" y="34671"/>
                  </a:lnTo>
                  <a:lnTo>
                    <a:pt x="111378" y="34671"/>
                  </a:lnTo>
                  <a:lnTo>
                    <a:pt x="107823" y="33655"/>
                  </a:lnTo>
                  <a:lnTo>
                    <a:pt x="105028" y="31750"/>
                  </a:lnTo>
                  <a:lnTo>
                    <a:pt x="102234" y="29718"/>
                  </a:lnTo>
                  <a:lnTo>
                    <a:pt x="100911" y="27432"/>
                  </a:lnTo>
                  <a:lnTo>
                    <a:pt x="100837" y="18542"/>
                  </a:lnTo>
                  <a:lnTo>
                    <a:pt x="102234" y="16002"/>
                  </a:lnTo>
                  <a:lnTo>
                    <a:pt x="105028" y="14097"/>
                  </a:lnTo>
                  <a:lnTo>
                    <a:pt x="107823" y="12319"/>
                  </a:lnTo>
                  <a:lnTo>
                    <a:pt x="111378" y="11303"/>
                  </a:lnTo>
                  <a:lnTo>
                    <a:pt x="137083" y="11303"/>
                  </a:lnTo>
                  <a:lnTo>
                    <a:pt x="135762" y="9779"/>
                  </a:lnTo>
                  <a:lnTo>
                    <a:pt x="133603" y="8128"/>
                  </a:lnTo>
                  <a:lnTo>
                    <a:pt x="131571" y="6477"/>
                  </a:lnTo>
                  <a:lnTo>
                    <a:pt x="129031" y="5080"/>
                  </a:lnTo>
                  <a:lnTo>
                    <a:pt x="122936" y="3048"/>
                  </a:lnTo>
                  <a:lnTo>
                    <a:pt x="119506" y="2540"/>
                  </a:lnTo>
                  <a:close/>
                </a:path>
                <a:path w="525779" h="97790">
                  <a:moveTo>
                    <a:pt x="137083" y="11303"/>
                  </a:moveTo>
                  <a:lnTo>
                    <a:pt x="120014" y="11303"/>
                  </a:lnTo>
                  <a:lnTo>
                    <a:pt x="123570" y="12319"/>
                  </a:lnTo>
                  <a:lnTo>
                    <a:pt x="126364" y="14097"/>
                  </a:lnTo>
                  <a:lnTo>
                    <a:pt x="129158" y="16002"/>
                  </a:lnTo>
                  <a:lnTo>
                    <a:pt x="130428" y="18542"/>
                  </a:lnTo>
                  <a:lnTo>
                    <a:pt x="130362" y="27432"/>
                  </a:lnTo>
                  <a:lnTo>
                    <a:pt x="129158" y="29718"/>
                  </a:lnTo>
                  <a:lnTo>
                    <a:pt x="126364" y="31750"/>
                  </a:lnTo>
                  <a:lnTo>
                    <a:pt x="123570" y="33655"/>
                  </a:lnTo>
                  <a:lnTo>
                    <a:pt x="120014" y="34671"/>
                  </a:lnTo>
                  <a:lnTo>
                    <a:pt x="136874" y="34671"/>
                  </a:lnTo>
                  <a:lnTo>
                    <a:pt x="137287" y="34163"/>
                  </a:lnTo>
                  <a:lnTo>
                    <a:pt x="139573" y="29845"/>
                  </a:lnTo>
                  <a:lnTo>
                    <a:pt x="140207" y="27432"/>
                  </a:lnTo>
                  <a:lnTo>
                    <a:pt x="140207" y="18542"/>
                  </a:lnTo>
                  <a:lnTo>
                    <a:pt x="139573" y="16129"/>
                  </a:lnTo>
                  <a:lnTo>
                    <a:pt x="138556" y="13970"/>
                  </a:lnTo>
                  <a:lnTo>
                    <a:pt x="137413" y="11684"/>
                  </a:lnTo>
                  <a:lnTo>
                    <a:pt x="137083" y="11303"/>
                  </a:lnTo>
                  <a:close/>
                </a:path>
                <a:path w="525779" h="97790">
                  <a:moveTo>
                    <a:pt x="258825" y="46101"/>
                  </a:moveTo>
                  <a:lnTo>
                    <a:pt x="172465" y="46101"/>
                  </a:lnTo>
                  <a:lnTo>
                    <a:pt x="172465" y="54610"/>
                  </a:lnTo>
                  <a:lnTo>
                    <a:pt x="258825" y="54610"/>
                  </a:lnTo>
                  <a:lnTo>
                    <a:pt x="258825" y="46101"/>
                  </a:lnTo>
                  <a:close/>
                </a:path>
                <a:path w="525779" h="97790">
                  <a:moveTo>
                    <a:pt x="220725" y="36322"/>
                  </a:moveTo>
                  <a:lnTo>
                    <a:pt x="210565" y="36322"/>
                  </a:lnTo>
                  <a:lnTo>
                    <a:pt x="210565" y="46101"/>
                  </a:lnTo>
                  <a:lnTo>
                    <a:pt x="220725" y="46101"/>
                  </a:lnTo>
                  <a:lnTo>
                    <a:pt x="220725" y="36322"/>
                  </a:lnTo>
                  <a:close/>
                </a:path>
                <a:path w="525779" h="97790">
                  <a:moveTo>
                    <a:pt x="245490" y="4191"/>
                  </a:moveTo>
                  <a:lnTo>
                    <a:pt x="185165" y="4191"/>
                  </a:lnTo>
                  <a:lnTo>
                    <a:pt x="185165" y="36322"/>
                  </a:lnTo>
                  <a:lnTo>
                    <a:pt x="246125" y="36322"/>
                  </a:lnTo>
                  <a:lnTo>
                    <a:pt x="246125" y="27813"/>
                  </a:lnTo>
                  <a:lnTo>
                    <a:pt x="195199" y="27813"/>
                  </a:lnTo>
                  <a:lnTo>
                    <a:pt x="195199" y="12700"/>
                  </a:lnTo>
                  <a:lnTo>
                    <a:pt x="245490" y="12700"/>
                  </a:lnTo>
                  <a:lnTo>
                    <a:pt x="245490" y="4191"/>
                  </a:lnTo>
                  <a:close/>
                </a:path>
                <a:path w="525779" h="97790">
                  <a:moveTo>
                    <a:pt x="511428" y="762"/>
                  </a:moveTo>
                  <a:lnTo>
                    <a:pt x="501395" y="762"/>
                  </a:lnTo>
                  <a:lnTo>
                    <a:pt x="501395" y="94869"/>
                  </a:lnTo>
                  <a:lnTo>
                    <a:pt x="511428" y="94869"/>
                  </a:lnTo>
                  <a:lnTo>
                    <a:pt x="511428" y="45466"/>
                  </a:lnTo>
                  <a:lnTo>
                    <a:pt x="525526" y="45466"/>
                  </a:lnTo>
                  <a:lnTo>
                    <a:pt x="525526" y="36703"/>
                  </a:lnTo>
                  <a:lnTo>
                    <a:pt x="511428" y="36703"/>
                  </a:lnTo>
                  <a:lnTo>
                    <a:pt x="511428" y="762"/>
                  </a:lnTo>
                  <a:close/>
                </a:path>
                <a:path w="525779" h="97790">
                  <a:moveTo>
                    <a:pt x="428751" y="762"/>
                  </a:moveTo>
                  <a:lnTo>
                    <a:pt x="418718" y="762"/>
                  </a:lnTo>
                  <a:lnTo>
                    <a:pt x="418718" y="94869"/>
                  </a:lnTo>
                  <a:lnTo>
                    <a:pt x="428751" y="94869"/>
                  </a:lnTo>
                  <a:lnTo>
                    <a:pt x="428751" y="762"/>
                  </a:lnTo>
                  <a:close/>
                </a:path>
                <a:path w="525779" h="97790">
                  <a:moveTo>
                    <a:pt x="163194" y="762"/>
                  </a:moveTo>
                  <a:lnTo>
                    <a:pt x="153162" y="762"/>
                  </a:lnTo>
                  <a:lnTo>
                    <a:pt x="153162" y="94869"/>
                  </a:lnTo>
                  <a:lnTo>
                    <a:pt x="163194" y="94869"/>
                  </a:lnTo>
                  <a:lnTo>
                    <a:pt x="163194" y="762"/>
                  </a:lnTo>
                  <a:close/>
                </a:path>
                <a:path w="525779" h="97790">
                  <a:moveTo>
                    <a:pt x="408558" y="11303"/>
                  </a:moveTo>
                  <a:lnTo>
                    <a:pt x="354075" y="11303"/>
                  </a:lnTo>
                  <a:lnTo>
                    <a:pt x="354075" y="20066"/>
                  </a:lnTo>
                  <a:lnTo>
                    <a:pt x="408558" y="20066"/>
                  </a:lnTo>
                  <a:lnTo>
                    <a:pt x="408558" y="11303"/>
                  </a:lnTo>
                  <a:close/>
                </a:path>
                <a:path w="525779" h="97790">
                  <a:moveTo>
                    <a:pt x="386714" y="0"/>
                  </a:moveTo>
                  <a:lnTo>
                    <a:pt x="376681" y="0"/>
                  </a:lnTo>
                  <a:lnTo>
                    <a:pt x="376681" y="11303"/>
                  </a:lnTo>
                  <a:lnTo>
                    <a:pt x="386714" y="11303"/>
                  </a:lnTo>
                  <a:lnTo>
                    <a:pt x="386714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4" name="object 454"/>
            <p:cNvSpPr/>
            <p:nvPr/>
          </p:nvSpPr>
          <p:spPr>
            <a:xfrm>
              <a:off x="3752596" y="8169782"/>
              <a:ext cx="525780" cy="97790"/>
            </a:xfrm>
            <a:custGeom>
              <a:avLst/>
              <a:gdLst/>
              <a:ahLst/>
              <a:cxnLst/>
              <a:rect l="l" t="t" r="r" b="b"/>
              <a:pathLst>
                <a:path w="525779" h="97790">
                  <a:moveTo>
                    <a:pt x="215645" y="68453"/>
                  </a:moveTo>
                  <a:lnTo>
                    <a:pt x="212725" y="68453"/>
                  </a:lnTo>
                  <a:lnTo>
                    <a:pt x="210184" y="68707"/>
                  </a:lnTo>
                  <a:lnTo>
                    <a:pt x="207771" y="69215"/>
                  </a:lnTo>
                  <a:lnTo>
                    <a:pt x="205358" y="69723"/>
                  </a:lnTo>
                  <a:lnTo>
                    <a:pt x="203326" y="70358"/>
                  </a:lnTo>
                  <a:lnTo>
                    <a:pt x="201675" y="71247"/>
                  </a:lnTo>
                  <a:lnTo>
                    <a:pt x="199898" y="72009"/>
                  </a:lnTo>
                  <a:lnTo>
                    <a:pt x="198627" y="73025"/>
                  </a:lnTo>
                  <a:lnTo>
                    <a:pt x="197612" y="74168"/>
                  </a:lnTo>
                  <a:lnTo>
                    <a:pt x="196723" y="75311"/>
                  </a:lnTo>
                  <a:lnTo>
                    <a:pt x="196214" y="76454"/>
                  </a:lnTo>
                  <a:lnTo>
                    <a:pt x="196214" y="77724"/>
                  </a:lnTo>
                  <a:lnTo>
                    <a:pt x="196214" y="80010"/>
                  </a:lnTo>
                  <a:lnTo>
                    <a:pt x="196214" y="81153"/>
                  </a:lnTo>
                  <a:lnTo>
                    <a:pt x="196723" y="82296"/>
                  </a:lnTo>
                  <a:lnTo>
                    <a:pt x="207771" y="88519"/>
                  </a:lnTo>
                  <a:lnTo>
                    <a:pt x="210184" y="89027"/>
                  </a:lnTo>
                  <a:lnTo>
                    <a:pt x="212725" y="89281"/>
                  </a:lnTo>
                  <a:lnTo>
                    <a:pt x="215645" y="89281"/>
                  </a:lnTo>
                  <a:lnTo>
                    <a:pt x="218439" y="89281"/>
                  </a:lnTo>
                  <a:lnTo>
                    <a:pt x="233552" y="83439"/>
                  </a:lnTo>
                  <a:lnTo>
                    <a:pt x="234568" y="82296"/>
                  </a:lnTo>
                  <a:lnTo>
                    <a:pt x="234950" y="81153"/>
                  </a:lnTo>
                  <a:lnTo>
                    <a:pt x="234950" y="80010"/>
                  </a:lnTo>
                  <a:lnTo>
                    <a:pt x="234950" y="77724"/>
                  </a:lnTo>
                  <a:lnTo>
                    <a:pt x="234950" y="76454"/>
                  </a:lnTo>
                  <a:lnTo>
                    <a:pt x="234568" y="75311"/>
                  </a:lnTo>
                  <a:lnTo>
                    <a:pt x="233552" y="74168"/>
                  </a:lnTo>
                  <a:lnTo>
                    <a:pt x="232663" y="73025"/>
                  </a:lnTo>
                  <a:lnTo>
                    <a:pt x="231266" y="72009"/>
                  </a:lnTo>
                  <a:lnTo>
                    <a:pt x="229615" y="71247"/>
                  </a:lnTo>
                  <a:lnTo>
                    <a:pt x="227837" y="70358"/>
                  </a:lnTo>
                  <a:lnTo>
                    <a:pt x="225805" y="69723"/>
                  </a:lnTo>
                  <a:lnTo>
                    <a:pt x="223519" y="69215"/>
                  </a:lnTo>
                  <a:lnTo>
                    <a:pt x="221106" y="68707"/>
                  </a:lnTo>
                  <a:lnTo>
                    <a:pt x="218439" y="68453"/>
                  </a:lnTo>
                  <a:lnTo>
                    <a:pt x="215645" y="68453"/>
                  </a:lnTo>
                  <a:close/>
                </a:path>
                <a:path w="525779" h="97790">
                  <a:moveTo>
                    <a:pt x="273303" y="66040"/>
                  </a:moveTo>
                  <a:lnTo>
                    <a:pt x="283337" y="66040"/>
                  </a:lnTo>
                  <a:lnTo>
                    <a:pt x="283337" y="85090"/>
                  </a:lnTo>
                  <a:lnTo>
                    <a:pt x="336550" y="85090"/>
                  </a:lnTo>
                  <a:lnTo>
                    <a:pt x="336550" y="93853"/>
                  </a:lnTo>
                  <a:lnTo>
                    <a:pt x="273303" y="93853"/>
                  </a:lnTo>
                  <a:lnTo>
                    <a:pt x="273303" y="66040"/>
                  </a:lnTo>
                  <a:close/>
                </a:path>
                <a:path w="525779" h="97790">
                  <a:moveTo>
                    <a:pt x="12445" y="62611"/>
                  </a:moveTo>
                  <a:lnTo>
                    <a:pt x="22605" y="62611"/>
                  </a:lnTo>
                  <a:lnTo>
                    <a:pt x="22605" y="85090"/>
                  </a:lnTo>
                  <a:lnTo>
                    <a:pt x="72516" y="85090"/>
                  </a:lnTo>
                  <a:lnTo>
                    <a:pt x="72516" y="93853"/>
                  </a:lnTo>
                  <a:lnTo>
                    <a:pt x="12445" y="93853"/>
                  </a:lnTo>
                  <a:lnTo>
                    <a:pt x="12445" y="62611"/>
                  </a:lnTo>
                  <a:close/>
                </a:path>
                <a:path w="525779" h="97790">
                  <a:moveTo>
                    <a:pt x="215645" y="60198"/>
                  </a:moveTo>
                  <a:lnTo>
                    <a:pt x="220090" y="60198"/>
                  </a:lnTo>
                  <a:lnTo>
                    <a:pt x="224154" y="60579"/>
                  </a:lnTo>
                  <a:lnTo>
                    <a:pt x="227711" y="61468"/>
                  </a:lnTo>
                  <a:lnTo>
                    <a:pt x="231393" y="62230"/>
                  </a:lnTo>
                  <a:lnTo>
                    <a:pt x="234441" y="63500"/>
                  </a:lnTo>
                  <a:lnTo>
                    <a:pt x="236981" y="65024"/>
                  </a:lnTo>
                  <a:lnTo>
                    <a:pt x="239521" y="66548"/>
                  </a:lnTo>
                  <a:lnTo>
                    <a:pt x="241553" y="68326"/>
                  </a:lnTo>
                  <a:lnTo>
                    <a:pt x="242950" y="70358"/>
                  </a:lnTo>
                  <a:lnTo>
                    <a:pt x="244348" y="72390"/>
                  </a:lnTo>
                  <a:lnTo>
                    <a:pt x="244982" y="74676"/>
                  </a:lnTo>
                  <a:lnTo>
                    <a:pt x="244982" y="77089"/>
                  </a:lnTo>
                  <a:lnTo>
                    <a:pt x="244982" y="80518"/>
                  </a:lnTo>
                  <a:lnTo>
                    <a:pt x="244982" y="82931"/>
                  </a:lnTo>
                  <a:lnTo>
                    <a:pt x="244348" y="85217"/>
                  </a:lnTo>
                  <a:lnTo>
                    <a:pt x="242950" y="87249"/>
                  </a:lnTo>
                  <a:lnTo>
                    <a:pt x="241553" y="89281"/>
                  </a:lnTo>
                  <a:lnTo>
                    <a:pt x="239649" y="91059"/>
                  </a:lnTo>
                  <a:lnTo>
                    <a:pt x="237108" y="92583"/>
                  </a:lnTo>
                  <a:lnTo>
                    <a:pt x="234568" y="94107"/>
                  </a:lnTo>
                  <a:lnTo>
                    <a:pt x="231393" y="95250"/>
                  </a:lnTo>
                  <a:lnTo>
                    <a:pt x="227837" y="96139"/>
                  </a:lnTo>
                  <a:lnTo>
                    <a:pt x="224154" y="97028"/>
                  </a:lnTo>
                  <a:lnTo>
                    <a:pt x="220090" y="97536"/>
                  </a:lnTo>
                  <a:lnTo>
                    <a:pt x="215645" y="97536"/>
                  </a:lnTo>
                  <a:lnTo>
                    <a:pt x="211074" y="97536"/>
                  </a:lnTo>
                  <a:lnTo>
                    <a:pt x="186181" y="82931"/>
                  </a:lnTo>
                  <a:lnTo>
                    <a:pt x="186181" y="80518"/>
                  </a:lnTo>
                  <a:lnTo>
                    <a:pt x="186181" y="77089"/>
                  </a:lnTo>
                  <a:lnTo>
                    <a:pt x="186181" y="74676"/>
                  </a:lnTo>
                  <a:lnTo>
                    <a:pt x="186943" y="72390"/>
                  </a:lnTo>
                  <a:lnTo>
                    <a:pt x="203453" y="61468"/>
                  </a:lnTo>
                  <a:lnTo>
                    <a:pt x="207009" y="60579"/>
                  </a:lnTo>
                  <a:lnTo>
                    <a:pt x="211074" y="60198"/>
                  </a:lnTo>
                  <a:lnTo>
                    <a:pt x="215645" y="60198"/>
                  </a:lnTo>
                  <a:close/>
                </a:path>
                <a:path w="525779" h="97790">
                  <a:moveTo>
                    <a:pt x="147192" y="49149"/>
                  </a:moveTo>
                  <a:lnTo>
                    <a:pt x="148081" y="57531"/>
                  </a:lnTo>
                  <a:lnTo>
                    <a:pt x="143763" y="58039"/>
                  </a:lnTo>
                  <a:lnTo>
                    <a:pt x="139445" y="58420"/>
                  </a:lnTo>
                  <a:lnTo>
                    <a:pt x="135127" y="58801"/>
                  </a:lnTo>
                  <a:lnTo>
                    <a:pt x="130809" y="59055"/>
                  </a:lnTo>
                  <a:lnTo>
                    <a:pt x="126237" y="59309"/>
                  </a:lnTo>
                  <a:lnTo>
                    <a:pt x="121284" y="59563"/>
                  </a:lnTo>
                  <a:lnTo>
                    <a:pt x="121284" y="91948"/>
                  </a:lnTo>
                  <a:lnTo>
                    <a:pt x="110998" y="91948"/>
                  </a:lnTo>
                  <a:lnTo>
                    <a:pt x="110998" y="59817"/>
                  </a:lnTo>
                  <a:lnTo>
                    <a:pt x="107187" y="59944"/>
                  </a:lnTo>
                  <a:lnTo>
                    <a:pt x="103250" y="60071"/>
                  </a:lnTo>
                  <a:lnTo>
                    <a:pt x="99187" y="60071"/>
                  </a:lnTo>
                  <a:lnTo>
                    <a:pt x="95123" y="60071"/>
                  </a:lnTo>
                  <a:lnTo>
                    <a:pt x="90677" y="60071"/>
                  </a:lnTo>
                  <a:lnTo>
                    <a:pt x="86105" y="60071"/>
                  </a:lnTo>
                  <a:lnTo>
                    <a:pt x="86105" y="51308"/>
                  </a:lnTo>
                  <a:lnTo>
                    <a:pt x="92837" y="51308"/>
                  </a:lnTo>
                  <a:lnTo>
                    <a:pt x="98932" y="51181"/>
                  </a:lnTo>
                  <a:lnTo>
                    <a:pt x="104648" y="51181"/>
                  </a:lnTo>
                  <a:lnTo>
                    <a:pt x="143001" y="49530"/>
                  </a:lnTo>
                  <a:lnTo>
                    <a:pt x="147192" y="49149"/>
                  </a:lnTo>
                  <a:close/>
                </a:path>
                <a:path w="525779" h="97790">
                  <a:moveTo>
                    <a:pt x="260857" y="47752"/>
                  </a:moveTo>
                  <a:lnTo>
                    <a:pt x="347217" y="47752"/>
                  </a:lnTo>
                  <a:lnTo>
                    <a:pt x="347217" y="56388"/>
                  </a:lnTo>
                  <a:lnTo>
                    <a:pt x="310388" y="56388"/>
                  </a:lnTo>
                  <a:lnTo>
                    <a:pt x="310388" y="74549"/>
                  </a:lnTo>
                  <a:lnTo>
                    <a:pt x="300100" y="74549"/>
                  </a:lnTo>
                  <a:lnTo>
                    <a:pt x="300100" y="56388"/>
                  </a:lnTo>
                  <a:lnTo>
                    <a:pt x="260857" y="56388"/>
                  </a:lnTo>
                  <a:lnTo>
                    <a:pt x="260857" y="47752"/>
                  </a:lnTo>
                  <a:close/>
                </a:path>
                <a:path w="525779" h="97790">
                  <a:moveTo>
                    <a:pt x="381762" y="32131"/>
                  </a:moveTo>
                  <a:lnTo>
                    <a:pt x="379602" y="32131"/>
                  </a:lnTo>
                  <a:lnTo>
                    <a:pt x="377698" y="32385"/>
                  </a:lnTo>
                  <a:lnTo>
                    <a:pt x="369569" y="37592"/>
                  </a:lnTo>
                  <a:lnTo>
                    <a:pt x="368934" y="38608"/>
                  </a:lnTo>
                  <a:lnTo>
                    <a:pt x="368680" y="39624"/>
                  </a:lnTo>
                  <a:lnTo>
                    <a:pt x="368680" y="40767"/>
                  </a:lnTo>
                  <a:lnTo>
                    <a:pt x="368680" y="42926"/>
                  </a:lnTo>
                  <a:lnTo>
                    <a:pt x="368680" y="44069"/>
                  </a:lnTo>
                  <a:lnTo>
                    <a:pt x="368934" y="45085"/>
                  </a:lnTo>
                  <a:lnTo>
                    <a:pt x="369569" y="46101"/>
                  </a:lnTo>
                  <a:lnTo>
                    <a:pt x="370204" y="47117"/>
                  </a:lnTo>
                  <a:lnTo>
                    <a:pt x="370966" y="48133"/>
                  </a:lnTo>
                  <a:lnTo>
                    <a:pt x="372109" y="48895"/>
                  </a:lnTo>
                  <a:lnTo>
                    <a:pt x="373125" y="49784"/>
                  </a:lnTo>
                  <a:lnTo>
                    <a:pt x="374523" y="50419"/>
                  </a:lnTo>
                  <a:lnTo>
                    <a:pt x="376174" y="50800"/>
                  </a:lnTo>
                  <a:lnTo>
                    <a:pt x="377825" y="51308"/>
                  </a:lnTo>
                  <a:lnTo>
                    <a:pt x="379602" y="51562"/>
                  </a:lnTo>
                  <a:lnTo>
                    <a:pt x="381762" y="51562"/>
                  </a:lnTo>
                  <a:lnTo>
                    <a:pt x="383920" y="51562"/>
                  </a:lnTo>
                  <a:lnTo>
                    <a:pt x="385699" y="51308"/>
                  </a:lnTo>
                  <a:lnTo>
                    <a:pt x="387350" y="50800"/>
                  </a:lnTo>
                  <a:lnTo>
                    <a:pt x="389000" y="50419"/>
                  </a:lnTo>
                  <a:lnTo>
                    <a:pt x="390398" y="49784"/>
                  </a:lnTo>
                  <a:lnTo>
                    <a:pt x="391540" y="48895"/>
                  </a:lnTo>
                  <a:lnTo>
                    <a:pt x="392683" y="48133"/>
                  </a:lnTo>
                  <a:lnTo>
                    <a:pt x="393445" y="47117"/>
                  </a:lnTo>
                  <a:lnTo>
                    <a:pt x="394080" y="46101"/>
                  </a:lnTo>
                  <a:lnTo>
                    <a:pt x="394588" y="45085"/>
                  </a:lnTo>
                  <a:lnTo>
                    <a:pt x="394842" y="44069"/>
                  </a:lnTo>
                  <a:lnTo>
                    <a:pt x="394842" y="42926"/>
                  </a:lnTo>
                  <a:lnTo>
                    <a:pt x="394842" y="40767"/>
                  </a:lnTo>
                  <a:lnTo>
                    <a:pt x="394842" y="39624"/>
                  </a:lnTo>
                  <a:lnTo>
                    <a:pt x="394588" y="38608"/>
                  </a:lnTo>
                  <a:lnTo>
                    <a:pt x="393953" y="37592"/>
                  </a:lnTo>
                  <a:lnTo>
                    <a:pt x="393445" y="36576"/>
                  </a:lnTo>
                  <a:lnTo>
                    <a:pt x="387350" y="32893"/>
                  </a:lnTo>
                  <a:lnTo>
                    <a:pt x="385699" y="32385"/>
                  </a:lnTo>
                  <a:lnTo>
                    <a:pt x="383920" y="32131"/>
                  </a:lnTo>
                  <a:lnTo>
                    <a:pt x="381762" y="32131"/>
                  </a:lnTo>
                  <a:close/>
                </a:path>
                <a:path w="525779" h="97790">
                  <a:moveTo>
                    <a:pt x="381762" y="23876"/>
                  </a:moveTo>
                  <a:lnTo>
                    <a:pt x="385444" y="23876"/>
                  </a:lnTo>
                  <a:lnTo>
                    <a:pt x="388619" y="24384"/>
                  </a:lnTo>
                  <a:lnTo>
                    <a:pt x="404621" y="37846"/>
                  </a:lnTo>
                  <a:lnTo>
                    <a:pt x="404621" y="39878"/>
                  </a:lnTo>
                  <a:lnTo>
                    <a:pt x="404621" y="43815"/>
                  </a:lnTo>
                  <a:lnTo>
                    <a:pt x="404621" y="47371"/>
                  </a:lnTo>
                  <a:lnTo>
                    <a:pt x="403098" y="50673"/>
                  </a:lnTo>
                  <a:lnTo>
                    <a:pt x="400176" y="53721"/>
                  </a:lnTo>
                  <a:lnTo>
                    <a:pt x="397128" y="56642"/>
                  </a:lnTo>
                  <a:lnTo>
                    <a:pt x="392938" y="58547"/>
                  </a:lnTo>
                  <a:lnTo>
                    <a:pt x="387350" y="59436"/>
                  </a:lnTo>
                  <a:lnTo>
                    <a:pt x="387350" y="68580"/>
                  </a:lnTo>
                  <a:lnTo>
                    <a:pt x="392302" y="68453"/>
                  </a:lnTo>
                  <a:lnTo>
                    <a:pt x="396748" y="68199"/>
                  </a:lnTo>
                  <a:lnTo>
                    <a:pt x="400812" y="67945"/>
                  </a:lnTo>
                  <a:lnTo>
                    <a:pt x="404875" y="67691"/>
                  </a:lnTo>
                  <a:lnTo>
                    <a:pt x="409066" y="67310"/>
                  </a:lnTo>
                  <a:lnTo>
                    <a:pt x="413257" y="66929"/>
                  </a:lnTo>
                  <a:lnTo>
                    <a:pt x="414019" y="75438"/>
                  </a:lnTo>
                  <a:lnTo>
                    <a:pt x="409701" y="75819"/>
                  </a:lnTo>
                  <a:lnTo>
                    <a:pt x="405638" y="76200"/>
                  </a:lnTo>
                  <a:lnTo>
                    <a:pt x="401574" y="76454"/>
                  </a:lnTo>
                  <a:lnTo>
                    <a:pt x="397509" y="76708"/>
                  </a:lnTo>
                  <a:lnTo>
                    <a:pt x="393191" y="76962"/>
                  </a:lnTo>
                  <a:lnTo>
                    <a:pt x="388492" y="77216"/>
                  </a:lnTo>
                  <a:lnTo>
                    <a:pt x="383793" y="77343"/>
                  </a:lnTo>
                  <a:lnTo>
                    <a:pt x="378459" y="77597"/>
                  </a:lnTo>
                  <a:lnTo>
                    <a:pt x="372490" y="77597"/>
                  </a:lnTo>
                  <a:lnTo>
                    <a:pt x="366521" y="77724"/>
                  </a:lnTo>
                  <a:lnTo>
                    <a:pt x="359537" y="77724"/>
                  </a:lnTo>
                  <a:lnTo>
                    <a:pt x="351536" y="77724"/>
                  </a:lnTo>
                  <a:lnTo>
                    <a:pt x="351536" y="69088"/>
                  </a:lnTo>
                  <a:lnTo>
                    <a:pt x="356615" y="69088"/>
                  </a:lnTo>
                  <a:lnTo>
                    <a:pt x="361314" y="69088"/>
                  </a:lnTo>
                  <a:lnTo>
                    <a:pt x="365505" y="69088"/>
                  </a:lnTo>
                  <a:lnTo>
                    <a:pt x="369696" y="69088"/>
                  </a:lnTo>
                  <a:lnTo>
                    <a:pt x="373761" y="69088"/>
                  </a:lnTo>
                  <a:lnTo>
                    <a:pt x="377443" y="68961"/>
                  </a:lnTo>
                  <a:lnTo>
                    <a:pt x="377443" y="59690"/>
                  </a:lnTo>
                  <a:lnTo>
                    <a:pt x="374395" y="59309"/>
                  </a:lnTo>
                  <a:lnTo>
                    <a:pt x="371855" y="58674"/>
                  </a:lnTo>
                  <a:lnTo>
                    <a:pt x="369569" y="57658"/>
                  </a:lnTo>
                  <a:lnTo>
                    <a:pt x="367283" y="56642"/>
                  </a:lnTo>
                  <a:lnTo>
                    <a:pt x="365378" y="55499"/>
                  </a:lnTo>
                  <a:lnTo>
                    <a:pt x="363727" y="53975"/>
                  </a:lnTo>
                  <a:lnTo>
                    <a:pt x="362203" y="52578"/>
                  </a:lnTo>
                  <a:lnTo>
                    <a:pt x="360933" y="50927"/>
                  </a:lnTo>
                  <a:lnTo>
                    <a:pt x="360171" y="49276"/>
                  </a:lnTo>
                  <a:lnTo>
                    <a:pt x="359282" y="47498"/>
                  </a:lnTo>
                  <a:lnTo>
                    <a:pt x="358901" y="45593"/>
                  </a:lnTo>
                  <a:lnTo>
                    <a:pt x="358901" y="43815"/>
                  </a:lnTo>
                  <a:lnTo>
                    <a:pt x="358901" y="39878"/>
                  </a:lnTo>
                  <a:lnTo>
                    <a:pt x="358901" y="37846"/>
                  </a:lnTo>
                  <a:lnTo>
                    <a:pt x="359409" y="35941"/>
                  </a:lnTo>
                  <a:lnTo>
                    <a:pt x="378205" y="23876"/>
                  </a:lnTo>
                  <a:lnTo>
                    <a:pt x="381762" y="23876"/>
                  </a:lnTo>
                  <a:close/>
                </a:path>
                <a:path w="525779" h="97790">
                  <a:moveTo>
                    <a:pt x="465200" y="14859"/>
                  </a:moveTo>
                  <a:lnTo>
                    <a:pt x="463041" y="14859"/>
                  </a:lnTo>
                  <a:lnTo>
                    <a:pt x="461009" y="15113"/>
                  </a:lnTo>
                  <a:lnTo>
                    <a:pt x="459104" y="15748"/>
                  </a:lnTo>
                  <a:lnTo>
                    <a:pt x="457326" y="16383"/>
                  </a:lnTo>
                  <a:lnTo>
                    <a:pt x="455675" y="17272"/>
                  </a:lnTo>
                  <a:lnTo>
                    <a:pt x="454405" y="18415"/>
                  </a:lnTo>
                  <a:lnTo>
                    <a:pt x="453008" y="19431"/>
                  </a:lnTo>
                  <a:lnTo>
                    <a:pt x="451992" y="20701"/>
                  </a:lnTo>
                  <a:lnTo>
                    <a:pt x="451230" y="22225"/>
                  </a:lnTo>
                  <a:lnTo>
                    <a:pt x="450468" y="23622"/>
                  </a:lnTo>
                  <a:lnTo>
                    <a:pt x="450088" y="25273"/>
                  </a:lnTo>
                  <a:lnTo>
                    <a:pt x="450088" y="26797"/>
                  </a:lnTo>
                  <a:lnTo>
                    <a:pt x="450088" y="30353"/>
                  </a:lnTo>
                  <a:lnTo>
                    <a:pt x="450088" y="31877"/>
                  </a:lnTo>
                  <a:lnTo>
                    <a:pt x="450468" y="33401"/>
                  </a:lnTo>
                  <a:lnTo>
                    <a:pt x="451230" y="34798"/>
                  </a:lnTo>
                  <a:lnTo>
                    <a:pt x="451992" y="36195"/>
                  </a:lnTo>
                  <a:lnTo>
                    <a:pt x="453008" y="37465"/>
                  </a:lnTo>
                  <a:lnTo>
                    <a:pt x="454405" y="38608"/>
                  </a:lnTo>
                  <a:lnTo>
                    <a:pt x="455675" y="39751"/>
                  </a:lnTo>
                  <a:lnTo>
                    <a:pt x="457326" y="40640"/>
                  </a:lnTo>
                  <a:lnTo>
                    <a:pt x="459104" y="41402"/>
                  </a:lnTo>
                  <a:lnTo>
                    <a:pt x="461009" y="42037"/>
                  </a:lnTo>
                  <a:lnTo>
                    <a:pt x="463041" y="42418"/>
                  </a:lnTo>
                  <a:lnTo>
                    <a:pt x="465200" y="42418"/>
                  </a:lnTo>
                  <a:lnTo>
                    <a:pt x="467232" y="42418"/>
                  </a:lnTo>
                  <a:lnTo>
                    <a:pt x="480313" y="31877"/>
                  </a:lnTo>
                  <a:lnTo>
                    <a:pt x="480313" y="30353"/>
                  </a:lnTo>
                  <a:lnTo>
                    <a:pt x="480313" y="26797"/>
                  </a:lnTo>
                  <a:lnTo>
                    <a:pt x="480313" y="25273"/>
                  </a:lnTo>
                  <a:lnTo>
                    <a:pt x="479932" y="23622"/>
                  </a:lnTo>
                  <a:lnTo>
                    <a:pt x="479170" y="22225"/>
                  </a:lnTo>
                  <a:lnTo>
                    <a:pt x="478281" y="20701"/>
                  </a:lnTo>
                  <a:lnTo>
                    <a:pt x="477265" y="19431"/>
                  </a:lnTo>
                  <a:lnTo>
                    <a:pt x="475995" y="18415"/>
                  </a:lnTo>
                  <a:lnTo>
                    <a:pt x="474599" y="17272"/>
                  </a:lnTo>
                  <a:lnTo>
                    <a:pt x="473075" y="16383"/>
                  </a:lnTo>
                  <a:lnTo>
                    <a:pt x="471169" y="15748"/>
                  </a:lnTo>
                  <a:lnTo>
                    <a:pt x="469264" y="15113"/>
                  </a:lnTo>
                  <a:lnTo>
                    <a:pt x="467232" y="14859"/>
                  </a:lnTo>
                  <a:lnTo>
                    <a:pt x="465200" y="14859"/>
                  </a:lnTo>
                  <a:close/>
                </a:path>
                <a:path w="525779" h="97790">
                  <a:moveTo>
                    <a:pt x="283337" y="12827"/>
                  </a:moveTo>
                  <a:lnTo>
                    <a:pt x="283337" y="30480"/>
                  </a:lnTo>
                  <a:lnTo>
                    <a:pt x="324612" y="30480"/>
                  </a:lnTo>
                  <a:lnTo>
                    <a:pt x="324612" y="12827"/>
                  </a:lnTo>
                  <a:lnTo>
                    <a:pt x="283337" y="12827"/>
                  </a:lnTo>
                  <a:close/>
                </a:path>
                <a:path w="525779" h="97790">
                  <a:moveTo>
                    <a:pt x="115696" y="11303"/>
                  </a:moveTo>
                  <a:lnTo>
                    <a:pt x="111378" y="11303"/>
                  </a:lnTo>
                  <a:lnTo>
                    <a:pt x="107823" y="12319"/>
                  </a:lnTo>
                  <a:lnTo>
                    <a:pt x="105028" y="14097"/>
                  </a:lnTo>
                  <a:lnTo>
                    <a:pt x="102234" y="16002"/>
                  </a:lnTo>
                  <a:lnTo>
                    <a:pt x="100837" y="18542"/>
                  </a:lnTo>
                  <a:lnTo>
                    <a:pt x="100837" y="21590"/>
                  </a:lnTo>
                  <a:lnTo>
                    <a:pt x="100837" y="24257"/>
                  </a:lnTo>
                  <a:lnTo>
                    <a:pt x="100837" y="27305"/>
                  </a:lnTo>
                  <a:lnTo>
                    <a:pt x="102234" y="29718"/>
                  </a:lnTo>
                  <a:lnTo>
                    <a:pt x="105028" y="31750"/>
                  </a:lnTo>
                  <a:lnTo>
                    <a:pt x="107823" y="33655"/>
                  </a:lnTo>
                  <a:lnTo>
                    <a:pt x="111378" y="34671"/>
                  </a:lnTo>
                  <a:lnTo>
                    <a:pt x="115696" y="34671"/>
                  </a:lnTo>
                  <a:lnTo>
                    <a:pt x="120014" y="34671"/>
                  </a:lnTo>
                  <a:lnTo>
                    <a:pt x="123570" y="33655"/>
                  </a:lnTo>
                  <a:lnTo>
                    <a:pt x="126364" y="31750"/>
                  </a:lnTo>
                  <a:lnTo>
                    <a:pt x="129158" y="29718"/>
                  </a:lnTo>
                  <a:lnTo>
                    <a:pt x="130428" y="27305"/>
                  </a:lnTo>
                  <a:lnTo>
                    <a:pt x="130428" y="24257"/>
                  </a:lnTo>
                  <a:lnTo>
                    <a:pt x="130428" y="21590"/>
                  </a:lnTo>
                  <a:lnTo>
                    <a:pt x="130428" y="18542"/>
                  </a:lnTo>
                  <a:lnTo>
                    <a:pt x="129158" y="16002"/>
                  </a:lnTo>
                  <a:lnTo>
                    <a:pt x="126364" y="14097"/>
                  </a:lnTo>
                  <a:lnTo>
                    <a:pt x="123570" y="12319"/>
                  </a:lnTo>
                  <a:lnTo>
                    <a:pt x="120014" y="11303"/>
                  </a:lnTo>
                  <a:lnTo>
                    <a:pt x="115696" y="11303"/>
                  </a:lnTo>
                  <a:close/>
                </a:path>
                <a:path w="525779" h="97790">
                  <a:moveTo>
                    <a:pt x="0" y="6858"/>
                  </a:moveTo>
                  <a:lnTo>
                    <a:pt x="43687" y="6858"/>
                  </a:lnTo>
                  <a:lnTo>
                    <a:pt x="43687" y="15494"/>
                  </a:lnTo>
                  <a:lnTo>
                    <a:pt x="9905" y="15494"/>
                  </a:lnTo>
                  <a:lnTo>
                    <a:pt x="9905" y="42926"/>
                  </a:lnTo>
                  <a:lnTo>
                    <a:pt x="15112" y="42926"/>
                  </a:lnTo>
                  <a:lnTo>
                    <a:pt x="19557" y="42926"/>
                  </a:lnTo>
                  <a:lnTo>
                    <a:pt x="23240" y="42926"/>
                  </a:lnTo>
                  <a:lnTo>
                    <a:pt x="26924" y="42799"/>
                  </a:lnTo>
                  <a:lnTo>
                    <a:pt x="30225" y="42672"/>
                  </a:lnTo>
                  <a:lnTo>
                    <a:pt x="33274" y="42545"/>
                  </a:lnTo>
                  <a:lnTo>
                    <a:pt x="36194" y="42418"/>
                  </a:lnTo>
                  <a:lnTo>
                    <a:pt x="39115" y="42291"/>
                  </a:lnTo>
                  <a:lnTo>
                    <a:pt x="41909" y="42037"/>
                  </a:lnTo>
                  <a:lnTo>
                    <a:pt x="44703" y="41783"/>
                  </a:lnTo>
                  <a:lnTo>
                    <a:pt x="47878" y="41402"/>
                  </a:lnTo>
                  <a:lnTo>
                    <a:pt x="51434" y="41021"/>
                  </a:lnTo>
                  <a:lnTo>
                    <a:pt x="52450" y="49403"/>
                  </a:lnTo>
                  <a:lnTo>
                    <a:pt x="48767" y="49911"/>
                  </a:lnTo>
                  <a:lnTo>
                    <a:pt x="31876" y="51181"/>
                  </a:lnTo>
                  <a:lnTo>
                    <a:pt x="28066" y="51435"/>
                  </a:lnTo>
                  <a:lnTo>
                    <a:pt x="23621" y="51435"/>
                  </a:lnTo>
                  <a:lnTo>
                    <a:pt x="18668" y="51562"/>
                  </a:lnTo>
                  <a:lnTo>
                    <a:pt x="13588" y="51689"/>
                  </a:lnTo>
                  <a:lnTo>
                    <a:pt x="7365" y="51689"/>
                  </a:lnTo>
                  <a:lnTo>
                    <a:pt x="0" y="51689"/>
                  </a:lnTo>
                  <a:lnTo>
                    <a:pt x="0" y="6858"/>
                  </a:lnTo>
                  <a:close/>
                </a:path>
                <a:path w="525779" h="97790">
                  <a:moveTo>
                    <a:pt x="465200" y="5969"/>
                  </a:moveTo>
                  <a:lnTo>
                    <a:pt x="469011" y="5969"/>
                  </a:lnTo>
                  <a:lnTo>
                    <a:pt x="472566" y="6604"/>
                  </a:lnTo>
                  <a:lnTo>
                    <a:pt x="475614" y="7747"/>
                  </a:lnTo>
                  <a:lnTo>
                    <a:pt x="478663" y="8890"/>
                  </a:lnTo>
                  <a:lnTo>
                    <a:pt x="489965" y="23749"/>
                  </a:lnTo>
                  <a:lnTo>
                    <a:pt x="489965" y="26289"/>
                  </a:lnTo>
                  <a:lnTo>
                    <a:pt x="489965" y="30988"/>
                  </a:lnTo>
                  <a:lnTo>
                    <a:pt x="489965" y="33147"/>
                  </a:lnTo>
                  <a:lnTo>
                    <a:pt x="489584" y="35306"/>
                  </a:lnTo>
                  <a:lnTo>
                    <a:pt x="488568" y="37465"/>
                  </a:lnTo>
                  <a:lnTo>
                    <a:pt x="487679" y="39624"/>
                  </a:lnTo>
                  <a:lnTo>
                    <a:pt x="486409" y="41529"/>
                  </a:lnTo>
                  <a:lnTo>
                    <a:pt x="484758" y="43307"/>
                  </a:lnTo>
                  <a:lnTo>
                    <a:pt x="483107" y="45212"/>
                  </a:lnTo>
                  <a:lnTo>
                    <a:pt x="481075" y="46736"/>
                  </a:lnTo>
                  <a:lnTo>
                    <a:pt x="478536" y="48006"/>
                  </a:lnTo>
                  <a:lnTo>
                    <a:pt x="476123" y="49403"/>
                  </a:lnTo>
                  <a:lnTo>
                    <a:pt x="473455" y="50292"/>
                  </a:lnTo>
                  <a:lnTo>
                    <a:pt x="470407" y="50800"/>
                  </a:lnTo>
                  <a:lnTo>
                    <a:pt x="470407" y="66548"/>
                  </a:lnTo>
                  <a:lnTo>
                    <a:pt x="474979" y="66421"/>
                  </a:lnTo>
                  <a:lnTo>
                    <a:pt x="479298" y="66167"/>
                  </a:lnTo>
                  <a:lnTo>
                    <a:pt x="483362" y="65913"/>
                  </a:lnTo>
                  <a:lnTo>
                    <a:pt x="487425" y="65659"/>
                  </a:lnTo>
                  <a:lnTo>
                    <a:pt x="491616" y="65278"/>
                  </a:lnTo>
                  <a:lnTo>
                    <a:pt x="495807" y="64897"/>
                  </a:lnTo>
                  <a:lnTo>
                    <a:pt x="496696" y="73279"/>
                  </a:lnTo>
                  <a:lnTo>
                    <a:pt x="492378" y="73660"/>
                  </a:lnTo>
                  <a:lnTo>
                    <a:pt x="488188" y="74041"/>
                  </a:lnTo>
                  <a:lnTo>
                    <a:pt x="483742" y="74422"/>
                  </a:lnTo>
                  <a:lnTo>
                    <a:pt x="479425" y="74676"/>
                  </a:lnTo>
                  <a:lnTo>
                    <a:pt x="474979" y="74930"/>
                  </a:lnTo>
                  <a:lnTo>
                    <a:pt x="470153" y="75184"/>
                  </a:lnTo>
                  <a:lnTo>
                    <a:pt x="465327" y="75311"/>
                  </a:lnTo>
                  <a:lnTo>
                    <a:pt x="460120" y="75565"/>
                  </a:lnTo>
                  <a:lnTo>
                    <a:pt x="454659" y="75565"/>
                  </a:lnTo>
                  <a:lnTo>
                    <a:pt x="449199" y="75692"/>
                  </a:lnTo>
                  <a:lnTo>
                    <a:pt x="443102" y="75819"/>
                  </a:lnTo>
                  <a:lnTo>
                    <a:pt x="436371" y="75819"/>
                  </a:lnTo>
                  <a:lnTo>
                    <a:pt x="436371" y="66929"/>
                  </a:lnTo>
                  <a:lnTo>
                    <a:pt x="440816" y="67056"/>
                  </a:lnTo>
                  <a:lnTo>
                    <a:pt x="445134" y="67056"/>
                  </a:lnTo>
                  <a:lnTo>
                    <a:pt x="448944" y="67056"/>
                  </a:lnTo>
                  <a:lnTo>
                    <a:pt x="452881" y="67056"/>
                  </a:lnTo>
                  <a:lnTo>
                    <a:pt x="456564" y="66929"/>
                  </a:lnTo>
                  <a:lnTo>
                    <a:pt x="460120" y="66929"/>
                  </a:lnTo>
                  <a:lnTo>
                    <a:pt x="460120" y="50800"/>
                  </a:lnTo>
                  <a:lnTo>
                    <a:pt x="456945" y="50292"/>
                  </a:lnTo>
                  <a:lnTo>
                    <a:pt x="454278" y="49403"/>
                  </a:lnTo>
                  <a:lnTo>
                    <a:pt x="441705" y="37465"/>
                  </a:lnTo>
                  <a:lnTo>
                    <a:pt x="440816" y="35433"/>
                  </a:lnTo>
                  <a:lnTo>
                    <a:pt x="440308" y="33147"/>
                  </a:lnTo>
                  <a:lnTo>
                    <a:pt x="440308" y="30988"/>
                  </a:lnTo>
                  <a:lnTo>
                    <a:pt x="440308" y="26289"/>
                  </a:lnTo>
                  <a:lnTo>
                    <a:pt x="440308" y="23749"/>
                  </a:lnTo>
                  <a:lnTo>
                    <a:pt x="440943" y="21209"/>
                  </a:lnTo>
                  <a:lnTo>
                    <a:pt x="442087" y="18796"/>
                  </a:lnTo>
                  <a:lnTo>
                    <a:pt x="443229" y="16383"/>
                  </a:lnTo>
                  <a:lnTo>
                    <a:pt x="444753" y="14224"/>
                  </a:lnTo>
                  <a:lnTo>
                    <a:pt x="446913" y="12319"/>
                  </a:lnTo>
                  <a:lnTo>
                    <a:pt x="449071" y="10414"/>
                  </a:lnTo>
                  <a:lnTo>
                    <a:pt x="451738" y="8890"/>
                  </a:lnTo>
                  <a:lnTo>
                    <a:pt x="454787" y="7747"/>
                  </a:lnTo>
                  <a:lnTo>
                    <a:pt x="457834" y="6604"/>
                  </a:lnTo>
                  <a:lnTo>
                    <a:pt x="461263" y="5969"/>
                  </a:lnTo>
                  <a:lnTo>
                    <a:pt x="465200" y="5969"/>
                  </a:lnTo>
                  <a:close/>
                </a:path>
                <a:path w="525779" h="97790">
                  <a:moveTo>
                    <a:pt x="273430" y="4445"/>
                  </a:moveTo>
                  <a:lnTo>
                    <a:pt x="334644" y="4445"/>
                  </a:lnTo>
                  <a:lnTo>
                    <a:pt x="334644" y="38862"/>
                  </a:lnTo>
                  <a:lnTo>
                    <a:pt x="273430" y="38862"/>
                  </a:lnTo>
                  <a:lnTo>
                    <a:pt x="273430" y="4445"/>
                  </a:lnTo>
                  <a:close/>
                </a:path>
                <a:path w="525779" h="97790">
                  <a:moveTo>
                    <a:pt x="185165" y="4191"/>
                  </a:moveTo>
                  <a:lnTo>
                    <a:pt x="245490" y="4191"/>
                  </a:lnTo>
                  <a:lnTo>
                    <a:pt x="245490" y="12700"/>
                  </a:lnTo>
                  <a:lnTo>
                    <a:pt x="195199" y="12700"/>
                  </a:lnTo>
                  <a:lnTo>
                    <a:pt x="195199" y="27813"/>
                  </a:lnTo>
                  <a:lnTo>
                    <a:pt x="246125" y="27813"/>
                  </a:lnTo>
                  <a:lnTo>
                    <a:pt x="246125" y="36322"/>
                  </a:lnTo>
                  <a:lnTo>
                    <a:pt x="220725" y="36322"/>
                  </a:lnTo>
                  <a:lnTo>
                    <a:pt x="220725" y="46101"/>
                  </a:lnTo>
                  <a:lnTo>
                    <a:pt x="258825" y="46101"/>
                  </a:lnTo>
                  <a:lnTo>
                    <a:pt x="258825" y="54610"/>
                  </a:lnTo>
                  <a:lnTo>
                    <a:pt x="172465" y="54610"/>
                  </a:lnTo>
                  <a:lnTo>
                    <a:pt x="172465" y="46101"/>
                  </a:lnTo>
                  <a:lnTo>
                    <a:pt x="210565" y="46101"/>
                  </a:lnTo>
                  <a:lnTo>
                    <a:pt x="210565" y="36322"/>
                  </a:lnTo>
                  <a:lnTo>
                    <a:pt x="185165" y="36322"/>
                  </a:lnTo>
                  <a:lnTo>
                    <a:pt x="185165" y="4191"/>
                  </a:lnTo>
                  <a:close/>
                </a:path>
                <a:path w="525779" h="97790">
                  <a:moveTo>
                    <a:pt x="115696" y="2540"/>
                  </a:moveTo>
                  <a:lnTo>
                    <a:pt x="119506" y="2540"/>
                  </a:lnTo>
                  <a:lnTo>
                    <a:pt x="122936" y="3048"/>
                  </a:lnTo>
                  <a:lnTo>
                    <a:pt x="125983" y="4064"/>
                  </a:lnTo>
                  <a:lnTo>
                    <a:pt x="129031" y="5080"/>
                  </a:lnTo>
                  <a:lnTo>
                    <a:pt x="131571" y="6477"/>
                  </a:lnTo>
                  <a:lnTo>
                    <a:pt x="133603" y="8128"/>
                  </a:lnTo>
                  <a:lnTo>
                    <a:pt x="135762" y="9779"/>
                  </a:lnTo>
                  <a:lnTo>
                    <a:pt x="137413" y="11684"/>
                  </a:lnTo>
                  <a:lnTo>
                    <a:pt x="138556" y="13970"/>
                  </a:lnTo>
                  <a:lnTo>
                    <a:pt x="139573" y="16129"/>
                  </a:lnTo>
                  <a:lnTo>
                    <a:pt x="140207" y="18542"/>
                  </a:lnTo>
                  <a:lnTo>
                    <a:pt x="140207" y="20955"/>
                  </a:lnTo>
                  <a:lnTo>
                    <a:pt x="140207" y="25019"/>
                  </a:lnTo>
                  <a:lnTo>
                    <a:pt x="140207" y="27432"/>
                  </a:lnTo>
                  <a:lnTo>
                    <a:pt x="139573" y="29845"/>
                  </a:lnTo>
                  <a:lnTo>
                    <a:pt x="138429" y="32004"/>
                  </a:lnTo>
                  <a:lnTo>
                    <a:pt x="137287" y="34163"/>
                  </a:lnTo>
                  <a:lnTo>
                    <a:pt x="119379" y="43434"/>
                  </a:lnTo>
                  <a:lnTo>
                    <a:pt x="115696" y="43434"/>
                  </a:lnTo>
                  <a:lnTo>
                    <a:pt x="111887" y="43434"/>
                  </a:lnTo>
                  <a:lnTo>
                    <a:pt x="92963" y="32004"/>
                  </a:lnTo>
                  <a:lnTo>
                    <a:pt x="91693" y="29845"/>
                  </a:lnTo>
                  <a:lnTo>
                    <a:pt x="91186" y="27432"/>
                  </a:lnTo>
                  <a:lnTo>
                    <a:pt x="91186" y="25019"/>
                  </a:lnTo>
                  <a:lnTo>
                    <a:pt x="91186" y="20955"/>
                  </a:lnTo>
                  <a:lnTo>
                    <a:pt x="91186" y="18542"/>
                  </a:lnTo>
                  <a:lnTo>
                    <a:pt x="91693" y="16129"/>
                  </a:lnTo>
                  <a:lnTo>
                    <a:pt x="92837" y="13970"/>
                  </a:lnTo>
                  <a:lnTo>
                    <a:pt x="93979" y="11684"/>
                  </a:lnTo>
                  <a:lnTo>
                    <a:pt x="105409" y="4064"/>
                  </a:lnTo>
                  <a:lnTo>
                    <a:pt x="108457" y="3048"/>
                  </a:lnTo>
                  <a:lnTo>
                    <a:pt x="111887" y="2540"/>
                  </a:lnTo>
                  <a:lnTo>
                    <a:pt x="115696" y="2540"/>
                  </a:lnTo>
                  <a:close/>
                </a:path>
                <a:path w="525779" h="97790">
                  <a:moveTo>
                    <a:pt x="501395" y="762"/>
                  </a:moveTo>
                  <a:lnTo>
                    <a:pt x="511428" y="762"/>
                  </a:lnTo>
                  <a:lnTo>
                    <a:pt x="511428" y="36703"/>
                  </a:lnTo>
                  <a:lnTo>
                    <a:pt x="525526" y="36703"/>
                  </a:lnTo>
                  <a:lnTo>
                    <a:pt x="525526" y="45466"/>
                  </a:lnTo>
                  <a:lnTo>
                    <a:pt x="511428" y="45466"/>
                  </a:lnTo>
                  <a:lnTo>
                    <a:pt x="511428" y="94869"/>
                  </a:lnTo>
                  <a:lnTo>
                    <a:pt x="501395" y="94869"/>
                  </a:lnTo>
                  <a:lnTo>
                    <a:pt x="501395" y="762"/>
                  </a:lnTo>
                  <a:close/>
                </a:path>
                <a:path w="525779" h="97790">
                  <a:moveTo>
                    <a:pt x="418718" y="762"/>
                  </a:moveTo>
                  <a:lnTo>
                    <a:pt x="428751" y="762"/>
                  </a:lnTo>
                  <a:lnTo>
                    <a:pt x="428751" y="94869"/>
                  </a:lnTo>
                  <a:lnTo>
                    <a:pt x="418718" y="94869"/>
                  </a:lnTo>
                  <a:lnTo>
                    <a:pt x="418718" y="762"/>
                  </a:lnTo>
                  <a:close/>
                </a:path>
                <a:path w="525779" h="97790">
                  <a:moveTo>
                    <a:pt x="153162" y="762"/>
                  </a:moveTo>
                  <a:lnTo>
                    <a:pt x="163194" y="762"/>
                  </a:lnTo>
                  <a:lnTo>
                    <a:pt x="163194" y="94869"/>
                  </a:lnTo>
                  <a:lnTo>
                    <a:pt x="153162" y="94869"/>
                  </a:lnTo>
                  <a:lnTo>
                    <a:pt x="153162" y="762"/>
                  </a:lnTo>
                  <a:close/>
                </a:path>
                <a:path w="525779" h="97790">
                  <a:moveTo>
                    <a:pt x="59943" y="762"/>
                  </a:moveTo>
                  <a:lnTo>
                    <a:pt x="69976" y="762"/>
                  </a:lnTo>
                  <a:lnTo>
                    <a:pt x="69976" y="25273"/>
                  </a:lnTo>
                  <a:lnTo>
                    <a:pt x="83312" y="25273"/>
                  </a:lnTo>
                  <a:lnTo>
                    <a:pt x="83312" y="34036"/>
                  </a:lnTo>
                  <a:lnTo>
                    <a:pt x="69976" y="34036"/>
                  </a:lnTo>
                  <a:lnTo>
                    <a:pt x="69976" y="67945"/>
                  </a:lnTo>
                  <a:lnTo>
                    <a:pt x="59943" y="67945"/>
                  </a:lnTo>
                  <a:lnTo>
                    <a:pt x="59943" y="762"/>
                  </a:lnTo>
                  <a:close/>
                </a:path>
                <a:path w="525779" h="97790">
                  <a:moveTo>
                    <a:pt x="376681" y="0"/>
                  </a:moveTo>
                  <a:lnTo>
                    <a:pt x="386714" y="0"/>
                  </a:lnTo>
                  <a:lnTo>
                    <a:pt x="386714" y="11303"/>
                  </a:lnTo>
                  <a:lnTo>
                    <a:pt x="408558" y="11303"/>
                  </a:lnTo>
                  <a:lnTo>
                    <a:pt x="408558" y="20066"/>
                  </a:lnTo>
                  <a:lnTo>
                    <a:pt x="354075" y="20066"/>
                  </a:lnTo>
                  <a:lnTo>
                    <a:pt x="354075" y="11303"/>
                  </a:lnTo>
                  <a:lnTo>
                    <a:pt x="376681" y="11303"/>
                  </a:lnTo>
                  <a:lnTo>
                    <a:pt x="376681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5" name="object 455"/>
            <p:cNvSpPr/>
            <p:nvPr/>
          </p:nvSpPr>
          <p:spPr>
            <a:xfrm>
              <a:off x="4296917" y="8172322"/>
              <a:ext cx="175260" cy="95250"/>
            </a:xfrm>
            <a:custGeom>
              <a:avLst/>
              <a:gdLst/>
              <a:ahLst/>
              <a:cxnLst/>
              <a:rect l="l" t="t" r="r" b="b"/>
              <a:pathLst>
                <a:path w="175260" h="95250">
                  <a:moveTo>
                    <a:pt x="47244" y="56768"/>
                  </a:moveTo>
                  <a:lnTo>
                    <a:pt x="38989" y="56768"/>
                  </a:lnTo>
                  <a:lnTo>
                    <a:pt x="35179" y="57150"/>
                  </a:lnTo>
                  <a:lnTo>
                    <a:pt x="13716" y="71374"/>
                  </a:lnTo>
                  <a:lnTo>
                    <a:pt x="13716" y="80390"/>
                  </a:lnTo>
                  <a:lnTo>
                    <a:pt x="14478" y="82931"/>
                  </a:lnTo>
                  <a:lnTo>
                    <a:pt x="16002" y="84962"/>
                  </a:lnTo>
                  <a:lnTo>
                    <a:pt x="17526" y="87121"/>
                  </a:lnTo>
                  <a:lnTo>
                    <a:pt x="19558" y="89026"/>
                  </a:lnTo>
                  <a:lnTo>
                    <a:pt x="22225" y="90424"/>
                  </a:lnTo>
                  <a:lnTo>
                    <a:pt x="24892" y="91947"/>
                  </a:lnTo>
                  <a:lnTo>
                    <a:pt x="27940" y="92963"/>
                  </a:lnTo>
                  <a:lnTo>
                    <a:pt x="31496" y="93852"/>
                  </a:lnTo>
                  <a:lnTo>
                    <a:pt x="35179" y="94614"/>
                  </a:lnTo>
                  <a:lnTo>
                    <a:pt x="38989" y="94995"/>
                  </a:lnTo>
                  <a:lnTo>
                    <a:pt x="47244" y="94995"/>
                  </a:lnTo>
                  <a:lnTo>
                    <a:pt x="64135" y="90424"/>
                  </a:lnTo>
                  <a:lnTo>
                    <a:pt x="66675" y="89026"/>
                  </a:lnTo>
                  <a:lnTo>
                    <a:pt x="68834" y="87121"/>
                  </a:lnTo>
                  <a:lnTo>
                    <a:pt x="69102" y="86740"/>
                  </a:lnTo>
                  <a:lnTo>
                    <a:pt x="40386" y="86740"/>
                  </a:lnTo>
                  <a:lnTo>
                    <a:pt x="37846" y="86487"/>
                  </a:lnTo>
                  <a:lnTo>
                    <a:pt x="35560" y="85978"/>
                  </a:lnTo>
                  <a:lnTo>
                    <a:pt x="33147" y="85470"/>
                  </a:lnTo>
                  <a:lnTo>
                    <a:pt x="31115" y="84708"/>
                  </a:lnTo>
                  <a:lnTo>
                    <a:pt x="23749" y="78485"/>
                  </a:lnTo>
                  <a:lnTo>
                    <a:pt x="23749" y="73406"/>
                  </a:lnTo>
                  <a:lnTo>
                    <a:pt x="35560" y="65785"/>
                  </a:lnTo>
                  <a:lnTo>
                    <a:pt x="37846" y="65277"/>
                  </a:lnTo>
                  <a:lnTo>
                    <a:pt x="40386" y="65024"/>
                  </a:lnTo>
                  <a:lnTo>
                    <a:pt x="69102" y="65024"/>
                  </a:lnTo>
                  <a:lnTo>
                    <a:pt x="68834" y="64643"/>
                  </a:lnTo>
                  <a:lnTo>
                    <a:pt x="51181" y="57150"/>
                  </a:lnTo>
                  <a:lnTo>
                    <a:pt x="47244" y="56768"/>
                  </a:lnTo>
                  <a:close/>
                </a:path>
                <a:path w="175260" h="95250">
                  <a:moveTo>
                    <a:pt x="69102" y="65024"/>
                  </a:moveTo>
                  <a:lnTo>
                    <a:pt x="45847" y="65024"/>
                  </a:lnTo>
                  <a:lnTo>
                    <a:pt x="48387" y="65277"/>
                  </a:lnTo>
                  <a:lnTo>
                    <a:pt x="50800" y="65785"/>
                  </a:lnTo>
                  <a:lnTo>
                    <a:pt x="62484" y="73406"/>
                  </a:lnTo>
                  <a:lnTo>
                    <a:pt x="62484" y="78485"/>
                  </a:lnTo>
                  <a:lnTo>
                    <a:pt x="45847" y="86740"/>
                  </a:lnTo>
                  <a:lnTo>
                    <a:pt x="69102" y="86740"/>
                  </a:lnTo>
                  <a:lnTo>
                    <a:pt x="70358" y="84962"/>
                  </a:lnTo>
                  <a:lnTo>
                    <a:pt x="71755" y="82931"/>
                  </a:lnTo>
                  <a:lnTo>
                    <a:pt x="72517" y="80390"/>
                  </a:lnTo>
                  <a:lnTo>
                    <a:pt x="72517" y="71374"/>
                  </a:lnTo>
                  <a:lnTo>
                    <a:pt x="71755" y="68960"/>
                  </a:lnTo>
                  <a:lnTo>
                    <a:pt x="70358" y="66801"/>
                  </a:lnTo>
                  <a:lnTo>
                    <a:pt x="69102" y="65024"/>
                  </a:lnTo>
                  <a:close/>
                </a:path>
                <a:path w="175260" h="95250">
                  <a:moveTo>
                    <a:pt x="120142" y="61340"/>
                  </a:moveTo>
                  <a:lnTo>
                    <a:pt x="110109" y="61340"/>
                  </a:lnTo>
                  <a:lnTo>
                    <a:pt x="110109" y="92075"/>
                  </a:lnTo>
                  <a:lnTo>
                    <a:pt x="120142" y="92075"/>
                  </a:lnTo>
                  <a:lnTo>
                    <a:pt x="120142" y="61340"/>
                  </a:lnTo>
                  <a:close/>
                </a:path>
                <a:path w="175260" h="95250">
                  <a:moveTo>
                    <a:pt x="153035" y="61340"/>
                  </a:moveTo>
                  <a:lnTo>
                    <a:pt x="142875" y="61340"/>
                  </a:lnTo>
                  <a:lnTo>
                    <a:pt x="142875" y="92075"/>
                  </a:lnTo>
                  <a:lnTo>
                    <a:pt x="153035" y="92075"/>
                  </a:lnTo>
                  <a:lnTo>
                    <a:pt x="153035" y="61340"/>
                  </a:lnTo>
                  <a:close/>
                </a:path>
                <a:path w="175260" h="95250">
                  <a:moveTo>
                    <a:pt x="174752" y="52831"/>
                  </a:moveTo>
                  <a:lnTo>
                    <a:pt x="88392" y="52831"/>
                  </a:lnTo>
                  <a:lnTo>
                    <a:pt x="88392" y="61340"/>
                  </a:lnTo>
                  <a:lnTo>
                    <a:pt x="174752" y="61340"/>
                  </a:lnTo>
                  <a:lnTo>
                    <a:pt x="174752" y="52831"/>
                  </a:lnTo>
                  <a:close/>
                </a:path>
                <a:path w="175260" h="95250">
                  <a:moveTo>
                    <a:pt x="86360" y="41528"/>
                  </a:moveTo>
                  <a:lnTo>
                    <a:pt x="0" y="41528"/>
                  </a:lnTo>
                  <a:lnTo>
                    <a:pt x="0" y="50037"/>
                  </a:lnTo>
                  <a:lnTo>
                    <a:pt x="86360" y="50037"/>
                  </a:lnTo>
                  <a:lnTo>
                    <a:pt x="86360" y="41528"/>
                  </a:lnTo>
                  <a:close/>
                </a:path>
                <a:path w="175260" h="95250">
                  <a:moveTo>
                    <a:pt x="43053" y="22987"/>
                  </a:moveTo>
                  <a:lnTo>
                    <a:pt x="32893" y="22987"/>
                  </a:lnTo>
                  <a:lnTo>
                    <a:pt x="32893" y="41528"/>
                  </a:lnTo>
                  <a:lnTo>
                    <a:pt x="43053" y="41528"/>
                  </a:lnTo>
                  <a:lnTo>
                    <a:pt x="43053" y="22987"/>
                  </a:lnTo>
                  <a:close/>
                </a:path>
                <a:path w="175260" h="95250">
                  <a:moveTo>
                    <a:pt x="73533" y="1904"/>
                  </a:moveTo>
                  <a:lnTo>
                    <a:pt x="11303" y="1904"/>
                  </a:lnTo>
                  <a:lnTo>
                    <a:pt x="11303" y="10540"/>
                  </a:lnTo>
                  <a:lnTo>
                    <a:pt x="63246" y="10540"/>
                  </a:lnTo>
                  <a:lnTo>
                    <a:pt x="63119" y="19938"/>
                  </a:lnTo>
                  <a:lnTo>
                    <a:pt x="62357" y="26924"/>
                  </a:lnTo>
                  <a:lnTo>
                    <a:pt x="61849" y="30606"/>
                  </a:lnTo>
                  <a:lnTo>
                    <a:pt x="60960" y="34543"/>
                  </a:lnTo>
                  <a:lnTo>
                    <a:pt x="70866" y="35687"/>
                  </a:lnTo>
                  <a:lnTo>
                    <a:pt x="71374" y="33781"/>
                  </a:lnTo>
                  <a:lnTo>
                    <a:pt x="71755" y="31876"/>
                  </a:lnTo>
                  <a:lnTo>
                    <a:pt x="72009" y="29718"/>
                  </a:lnTo>
                  <a:lnTo>
                    <a:pt x="72390" y="27685"/>
                  </a:lnTo>
                  <a:lnTo>
                    <a:pt x="72898" y="23749"/>
                  </a:lnTo>
                  <a:lnTo>
                    <a:pt x="73406" y="16382"/>
                  </a:lnTo>
                  <a:lnTo>
                    <a:pt x="73533" y="1904"/>
                  </a:lnTo>
                  <a:close/>
                </a:path>
                <a:path w="175260" h="95250">
                  <a:moveTo>
                    <a:pt x="136271" y="0"/>
                  </a:moveTo>
                  <a:lnTo>
                    <a:pt x="126746" y="0"/>
                  </a:lnTo>
                  <a:lnTo>
                    <a:pt x="122301" y="507"/>
                  </a:lnTo>
                  <a:lnTo>
                    <a:pt x="102108" y="12064"/>
                  </a:lnTo>
                  <a:lnTo>
                    <a:pt x="100584" y="14477"/>
                  </a:lnTo>
                  <a:lnTo>
                    <a:pt x="99856" y="17144"/>
                  </a:lnTo>
                  <a:lnTo>
                    <a:pt x="99822" y="26924"/>
                  </a:lnTo>
                  <a:lnTo>
                    <a:pt x="100584" y="29590"/>
                  </a:lnTo>
                  <a:lnTo>
                    <a:pt x="126746" y="44068"/>
                  </a:lnTo>
                  <a:lnTo>
                    <a:pt x="136271" y="44068"/>
                  </a:lnTo>
                  <a:lnTo>
                    <a:pt x="158750" y="35306"/>
                  </a:lnTo>
                  <a:lnTo>
                    <a:pt x="128270" y="35306"/>
                  </a:lnTo>
                  <a:lnTo>
                    <a:pt x="125349" y="35051"/>
                  </a:lnTo>
                  <a:lnTo>
                    <a:pt x="122555" y="34416"/>
                  </a:lnTo>
                  <a:lnTo>
                    <a:pt x="119887" y="33908"/>
                  </a:lnTo>
                  <a:lnTo>
                    <a:pt x="117602" y="33146"/>
                  </a:lnTo>
                  <a:lnTo>
                    <a:pt x="109728" y="25400"/>
                  </a:lnTo>
                  <a:lnTo>
                    <a:pt x="109728" y="18668"/>
                  </a:lnTo>
                  <a:lnTo>
                    <a:pt x="128270" y="8762"/>
                  </a:lnTo>
                  <a:lnTo>
                    <a:pt x="158667" y="8762"/>
                  </a:lnTo>
                  <a:lnTo>
                    <a:pt x="157353" y="7365"/>
                  </a:lnTo>
                  <a:lnTo>
                    <a:pt x="151765" y="3809"/>
                  </a:lnTo>
                  <a:lnTo>
                    <a:pt x="148462" y="2539"/>
                  </a:lnTo>
                  <a:lnTo>
                    <a:pt x="140589" y="507"/>
                  </a:lnTo>
                  <a:lnTo>
                    <a:pt x="136271" y="0"/>
                  </a:lnTo>
                  <a:close/>
                </a:path>
                <a:path w="175260" h="95250">
                  <a:moveTo>
                    <a:pt x="158667" y="8762"/>
                  </a:moveTo>
                  <a:lnTo>
                    <a:pt x="134747" y="8762"/>
                  </a:lnTo>
                  <a:lnTo>
                    <a:pt x="137795" y="9143"/>
                  </a:lnTo>
                  <a:lnTo>
                    <a:pt x="140462" y="9651"/>
                  </a:lnTo>
                  <a:lnTo>
                    <a:pt x="153289" y="18668"/>
                  </a:lnTo>
                  <a:lnTo>
                    <a:pt x="153289" y="25400"/>
                  </a:lnTo>
                  <a:lnTo>
                    <a:pt x="140462" y="34416"/>
                  </a:lnTo>
                  <a:lnTo>
                    <a:pt x="137795" y="35051"/>
                  </a:lnTo>
                  <a:lnTo>
                    <a:pt x="134747" y="35306"/>
                  </a:lnTo>
                  <a:lnTo>
                    <a:pt x="158750" y="35306"/>
                  </a:lnTo>
                  <a:lnTo>
                    <a:pt x="159385" y="34670"/>
                  </a:lnTo>
                  <a:lnTo>
                    <a:pt x="162433" y="29590"/>
                  </a:lnTo>
                  <a:lnTo>
                    <a:pt x="163195" y="26924"/>
                  </a:lnTo>
                  <a:lnTo>
                    <a:pt x="163160" y="17144"/>
                  </a:lnTo>
                  <a:lnTo>
                    <a:pt x="162433" y="14477"/>
                  </a:lnTo>
                  <a:lnTo>
                    <a:pt x="160909" y="12064"/>
                  </a:lnTo>
                  <a:lnTo>
                    <a:pt x="159385" y="9525"/>
                  </a:lnTo>
                  <a:lnTo>
                    <a:pt x="158667" y="8762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6" name="object 456"/>
            <p:cNvSpPr/>
            <p:nvPr/>
          </p:nvSpPr>
          <p:spPr>
            <a:xfrm>
              <a:off x="4296917" y="8172322"/>
              <a:ext cx="175260" cy="95250"/>
            </a:xfrm>
            <a:custGeom>
              <a:avLst/>
              <a:gdLst/>
              <a:ahLst/>
              <a:cxnLst/>
              <a:rect l="l" t="t" r="r" b="b"/>
              <a:pathLst>
                <a:path w="175260" h="95250">
                  <a:moveTo>
                    <a:pt x="43180" y="65024"/>
                  </a:moveTo>
                  <a:lnTo>
                    <a:pt x="40386" y="65024"/>
                  </a:lnTo>
                  <a:lnTo>
                    <a:pt x="37846" y="65277"/>
                  </a:lnTo>
                  <a:lnTo>
                    <a:pt x="35560" y="65785"/>
                  </a:lnTo>
                  <a:lnTo>
                    <a:pt x="33147" y="66293"/>
                  </a:lnTo>
                  <a:lnTo>
                    <a:pt x="23749" y="73406"/>
                  </a:lnTo>
                  <a:lnTo>
                    <a:pt x="23749" y="74675"/>
                  </a:lnTo>
                  <a:lnTo>
                    <a:pt x="23749" y="77088"/>
                  </a:lnTo>
                  <a:lnTo>
                    <a:pt x="23749" y="78485"/>
                  </a:lnTo>
                  <a:lnTo>
                    <a:pt x="24257" y="79756"/>
                  </a:lnTo>
                  <a:lnTo>
                    <a:pt x="35560" y="85978"/>
                  </a:lnTo>
                  <a:lnTo>
                    <a:pt x="37846" y="86487"/>
                  </a:lnTo>
                  <a:lnTo>
                    <a:pt x="40386" y="86740"/>
                  </a:lnTo>
                  <a:lnTo>
                    <a:pt x="43180" y="86740"/>
                  </a:lnTo>
                  <a:lnTo>
                    <a:pt x="45847" y="86740"/>
                  </a:lnTo>
                  <a:lnTo>
                    <a:pt x="60960" y="80899"/>
                  </a:lnTo>
                  <a:lnTo>
                    <a:pt x="61976" y="79756"/>
                  </a:lnTo>
                  <a:lnTo>
                    <a:pt x="62484" y="78485"/>
                  </a:lnTo>
                  <a:lnTo>
                    <a:pt x="62484" y="77088"/>
                  </a:lnTo>
                  <a:lnTo>
                    <a:pt x="62484" y="74675"/>
                  </a:lnTo>
                  <a:lnTo>
                    <a:pt x="62484" y="73406"/>
                  </a:lnTo>
                  <a:lnTo>
                    <a:pt x="61976" y="72135"/>
                  </a:lnTo>
                  <a:lnTo>
                    <a:pt x="45847" y="65024"/>
                  </a:lnTo>
                  <a:lnTo>
                    <a:pt x="43180" y="65024"/>
                  </a:lnTo>
                  <a:close/>
                </a:path>
                <a:path w="175260" h="95250">
                  <a:moveTo>
                    <a:pt x="43180" y="56768"/>
                  </a:moveTo>
                  <a:lnTo>
                    <a:pt x="47244" y="56768"/>
                  </a:lnTo>
                  <a:lnTo>
                    <a:pt x="51181" y="57150"/>
                  </a:lnTo>
                  <a:lnTo>
                    <a:pt x="72517" y="71374"/>
                  </a:lnTo>
                  <a:lnTo>
                    <a:pt x="72517" y="74040"/>
                  </a:lnTo>
                  <a:lnTo>
                    <a:pt x="72517" y="77724"/>
                  </a:lnTo>
                  <a:lnTo>
                    <a:pt x="72517" y="80390"/>
                  </a:lnTo>
                  <a:lnTo>
                    <a:pt x="71755" y="82931"/>
                  </a:lnTo>
                  <a:lnTo>
                    <a:pt x="70358" y="84962"/>
                  </a:lnTo>
                  <a:lnTo>
                    <a:pt x="68834" y="87121"/>
                  </a:lnTo>
                  <a:lnTo>
                    <a:pt x="66675" y="89026"/>
                  </a:lnTo>
                  <a:lnTo>
                    <a:pt x="64135" y="90424"/>
                  </a:lnTo>
                  <a:lnTo>
                    <a:pt x="61468" y="91947"/>
                  </a:lnTo>
                  <a:lnTo>
                    <a:pt x="58293" y="92963"/>
                  </a:lnTo>
                  <a:lnTo>
                    <a:pt x="54737" y="93852"/>
                  </a:lnTo>
                  <a:lnTo>
                    <a:pt x="51181" y="94614"/>
                  </a:lnTo>
                  <a:lnTo>
                    <a:pt x="47244" y="94995"/>
                  </a:lnTo>
                  <a:lnTo>
                    <a:pt x="43180" y="94995"/>
                  </a:lnTo>
                  <a:lnTo>
                    <a:pt x="38989" y="94995"/>
                  </a:lnTo>
                  <a:lnTo>
                    <a:pt x="22225" y="90424"/>
                  </a:lnTo>
                  <a:lnTo>
                    <a:pt x="19558" y="89026"/>
                  </a:lnTo>
                  <a:lnTo>
                    <a:pt x="17526" y="87121"/>
                  </a:lnTo>
                  <a:lnTo>
                    <a:pt x="16002" y="84962"/>
                  </a:lnTo>
                  <a:lnTo>
                    <a:pt x="14478" y="82931"/>
                  </a:lnTo>
                  <a:lnTo>
                    <a:pt x="13716" y="80390"/>
                  </a:lnTo>
                  <a:lnTo>
                    <a:pt x="13716" y="77724"/>
                  </a:lnTo>
                  <a:lnTo>
                    <a:pt x="13716" y="74040"/>
                  </a:lnTo>
                  <a:lnTo>
                    <a:pt x="13716" y="71374"/>
                  </a:lnTo>
                  <a:lnTo>
                    <a:pt x="14478" y="68960"/>
                  </a:lnTo>
                  <a:lnTo>
                    <a:pt x="16002" y="66801"/>
                  </a:lnTo>
                  <a:lnTo>
                    <a:pt x="17526" y="64643"/>
                  </a:lnTo>
                  <a:lnTo>
                    <a:pt x="38989" y="56768"/>
                  </a:lnTo>
                  <a:lnTo>
                    <a:pt x="43180" y="56768"/>
                  </a:lnTo>
                  <a:close/>
                </a:path>
                <a:path w="175260" h="95250">
                  <a:moveTo>
                    <a:pt x="88392" y="52831"/>
                  </a:moveTo>
                  <a:lnTo>
                    <a:pt x="174752" y="52831"/>
                  </a:lnTo>
                  <a:lnTo>
                    <a:pt x="174752" y="61340"/>
                  </a:lnTo>
                  <a:lnTo>
                    <a:pt x="153035" y="61340"/>
                  </a:lnTo>
                  <a:lnTo>
                    <a:pt x="153035" y="92075"/>
                  </a:lnTo>
                  <a:lnTo>
                    <a:pt x="142875" y="92075"/>
                  </a:lnTo>
                  <a:lnTo>
                    <a:pt x="142875" y="61340"/>
                  </a:lnTo>
                  <a:lnTo>
                    <a:pt x="120142" y="61340"/>
                  </a:lnTo>
                  <a:lnTo>
                    <a:pt x="120142" y="92075"/>
                  </a:lnTo>
                  <a:lnTo>
                    <a:pt x="110109" y="92075"/>
                  </a:lnTo>
                  <a:lnTo>
                    <a:pt x="110109" y="61340"/>
                  </a:lnTo>
                  <a:lnTo>
                    <a:pt x="88392" y="61340"/>
                  </a:lnTo>
                  <a:lnTo>
                    <a:pt x="88392" y="52831"/>
                  </a:lnTo>
                  <a:close/>
                </a:path>
                <a:path w="175260" h="95250">
                  <a:moveTo>
                    <a:pt x="32893" y="22987"/>
                  </a:moveTo>
                  <a:lnTo>
                    <a:pt x="43053" y="22987"/>
                  </a:lnTo>
                  <a:lnTo>
                    <a:pt x="43053" y="41528"/>
                  </a:lnTo>
                  <a:lnTo>
                    <a:pt x="86360" y="41528"/>
                  </a:lnTo>
                  <a:lnTo>
                    <a:pt x="86360" y="50037"/>
                  </a:lnTo>
                  <a:lnTo>
                    <a:pt x="0" y="50037"/>
                  </a:lnTo>
                  <a:lnTo>
                    <a:pt x="0" y="41528"/>
                  </a:lnTo>
                  <a:lnTo>
                    <a:pt x="32893" y="41528"/>
                  </a:lnTo>
                  <a:lnTo>
                    <a:pt x="32893" y="22987"/>
                  </a:lnTo>
                  <a:close/>
                </a:path>
                <a:path w="175260" h="95250">
                  <a:moveTo>
                    <a:pt x="131572" y="8762"/>
                  </a:moveTo>
                  <a:lnTo>
                    <a:pt x="128270" y="8762"/>
                  </a:lnTo>
                  <a:lnTo>
                    <a:pt x="125349" y="9143"/>
                  </a:lnTo>
                  <a:lnTo>
                    <a:pt x="111379" y="15747"/>
                  </a:lnTo>
                  <a:lnTo>
                    <a:pt x="110362" y="17144"/>
                  </a:lnTo>
                  <a:lnTo>
                    <a:pt x="109728" y="18668"/>
                  </a:lnTo>
                  <a:lnTo>
                    <a:pt x="109728" y="20446"/>
                  </a:lnTo>
                  <a:lnTo>
                    <a:pt x="109728" y="23749"/>
                  </a:lnTo>
                  <a:lnTo>
                    <a:pt x="109728" y="25400"/>
                  </a:lnTo>
                  <a:lnTo>
                    <a:pt x="110362" y="26924"/>
                  </a:lnTo>
                  <a:lnTo>
                    <a:pt x="122555" y="34416"/>
                  </a:lnTo>
                  <a:lnTo>
                    <a:pt x="125349" y="35051"/>
                  </a:lnTo>
                  <a:lnTo>
                    <a:pt x="128270" y="35306"/>
                  </a:lnTo>
                  <a:lnTo>
                    <a:pt x="131572" y="35306"/>
                  </a:lnTo>
                  <a:lnTo>
                    <a:pt x="134747" y="35306"/>
                  </a:lnTo>
                  <a:lnTo>
                    <a:pt x="137795" y="35051"/>
                  </a:lnTo>
                  <a:lnTo>
                    <a:pt x="140462" y="34416"/>
                  </a:lnTo>
                  <a:lnTo>
                    <a:pt x="143129" y="33908"/>
                  </a:lnTo>
                  <a:lnTo>
                    <a:pt x="153289" y="25400"/>
                  </a:lnTo>
                  <a:lnTo>
                    <a:pt x="153289" y="23749"/>
                  </a:lnTo>
                  <a:lnTo>
                    <a:pt x="153289" y="20446"/>
                  </a:lnTo>
                  <a:lnTo>
                    <a:pt x="153289" y="18668"/>
                  </a:lnTo>
                  <a:lnTo>
                    <a:pt x="152781" y="17144"/>
                  </a:lnTo>
                  <a:lnTo>
                    <a:pt x="134747" y="8762"/>
                  </a:lnTo>
                  <a:lnTo>
                    <a:pt x="131572" y="8762"/>
                  </a:lnTo>
                  <a:close/>
                </a:path>
                <a:path w="175260" h="95250">
                  <a:moveTo>
                    <a:pt x="11303" y="1904"/>
                  </a:moveTo>
                  <a:lnTo>
                    <a:pt x="73533" y="1904"/>
                  </a:lnTo>
                  <a:lnTo>
                    <a:pt x="73533" y="13843"/>
                  </a:lnTo>
                  <a:lnTo>
                    <a:pt x="73533" y="14985"/>
                  </a:lnTo>
                  <a:lnTo>
                    <a:pt x="73406" y="16382"/>
                  </a:lnTo>
                  <a:lnTo>
                    <a:pt x="73279" y="18160"/>
                  </a:lnTo>
                  <a:lnTo>
                    <a:pt x="73152" y="19812"/>
                  </a:lnTo>
                  <a:lnTo>
                    <a:pt x="73025" y="21716"/>
                  </a:lnTo>
                  <a:lnTo>
                    <a:pt x="72898" y="23749"/>
                  </a:lnTo>
                  <a:lnTo>
                    <a:pt x="72644" y="25653"/>
                  </a:lnTo>
                  <a:lnTo>
                    <a:pt x="72390" y="27685"/>
                  </a:lnTo>
                  <a:lnTo>
                    <a:pt x="72009" y="29718"/>
                  </a:lnTo>
                  <a:lnTo>
                    <a:pt x="71755" y="31876"/>
                  </a:lnTo>
                  <a:lnTo>
                    <a:pt x="71374" y="33781"/>
                  </a:lnTo>
                  <a:lnTo>
                    <a:pt x="70866" y="35687"/>
                  </a:lnTo>
                  <a:lnTo>
                    <a:pt x="60960" y="34543"/>
                  </a:lnTo>
                  <a:lnTo>
                    <a:pt x="61849" y="30606"/>
                  </a:lnTo>
                  <a:lnTo>
                    <a:pt x="62357" y="26924"/>
                  </a:lnTo>
                  <a:lnTo>
                    <a:pt x="62737" y="23494"/>
                  </a:lnTo>
                  <a:lnTo>
                    <a:pt x="63119" y="19938"/>
                  </a:lnTo>
                  <a:lnTo>
                    <a:pt x="63246" y="16763"/>
                  </a:lnTo>
                  <a:lnTo>
                    <a:pt x="63246" y="13969"/>
                  </a:lnTo>
                  <a:lnTo>
                    <a:pt x="63246" y="10540"/>
                  </a:lnTo>
                  <a:lnTo>
                    <a:pt x="11303" y="10540"/>
                  </a:lnTo>
                  <a:lnTo>
                    <a:pt x="11303" y="1904"/>
                  </a:lnTo>
                  <a:close/>
                </a:path>
                <a:path w="175260" h="95250">
                  <a:moveTo>
                    <a:pt x="131572" y="0"/>
                  </a:moveTo>
                  <a:lnTo>
                    <a:pt x="136271" y="0"/>
                  </a:lnTo>
                  <a:lnTo>
                    <a:pt x="140589" y="507"/>
                  </a:lnTo>
                  <a:lnTo>
                    <a:pt x="144526" y="1524"/>
                  </a:lnTo>
                  <a:lnTo>
                    <a:pt x="148462" y="2539"/>
                  </a:lnTo>
                  <a:lnTo>
                    <a:pt x="151765" y="3809"/>
                  </a:lnTo>
                  <a:lnTo>
                    <a:pt x="154559" y="5587"/>
                  </a:lnTo>
                  <a:lnTo>
                    <a:pt x="157353" y="7365"/>
                  </a:lnTo>
                  <a:lnTo>
                    <a:pt x="159385" y="9525"/>
                  </a:lnTo>
                  <a:lnTo>
                    <a:pt x="160909" y="12064"/>
                  </a:lnTo>
                  <a:lnTo>
                    <a:pt x="162433" y="14477"/>
                  </a:lnTo>
                  <a:lnTo>
                    <a:pt x="163195" y="17271"/>
                  </a:lnTo>
                  <a:lnTo>
                    <a:pt x="163195" y="20193"/>
                  </a:lnTo>
                  <a:lnTo>
                    <a:pt x="163195" y="23875"/>
                  </a:lnTo>
                  <a:lnTo>
                    <a:pt x="163195" y="26924"/>
                  </a:lnTo>
                  <a:lnTo>
                    <a:pt x="162433" y="29590"/>
                  </a:lnTo>
                  <a:lnTo>
                    <a:pt x="160909" y="32131"/>
                  </a:lnTo>
                  <a:lnTo>
                    <a:pt x="159385" y="34670"/>
                  </a:lnTo>
                  <a:lnTo>
                    <a:pt x="157353" y="36702"/>
                  </a:lnTo>
                  <a:lnTo>
                    <a:pt x="154559" y="38481"/>
                  </a:lnTo>
                  <a:lnTo>
                    <a:pt x="151765" y="40258"/>
                  </a:lnTo>
                  <a:lnTo>
                    <a:pt x="148462" y="41656"/>
                  </a:lnTo>
                  <a:lnTo>
                    <a:pt x="144526" y="42671"/>
                  </a:lnTo>
                  <a:lnTo>
                    <a:pt x="140589" y="43687"/>
                  </a:lnTo>
                  <a:lnTo>
                    <a:pt x="136271" y="44068"/>
                  </a:lnTo>
                  <a:lnTo>
                    <a:pt x="131572" y="44068"/>
                  </a:lnTo>
                  <a:lnTo>
                    <a:pt x="126746" y="44068"/>
                  </a:lnTo>
                  <a:lnTo>
                    <a:pt x="122301" y="43687"/>
                  </a:lnTo>
                  <a:lnTo>
                    <a:pt x="118491" y="42671"/>
                  </a:lnTo>
                  <a:lnTo>
                    <a:pt x="114554" y="41656"/>
                  </a:lnTo>
                  <a:lnTo>
                    <a:pt x="99822" y="26924"/>
                  </a:lnTo>
                  <a:lnTo>
                    <a:pt x="99822" y="23875"/>
                  </a:lnTo>
                  <a:lnTo>
                    <a:pt x="99822" y="20193"/>
                  </a:lnTo>
                  <a:lnTo>
                    <a:pt x="99822" y="17271"/>
                  </a:lnTo>
                  <a:lnTo>
                    <a:pt x="100584" y="14477"/>
                  </a:lnTo>
                  <a:lnTo>
                    <a:pt x="102108" y="12064"/>
                  </a:lnTo>
                  <a:lnTo>
                    <a:pt x="103632" y="9525"/>
                  </a:lnTo>
                  <a:lnTo>
                    <a:pt x="118491" y="1524"/>
                  </a:lnTo>
                  <a:lnTo>
                    <a:pt x="122301" y="507"/>
                  </a:lnTo>
                  <a:lnTo>
                    <a:pt x="126746" y="0"/>
                  </a:lnTo>
                  <a:lnTo>
                    <a:pt x="131572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7" name="object 457"/>
            <p:cNvSpPr/>
            <p:nvPr/>
          </p:nvSpPr>
          <p:spPr>
            <a:xfrm>
              <a:off x="4499102" y="8168639"/>
              <a:ext cx="86995" cy="97155"/>
            </a:xfrm>
            <a:custGeom>
              <a:avLst/>
              <a:gdLst/>
              <a:ahLst/>
              <a:cxnLst/>
              <a:rect l="l" t="t" r="r" b="b"/>
              <a:pathLst>
                <a:path w="86995" h="97154">
                  <a:moveTo>
                    <a:pt x="73278" y="57657"/>
                  </a:moveTo>
                  <a:lnTo>
                    <a:pt x="14986" y="57657"/>
                  </a:lnTo>
                  <a:lnTo>
                    <a:pt x="14986" y="65912"/>
                  </a:lnTo>
                  <a:lnTo>
                    <a:pt x="63500" y="65912"/>
                  </a:lnTo>
                  <a:lnTo>
                    <a:pt x="63500" y="73151"/>
                  </a:lnTo>
                  <a:lnTo>
                    <a:pt x="15494" y="73151"/>
                  </a:lnTo>
                  <a:lnTo>
                    <a:pt x="15494" y="96646"/>
                  </a:lnTo>
                  <a:lnTo>
                    <a:pt x="75946" y="96646"/>
                  </a:lnTo>
                  <a:lnTo>
                    <a:pt x="75946" y="88391"/>
                  </a:lnTo>
                  <a:lnTo>
                    <a:pt x="25273" y="88391"/>
                  </a:lnTo>
                  <a:lnTo>
                    <a:pt x="25273" y="81152"/>
                  </a:lnTo>
                  <a:lnTo>
                    <a:pt x="73278" y="81152"/>
                  </a:lnTo>
                  <a:lnTo>
                    <a:pt x="73278" y="57657"/>
                  </a:lnTo>
                  <a:close/>
                </a:path>
                <a:path w="86995" h="97154">
                  <a:moveTo>
                    <a:pt x="31242" y="21335"/>
                  </a:moveTo>
                  <a:lnTo>
                    <a:pt x="22987" y="21335"/>
                  </a:lnTo>
                  <a:lnTo>
                    <a:pt x="19558" y="21843"/>
                  </a:lnTo>
                  <a:lnTo>
                    <a:pt x="6350" y="30606"/>
                  </a:lnTo>
                  <a:lnTo>
                    <a:pt x="5587" y="32384"/>
                  </a:lnTo>
                  <a:lnTo>
                    <a:pt x="5236" y="33908"/>
                  </a:lnTo>
                  <a:lnTo>
                    <a:pt x="5236" y="39623"/>
                  </a:lnTo>
                  <a:lnTo>
                    <a:pt x="5587" y="41147"/>
                  </a:lnTo>
                  <a:lnTo>
                    <a:pt x="6398" y="43052"/>
                  </a:lnTo>
                  <a:lnTo>
                    <a:pt x="6985" y="44576"/>
                  </a:lnTo>
                  <a:lnTo>
                    <a:pt x="22987" y="52196"/>
                  </a:lnTo>
                  <a:lnTo>
                    <a:pt x="31242" y="52196"/>
                  </a:lnTo>
                  <a:lnTo>
                    <a:pt x="47419" y="44195"/>
                  </a:lnTo>
                  <a:lnTo>
                    <a:pt x="24764" y="44195"/>
                  </a:lnTo>
                  <a:lnTo>
                    <a:pt x="22860" y="43941"/>
                  </a:lnTo>
                  <a:lnTo>
                    <a:pt x="15367" y="39623"/>
                  </a:lnTo>
                  <a:lnTo>
                    <a:pt x="14859" y="38861"/>
                  </a:lnTo>
                  <a:lnTo>
                    <a:pt x="14605" y="38099"/>
                  </a:lnTo>
                  <a:lnTo>
                    <a:pt x="14605" y="35432"/>
                  </a:lnTo>
                  <a:lnTo>
                    <a:pt x="21209" y="30098"/>
                  </a:lnTo>
                  <a:lnTo>
                    <a:pt x="22733" y="29590"/>
                  </a:lnTo>
                  <a:lnTo>
                    <a:pt x="24764" y="29336"/>
                  </a:lnTo>
                  <a:lnTo>
                    <a:pt x="47419" y="29336"/>
                  </a:lnTo>
                  <a:lnTo>
                    <a:pt x="47244" y="28955"/>
                  </a:lnTo>
                  <a:lnTo>
                    <a:pt x="34671" y="21843"/>
                  </a:lnTo>
                  <a:lnTo>
                    <a:pt x="31242" y="21335"/>
                  </a:lnTo>
                  <a:close/>
                </a:path>
                <a:path w="86995" h="97154">
                  <a:moveTo>
                    <a:pt x="47419" y="29336"/>
                  </a:moveTo>
                  <a:lnTo>
                    <a:pt x="29463" y="29336"/>
                  </a:lnTo>
                  <a:lnTo>
                    <a:pt x="31369" y="29590"/>
                  </a:lnTo>
                  <a:lnTo>
                    <a:pt x="33020" y="30098"/>
                  </a:lnTo>
                  <a:lnTo>
                    <a:pt x="39624" y="35432"/>
                  </a:lnTo>
                  <a:lnTo>
                    <a:pt x="39624" y="38099"/>
                  </a:lnTo>
                  <a:lnTo>
                    <a:pt x="39370" y="38861"/>
                  </a:lnTo>
                  <a:lnTo>
                    <a:pt x="38862" y="39623"/>
                  </a:lnTo>
                  <a:lnTo>
                    <a:pt x="38481" y="40385"/>
                  </a:lnTo>
                  <a:lnTo>
                    <a:pt x="29463" y="44195"/>
                  </a:lnTo>
                  <a:lnTo>
                    <a:pt x="47419" y="44195"/>
                  </a:lnTo>
                  <a:lnTo>
                    <a:pt x="48006" y="42925"/>
                  </a:lnTo>
                  <a:lnTo>
                    <a:pt x="48640" y="41147"/>
                  </a:lnTo>
                  <a:lnTo>
                    <a:pt x="48992" y="39623"/>
                  </a:lnTo>
                  <a:lnTo>
                    <a:pt x="48992" y="33908"/>
                  </a:lnTo>
                  <a:lnTo>
                    <a:pt x="48640" y="32384"/>
                  </a:lnTo>
                  <a:lnTo>
                    <a:pt x="47947" y="30479"/>
                  </a:lnTo>
                  <a:lnTo>
                    <a:pt x="47419" y="29336"/>
                  </a:lnTo>
                  <a:close/>
                </a:path>
                <a:path w="86995" h="97154">
                  <a:moveTo>
                    <a:pt x="73278" y="1904"/>
                  </a:moveTo>
                  <a:lnTo>
                    <a:pt x="63246" y="1904"/>
                  </a:lnTo>
                  <a:lnTo>
                    <a:pt x="63246" y="52958"/>
                  </a:lnTo>
                  <a:lnTo>
                    <a:pt x="73278" y="52958"/>
                  </a:lnTo>
                  <a:lnTo>
                    <a:pt x="73278" y="32003"/>
                  </a:lnTo>
                  <a:lnTo>
                    <a:pt x="86613" y="32003"/>
                  </a:lnTo>
                  <a:lnTo>
                    <a:pt x="86613" y="23240"/>
                  </a:lnTo>
                  <a:lnTo>
                    <a:pt x="73278" y="23240"/>
                  </a:lnTo>
                  <a:lnTo>
                    <a:pt x="73278" y="1904"/>
                  </a:lnTo>
                  <a:close/>
                </a:path>
                <a:path w="86995" h="97154">
                  <a:moveTo>
                    <a:pt x="54101" y="9778"/>
                  </a:moveTo>
                  <a:lnTo>
                    <a:pt x="0" y="9778"/>
                  </a:lnTo>
                  <a:lnTo>
                    <a:pt x="0" y="18033"/>
                  </a:lnTo>
                  <a:lnTo>
                    <a:pt x="54101" y="18033"/>
                  </a:lnTo>
                  <a:lnTo>
                    <a:pt x="54101" y="9778"/>
                  </a:lnTo>
                  <a:close/>
                </a:path>
                <a:path w="86995" h="97154">
                  <a:moveTo>
                    <a:pt x="32131" y="0"/>
                  </a:moveTo>
                  <a:lnTo>
                    <a:pt x="22098" y="0"/>
                  </a:lnTo>
                  <a:lnTo>
                    <a:pt x="22098" y="9778"/>
                  </a:lnTo>
                  <a:lnTo>
                    <a:pt x="32131" y="9778"/>
                  </a:lnTo>
                  <a:lnTo>
                    <a:pt x="32131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8" name="object 458"/>
            <p:cNvSpPr/>
            <p:nvPr/>
          </p:nvSpPr>
          <p:spPr>
            <a:xfrm>
              <a:off x="4499102" y="8168639"/>
              <a:ext cx="86995" cy="97155"/>
            </a:xfrm>
            <a:custGeom>
              <a:avLst/>
              <a:gdLst/>
              <a:ahLst/>
              <a:cxnLst/>
              <a:rect l="l" t="t" r="r" b="b"/>
              <a:pathLst>
                <a:path w="86995" h="97154">
                  <a:moveTo>
                    <a:pt x="14986" y="57657"/>
                  </a:moveTo>
                  <a:lnTo>
                    <a:pt x="73278" y="57657"/>
                  </a:lnTo>
                  <a:lnTo>
                    <a:pt x="73278" y="81152"/>
                  </a:lnTo>
                  <a:lnTo>
                    <a:pt x="25273" y="81152"/>
                  </a:lnTo>
                  <a:lnTo>
                    <a:pt x="25273" y="88391"/>
                  </a:lnTo>
                  <a:lnTo>
                    <a:pt x="75946" y="88391"/>
                  </a:lnTo>
                  <a:lnTo>
                    <a:pt x="75946" y="96646"/>
                  </a:lnTo>
                  <a:lnTo>
                    <a:pt x="15494" y="96646"/>
                  </a:lnTo>
                  <a:lnTo>
                    <a:pt x="15494" y="73151"/>
                  </a:lnTo>
                  <a:lnTo>
                    <a:pt x="63500" y="73151"/>
                  </a:lnTo>
                  <a:lnTo>
                    <a:pt x="63500" y="65912"/>
                  </a:lnTo>
                  <a:lnTo>
                    <a:pt x="14986" y="65912"/>
                  </a:lnTo>
                  <a:lnTo>
                    <a:pt x="14986" y="57657"/>
                  </a:lnTo>
                  <a:close/>
                </a:path>
                <a:path w="86995" h="97154">
                  <a:moveTo>
                    <a:pt x="27177" y="29336"/>
                  </a:moveTo>
                  <a:lnTo>
                    <a:pt x="24764" y="29336"/>
                  </a:lnTo>
                  <a:lnTo>
                    <a:pt x="22733" y="29590"/>
                  </a:lnTo>
                  <a:lnTo>
                    <a:pt x="21209" y="30098"/>
                  </a:lnTo>
                  <a:lnTo>
                    <a:pt x="19685" y="30479"/>
                  </a:lnTo>
                  <a:lnTo>
                    <a:pt x="14605" y="35432"/>
                  </a:lnTo>
                  <a:lnTo>
                    <a:pt x="14605" y="36194"/>
                  </a:lnTo>
                  <a:lnTo>
                    <a:pt x="14605" y="37337"/>
                  </a:lnTo>
                  <a:lnTo>
                    <a:pt x="14605" y="38099"/>
                  </a:lnTo>
                  <a:lnTo>
                    <a:pt x="14859" y="38861"/>
                  </a:lnTo>
                  <a:lnTo>
                    <a:pt x="15367" y="39623"/>
                  </a:lnTo>
                  <a:lnTo>
                    <a:pt x="15748" y="40385"/>
                  </a:lnTo>
                  <a:lnTo>
                    <a:pt x="24764" y="44195"/>
                  </a:lnTo>
                  <a:lnTo>
                    <a:pt x="27177" y="44195"/>
                  </a:lnTo>
                  <a:lnTo>
                    <a:pt x="29463" y="44195"/>
                  </a:lnTo>
                  <a:lnTo>
                    <a:pt x="38862" y="39623"/>
                  </a:lnTo>
                  <a:lnTo>
                    <a:pt x="39370" y="38861"/>
                  </a:lnTo>
                  <a:lnTo>
                    <a:pt x="39624" y="38099"/>
                  </a:lnTo>
                  <a:lnTo>
                    <a:pt x="39624" y="37337"/>
                  </a:lnTo>
                  <a:lnTo>
                    <a:pt x="39624" y="36194"/>
                  </a:lnTo>
                  <a:lnTo>
                    <a:pt x="39624" y="35432"/>
                  </a:lnTo>
                  <a:lnTo>
                    <a:pt x="39370" y="34797"/>
                  </a:lnTo>
                  <a:lnTo>
                    <a:pt x="33020" y="30098"/>
                  </a:lnTo>
                  <a:lnTo>
                    <a:pt x="31369" y="29590"/>
                  </a:lnTo>
                  <a:lnTo>
                    <a:pt x="29463" y="29336"/>
                  </a:lnTo>
                  <a:lnTo>
                    <a:pt x="27177" y="29336"/>
                  </a:lnTo>
                  <a:close/>
                </a:path>
                <a:path w="86995" h="97154">
                  <a:moveTo>
                    <a:pt x="27177" y="21335"/>
                  </a:moveTo>
                  <a:lnTo>
                    <a:pt x="31242" y="21335"/>
                  </a:lnTo>
                  <a:lnTo>
                    <a:pt x="34671" y="21843"/>
                  </a:lnTo>
                  <a:lnTo>
                    <a:pt x="37464" y="22732"/>
                  </a:lnTo>
                  <a:lnTo>
                    <a:pt x="40259" y="23621"/>
                  </a:lnTo>
                  <a:lnTo>
                    <a:pt x="49022" y="34035"/>
                  </a:lnTo>
                  <a:lnTo>
                    <a:pt x="49022" y="35813"/>
                  </a:lnTo>
                  <a:lnTo>
                    <a:pt x="49022" y="37845"/>
                  </a:lnTo>
                  <a:lnTo>
                    <a:pt x="49022" y="39496"/>
                  </a:lnTo>
                  <a:lnTo>
                    <a:pt x="48640" y="41147"/>
                  </a:lnTo>
                  <a:lnTo>
                    <a:pt x="31242" y="52196"/>
                  </a:lnTo>
                  <a:lnTo>
                    <a:pt x="27177" y="52196"/>
                  </a:lnTo>
                  <a:lnTo>
                    <a:pt x="22987" y="52196"/>
                  </a:lnTo>
                  <a:lnTo>
                    <a:pt x="6350" y="42925"/>
                  </a:lnTo>
                  <a:lnTo>
                    <a:pt x="5587" y="41147"/>
                  </a:lnTo>
                  <a:lnTo>
                    <a:pt x="5207" y="39496"/>
                  </a:lnTo>
                  <a:lnTo>
                    <a:pt x="5207" y="37845"/>
                  </a:lnTo>
                  <a:lnTo>
                    <a:pt x="5207" y="35813"/>
                  </a:lnTo>
                  <a:lnTo>
                    <a:pt x="5207" y="34035"/>
                  </a:lnTo>
                  <a:lnTo>
                    <a:pt x="5587" y="32384"/>
                  </a:lnTo>
                  <a:lnTo>
                    <a:pt x="6350" y="30606"/>
                  </a:lnTo>
                  <a:lnTo>
                    <a:pt x="6985" y="28955"/>
                  </a:lnTo>
                  <a:lnTo>
                    <a:pt x="22987" y="21335"/>
                  </a:lnTo>
                  <a:lnTo>
                    <a:pt x="27177" y="21335"/>
                  </a:lnTo>
                  <a:close/>
                </a:path>
                <a:path w="86995" h="97154">
                  <a:moveTo>
                    <a:pt x="63246" y="1904"/>
                  </a:moveTo>
                  <a:lnTo>
                    <a:pt x="73278" y="1904"/>
                  </a:lnTo>
                  <a:lnTo>
                    <a:pt x="73278" y="23240"/>
                  </a:lnTo>
                  <a:lnTo>
                    <a:pt x="86613" y="23240"/>
                  </a:lnTo>
                  <a:lnTo>
                    <a:pt x="86613" y="32003"/>
                  </a:lnTo>
                  <a:lnTo>
                    <a:pt x="73278" y="32003"/>
                  </a:lnTo>
                  <a:lnTo>
                    <a:pt x="73278" y="52958"/>
                  </a:lnTo>
                  <a:lnTo>
                    <a:pt x="63246" y="52958"/>
                  </a:lnTo>
                  <a:lnTo>
                    <a:pt x="63246" y="1904"/>
                  </a:lnTo>
                  <a:close/>
                </a:path>
                <a:path w="86995" h="97154">
                  <a:moveTo>
                    <a:pt x="22098" y="0"/>
                  </a:moveTo>
                  <a:lnTo>
                    <a:pt x="32131" y="0"/>
                  </a:lnTo>
                  <a:lnTo>
                    <a:pt x="32131" y="9778"/>
                  </a:lnTo>
                  <a:lnTo>
                    <a:pt x="54101" y="9778"/>
                  </a:lnTo>
                  <a:lnTo>
                    <a:pt x="54101" y="18033"/>
                  </a:lnTo>
                  <a:lnTo>
                    <a:pt x="0" y="18033"/>
                  </a:lnTo>
                  <a:lnTo>
                    <a:pt x="0" y="9778"/>
                  </a:lnTo>
                  <a:lnTo>
                    <a:pt x="22098" y="9778"/>
                  </a:lnTo>
                  <a:lnTo>
                    <a:pt x="22098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9" name="object 459"/>
            <p:cNvSpPr/>
            <p:nvPr/>
          </p:nvSpPr>
          <p:spPr>
            <a:xfrm>
              <a:off x="4610861" y="8173719"/>
              <a:ext cx="86360" cy="91440"/>
            </a:xfrm>
            <a:custGeom>
              <a:avLst/>
              <a:gdLst/>
              <a:ahLst/>
              <a:cxnLst/>
              <a:rect l="l" t="t" r="r" b="b"/>
              <a:pathLst>
                <a:path w="86360" h="91440">
                  <a:moveTo>
                    <a:pt x="48260" y="58546"/>
                  </a:moveTo>
                  <a:lnTo>
                    <a:pt x="38100" y="58546"/>
                  </a:lnTo>
                  <a:lnTo>
                    <a:pt x="38100" y="90931"/>
                  </a:lnTo>
                  <a:lnTo>
                    <a:pt x="48260" y="90931"/>
                  </a:lnTo>
                  <a:lnTo>
                    <a:pt x="48260" y="58546"/>
                  </a:lnTo>
                  <a:close/>
                </a:path>
                <a:path w="86360" h="91440">
                  <a:moveTo>
                    <a:pt x="86360" y="50037"/>
                  </a:moveTo>
                  <a:lnTo>
                    <a:pt x="0" y="50037"/>
                  </a:lnTo>
                  <a:lnTo>
                    <a:pt x="0" y="58546"/>
                  </a:lnTo>
                  <a:lnTo>
                    <a:pt x="86360" y="58546"/>
                  </a:lnTo>
                  <a:lnTo>
                    <a:pt x="86360" y="50037"/>
                  </a:lnTo>
                  <a:close/>
                </a:path>
                <a:path w="86360" h="91440">
                  <a:moveTo>
                    <a:pt x="48133" y="0"/>
                  </a:moveTo>
                  <a:lnTo>
                    <a:pt x="38100" y="0"/>
                  </a:lnTo>
                  <a:lnTo>
                    <a:pt x="38100" y="10286"/>
                  </a:lnTo>
                  <a:lnTo>
                    <a:pt x="37846" y="12064"/>
                  </a:lnTo>
                  <a:lnTo>
                    <a:pt x="37464" y="13461"/>
                  </a:lnTo>
                  <a:lnTo>
                    <a:pt x="37211" y="14985"/>
                  </a:lnTo>
                  <a:lnTo>
                    <a:pt x="36575" y="16255"/>
                  </a:lnTo>
                  <a:lnTo>
                    <a:pt x="35813" y="17398"/>
                  </a:lnTo>
                  <a:lnTo>
                    <a:pt x="35051" y="18668"/>
                  </a:lnTo>
                  <a:lnTo>
                    <a:pt x="34036" y="19684"/>
                  </a:lnTo>
                  <a:lnTo>
                    <a:pt x="5968" y="33527"/>
                  </a:lnTo>
                  <a:lnTo>
                    <a:pt x="9905" y="41782"/>
                  </a:lnTo>
                  <a:lnTo>
                    <a:pt x="43052" y="23875"/>
                  </a:lnTo>
                  <a:lnTo>
                    <a:pt x="58365" y="23875"/>
                  </a:lnTo>
                  <a:lnTo>
                    <a:pt x="57658" y="23494"/>
                  </a:lnTo>
                  <a:lnTo>
                    <a:pt x="55879" y="22605"/>
                  </a:lnTo>
                  <a:lnTo>
                    <a:pt x="54355" y="21589"/>
                  </a:lnTo>
                  <a:lnTo>
                    <a:pt x="53212" y="20700"/>
                  </a:lnTo>
                  <a:lnTo>
                    <a:pt x="52070" y="19684"/>
                  </a:lnTo>
                  <a:lnTo>
                    <a:pt x="51053" y="18668"/>
                  </a:lnTo>
                  <a:lnTo>
                    <a:pt x="50291" y="17398"/>
                  </a:lnTo>
                  <a:lnTo>
                    <a:pt x="49529" y="16255"/>
                  </a:lnTo>
                  <a:lnTo>
                    <a:pt x="49022" y="14985"/>
                  </a:lnTo>
                  <a:lnTo>
                    <a:pt x="48640" y="13461"/>
                  </a:lnTo>
                  <a:lnTo>
                    <a:pt x="48260" y="12064"/>
                  </a:lnTo>
                  <a:lnTo>
                    <a:pt x="48133" y="0"/>
                  </a:lnTo>
                  <a:close/>
                </a:path>
                <a:path w="86360" h="91440">
                  <a:moveTo>
                    <a:pt x="58365" y="23875"/>
                  </a:moveTo>
                  <a:lnTo>
                    <a:pt x="43179" y="23875"/>
                  </a:lnTo>
                  <a:lnTo>
                    <a:pt x="43814" y="25145"/>
                  </a:lnTo>
                  <a:lnTo>
                    <a:pt x="68072" y="38353"/>
                  </a:lnTo>
                  <a:lnTo>
                    <a:pt x="72009" y="40131"/>
                  </a:lnTo>
                  <a:lnTo>
                    <a:pt x="76200" y="41655"/>
                  </a:lnTo>
                  <a:lnTo>
                    <a:pt x="80137" y="33527"/>
                  </a:lnTo>
                  <a:lnTo>
                    <a:pt x="76326" y="32130"/>
                  </a:lnTo>
                  <a:lnTo>
                    <a:pt x="68452" y="28828"/>
                  </a:lnTo>
                  <a:lnTo>
                    <a:pt x="64515" y="27050"/>
                  </a:lnTo>
                  <a:lnTo>
                    <a:pt x="60960" y="25272"/>
                  </a:lnTo>
                  <a:lnTo>
                    <a:pt x="58365" y="23875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0" name="object 460"/>
            <p:cNvSpPr/>
            <p:nvPr/>
          </p:nvSpPr>
          <p:spPr>
            <a:xfrm>
              <a:off x="4610861" y="8173719"/>
              <a:ext cx="86360" cy="91440"/>
            </a:xfrm>
            <a:custGeom>
              <a:avLst/>
              <a:gdLst/>
              <a:ahLst/>
              <a:cxnLst/>
              <a:rect l="l" t="t" r="r" b="b"/>
              <a:pathLst>
                <a:path w="86360" h="91440">
                  <a:moveTo>
                    <a:pt x="0" y="50037"/>
                  </a:moveTo>
                  <a:lnTo>
                    <a:pt x="86360" y="50037"/>
                  </a:lnTo>
                  <a:lnTo>
                    <a:pt x="86360" y="58546"/>
                  </a:lnTo>
                  <a:lnTo>
                    <a:pt x="48260" y="58546"/>
                  </a:lnTo>
                  <a:lnTo>
                    <a:pt x="48260" y="90931"/>
                  </a:lnTo>
                  <a:lnTo>
                    <a:pt x="38100" y="90931"/>
                  </a:lnTo>
                  <a:lnTo>
                    <a:pt x="38100" y="58546"/>
                  </a:lnTo>
                  <a:lnTo>
                    <a:pt x="0" y="58546"/>
                  </a:lnTo>
                  <a:lnTo>
                    <a:pt x="0" y="50037"/>
                  </a:lnTo>
                  <a:close/>
                </a:path>
                <a:path w="86360" h="91440">
                  <a:moveTo>
                    <a:pt x="38100" y="0"/>
                  </a:moveTo>
                  <a:lnTo>
                    <a:pt x="48133" y="0"/>
                  </a:lnTo>
                  <a:lnTo>
                    <a:pt x="48133" y="8381"/>
                  </a:lnTo>
                  <a:lnTo>
                    <a:pt x="48133" y="10286"/>
                  </a:lnTo>
                  <a:lnTo>
                    <a:pt x="48260" y="12064"/>
                  </a:lnTo>
                  <a:lnTo>
                    <a:pt x="48640" y="13461"/>
                  </a:lnTo>
                  <a:lnTo>
                    <a:pt x="49022" y="14985"/>
                  </a:lnTo>
                  <a:lnTo>
                    <a:pt x="49529" y="16255"/>
                  </a:lnTo>
                  <a:lnTo>
                    <a:pt x="50291" y="17398"/>
                  </a:lnTo>
                  <a:lnTo>
                    <a:pt x="51053" y="18668"/>
                  </a:lnTo>
                  <a:lnTo>
                    <a:pt x="57658" y="23494"/>
                  </a:lnTo>
                  <a:lnTo>
                    <a:pt x="60960" y="25272"/>
                  </a:lnTo>
                  <a:lnTo>
                    <a:pt x="64515" y="27050"/>
                  </a:lnTo>
                  <a:lnTo>
                    <a:pt x="68452" y="28828"/>
                  </a:lnTo>
                  <a:lnTo>
                    <a:pt x="72389" y="30479"/>
                  </a:lnTo>
                  <a:lnTo>
                    <a:pt x="76326" y="32130"/>
                  </a:lnTo>
                  <a:lnTo>
                    <a:pt x="80137" y="33527"/>
                  </a:lnTo>
                  <a:lnTo>
                    <a:pt x="76200" y="41655"/>
                  </a:lnTo>
                  <a:lnTo>
                    <a:pt x="72009" y="40131"/>
                  </a:lnTo>
                  <a:lnTo>
                    <a:pt x="68072" y="38353"/>
                  </a:lnTo>
                  <a:lnTo>
                    <a:pt x="64262" y="36702"/>
                  </a:lnTo>
                  <a:lnTo>
                    <a:pt x="46736" y="27558"/>
                  </a:lnTo>
                  <a:lnTo>
                    <a:pt x="45085" y="26288"/>
                  </a:lnTo>
                  <a:lnTo>
                    <a:pt x="43814" y="25145"/>
                  </a:lnTo>
                  <a:lnTo>
                    <a:pt x="43179" y="23875"/>
                  </a:lnTo>
                  <a:lnTo>
                    <a:pt x="28955" y="33527"/>
                  </a:lnTo>
                  <a:lnTo>
                    <a:pt x="25653" y="35051"/>
                  </a:lnTo>
                  <a:lnTo>
                    <a:pt x="21843" y="36829"/>
                  </a:lnTo>
                  <a:lnTo>
                    <a:pt x="18161" y="38480"/>
                  </a:lnTo>
                  <a:lnTo>
                    <a:pt x="14224" y="40131"/>
                  </a:lnTo>
                  <a:lnTo>
                    <a:pt x="9905" y="41782"/>
                  </a:lnTo>
                  <a:lnTo>
                    <a:pt x="5968" y="33527"/>
                  </a:lnTo>
                  <a:lnTo>
                    <a:pt x="9778" y="32130"/>
                  </a:lnTo>
                  <a:lnTo>
                    <a:pt x="13715" y="30479"/>
                  </a:lnTo>
                  <a:lnTo>
                    <a:pt x="17652" y="28828"/>
                  </a:lnTo>
                  <a:lnTo>
                    <a:pt x="21589" y="27050"/>
                  </a:lnTo>
                  <a:lnTo>
                    <a:pt x="25146" y="25272"/>
                  </a:lnTo>
                  <a:lnTo>
                    <a:pt x="28448" y="23494"/>
                  </a:lnTo>
                  <a:lnTo>
                    <a:pt x="30099" y="22605"/>
                  </a:lnTo>
                  <a:lnTo>
                    <a:pt x="35813" y="17398"/>
                  </a:lnTo>
                  <a:lnTo>
                    <a:pt x="36575" y="16255"/>
                  </a:lnTo>
                  <a:lnTo>
                    <a:pt x="37211" y="14985"/>
                  </a:lnTo>
                  <a:lnTo>
                    <a:pt x="37464" y="13461"/>
                  </a:lnTo>
                  <a:lnTo>
                    <a:pt x="37846" y="12064"/>
                  </a:lnTo>
                  <a:lnTo>
                    <a:pt x="38100" y="10286"/>
                  </a:lnTo>
                  <a:lnTo>
                    <a:pt x="38100" y="8381"/>
                  </a:lnTo>
                  <a:lnTo>
                    <a:pt x="38100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1" name="object 461"/>
            <p:cNvSpPr/>
            <p:nvPr/>
          </p:nvSpPr>
          <p:spPr>
            <a:xfrm>
              <a:off x="4727791" y="8170544"/>
              <a:ext cx="349250" cy="94615"/>
            </a:xfrm>
            <a:custGeom>
              <a:avLst/>
              <a:gdLst/>
              <a:ahLst/>
              <a:cxnLst/>
              <a:rect l="l" t="t" r="r" b="b"/>
              <a:pathLst>
                <a:path w="349250" h="94615">
                  <a:moveTo>
                    <a:pt x="106590" y="57530"/>
                  </a:moveTo>
                  <a:lnTo>
                    <a:pt x="96557" y="57530"/>
                  </a:lnTo>
                  <a:lnTo>
                    <a:pt x="96557" y="94106"/>
                  </a:lnTo>
                  <a:lnTo>
                    <a:pt x="158279" y="94106"/>
                  </a:lnTo>
                  <a:lnTo>
                    <a:pt x="158279" y="85470"/>
                  </a:lnTo>
                  <a:lnTo>
                    <a:pt x="106590" y="85470"/>
                  </a:lnTo>
                  <a:lnTo>
                    <a:pt x="106590" y="75437"/>
                  </a:lnTo>
                  <a:lnTo>
                    <a:pt x="158279" y="75437"/>
                  </a:lnTo>
                  <a:lnTo>
                    <a:pt x="158279" y="67182"/>
                  </a:lnTo>
                  <a:lnTo>
                    <a:pt x="106590" y="67182"/>
                  </a:lnTo>
                  <a:lnTo>
                    <a:pt x="106590" y="57530"/>
                  </a:lnTo>
                  <a:close/>
                </a:path>
                <a:path w="349250" h="94615">
                  <a:moveTo>
                    <a:pt x="158279" y="75437"/>
                  </a:moveTo>
                  <a:lnTo>
                    <a:pt x="148246" y="75437"/>
                  </a:lnTo>
                  <a:lnTo>
                    <a:pt x="148246" y="85470"/>
                  </a:lnTo>
                  <a:lnTo>
                    <a:pt x="158279" y="85470"/>
                  </a:lnTo>
                  <a:lnTo>
                    <a:pt x="158279" y="75437"/>
                  </a:lnTo>
                  <a:close/>
                </a:path>
                <a:path w="349250" h="94615">
                  <a:moveTo>
                    <a:pt x="158279" y="57530"/>
                  </a:moveTo>
                  <a:lnTo>
                    <a:pt x="148246" y="57530"/>
                  </a:lnTo>
                  <a:lnTo>
                    <a:pt x="148246" y="67182"/>
                  </a:lnTo>
                  <a:lnTo>
                    <a:pt x="158279" y="67182"/>
                  </a:lnTo>
                  <a:lnTo>
                    <a:pt x="158279" y="57530"/>
                  </a:lnTo>
                  <a:close/>
                </a:path>
                <a:path w="349250" h="94615">
                  <a:moveTo>
                    <a:pt x="37883" y="78739"/>
                  </a:moveTo>
                  <a:lnTo>
                    <a:pt x="26834" y="78739"/>
                  </a:lnTo>
                  <a:lnTo>
                    <a:pt x="27215" y="79247"/>
                  </a:lnTo>
                  <a:lnTo>
                    <a:pt x="27596" y="80009"/>
                  </a:lnTo>
                  <a:lnTo>
                    <a:pt x="28231" y="80771"/>
                  </a:lnTo>
                  <a:lnTo>
                    <a:pt x="28739" y="81660"/>
                  </a:lnTo>
                  <a:lnTo>
                    <a:pt x="29755" y="82803"/>
                  </a:lnTo>
                  <a:lnTo>
                    <a:pt x="30771" y="83819"/>
                  </a:lnTo>
                  <a:lnTo>
                    <a:pt x="34454" y="87248"/>
                  </a:lnTo>
                  <a:lnTo>
                    <a:pt x="36740" y="89153"/>
                  </a:lnTo>
                  <a:lnTo>
                    <a:pt x="38899" y="91058"/>
                  </a:lnTo>
                  <a:lnTo>
                    <a:pt x="43471" y="94614"/>
                  </a:lnTo>
                  <a:lnTo>
                    <a:pt x="48043" y="91058"/>
                  </a:lnTo>
                  <a:lnTo>
                    <a:pt x="50329" y="89153"/>
                  </a:lnTo>
                  <a:lnTo>
                    <a:pt x="52488" y="87248"/>
                  </a:lnTo>
                  <a:lnTo>
                    <a:pt x="56298" y="83692"/>
                  </a:lnTo>
                  <a:lnTo>
                    <a:pt x="43471" y="83692"/>
                  </a:lnTo>
                  <a:lnTo>
                    <a:pt x="41820" y="82295"/>
                  </a:lnTo>
                  <a:lnTo>
                    <a:pt x="37883" y="78739"/>
                  </a:lnTo>
                  <a:close/>
                </a:path>
                <a:path w="349250" h="94615">
                  <a:moveTo>
                    <a:pt x="31787" y="56514"/>
                  </a:moveTo>
                  <a:lnTo>
                    <a:pt x="21881" y="56514"/>
                  </a:lnTo>
                  <a:lnTo>
                    <a:pt x="21864" y="67817"/>
                  </a:lnTo>
                  <a:lnTo>
                    <a:pt x="21500" y="70484"/>
                  </a:lnTo>
                  <a:lnTo>
                    <a:pt x="21077" y="71500"/>
                  </a:lnTo>
                  <a:lnTo>
                    <a:pt x="20865" y="72135"/>
                  </a:lnTo>
                  <a:lnTo>
                    <a:pt x="20357" y="72897"/>
                  </a:lnTo>
                  <a:lnTo>
                    <a:pt x="19614" y="73913"/>
                  </a:lnTo>
                  <a:lnTo>
                    <a:pt x="18325" y="75437"/>
                  </a:lnTo>
                  <a:lnTo>
                    <a:pt x="17055" y="76580"/>
                  </a:lnTo>
                  <a:lnTo>
                    <a:pt x="15531" y="78104"/>
                  </a:lnTo>
                  <a:lnTo>
                    <a:pt x="13499" y="79882"/>
                  </a:lnTo>
                  <a:lnTo>
                    <a:pt x="8927" y="83692"/>
                  </a:lnTo>
                  <a:lnTo>
                    <a:pt x="6514" y="85597"/>
                  </a:lnTo>
                  <a:lnTo>
                    <a:pt x="3847" y="87502"/>
                  </a:lnTo>
                  <a:lnTo>
                    <a:pt x="9435" y="94487"/>
                  </a:lnTo>
                  <a:lnTo>
                    <a:pt x="11848" y="92709"/>
                  </a:lnTo>
                  <a:lnTo>
                    <a:pt x="14261" y="90804"/>
                  </a:lnTo>
                  <a:lnTo>
                    <a:pt x="16547" y="88772"/>
                  </a:lnTo>
                  <a:lnTo>
                    <a:pt x="18960" y="86740"/>
                  </a:lnTo>
                  <a:lnTo>
                    <a:pt x="20738" y="85089"/>
                  </a:lnTo>
                  <a:lnTo>
                    <a:pt x="23532" y="82803"/>
                  </a:lnTo>
                  <a:lnTo>
                    <a:pt x="25310" y="80771"/>
                  </a:lnTo>
                  <a:lnTo>
                    <a:pt x="25945" y="79882"/>
                  </a:lnTo>
                  <a:lnTo>
                    <a:pt x="26834" y="78739"/>
                  </a:lnTo>
                  <a:lnTo>
                    <a:pt x="37883" y="78739"/>
                  </a:lnTo>
                  <a:lnTo>
                    <a:pt x="36867" y="77723"/>
                  </a:lnTo>
                  <a:lnTo>
                    <a:pt x="35978" y="76580"/>
                  </a:lnTo>
                  <a:lnTo>
                    <a:pt x="34853" y="75437"/>
                  </a:lnTo>
                  <a:lnTo>
                    <a:pt x="34200" y="74675"/>
                  </a:lnTo>
                  <a:lnTo>
                    <a:pt x="32676" y="72389"/>
                  </a:lnTo>
                  <a:lnTo>
                    <a:pt x="32380" y="71373"/>
                  </a:lnTo>
                  <a:lnTo>
                    <a:pt x="32168" y="70738"/>
                  </a:lnTo>
                  <a:lnTo>
                    <a:pt x="31787" y="67817"/>
                  </a:lnTo>
                  <a:lnTo>
                    <a:pt x="31787" y="56514"/>
                  </a:lnTo>
                  <a:close/>
                </a:path>
                <a:path w="349250" h="94615">
                  <a:moveTo>
                    <a:pt x="72215" y="78739"/>
                  </a:moveTo>
                  <a:lnTo>
                    <a:pt x="60108" y="78739"/>
                  </a:lnTo>
                  <a:lnTo>
                    <a:pt x="61106" y="80009"/>
                  </a:lnTo>
                  <a:lnTo>
                    <a:pt x="61759" y="80771"/>
                  </a:lnTo>
                  <a:lnTo>
                    <a:pt x="62394" y="81660"/>
                  </a:lnTo>
                  <a:lnTo>
                    <a:pt x="63410" y="82803"/>
                  </a:lnTo>
                  <a:lnTo>
                    <a:pt x="66204" y="85089"/>
                  </a:lnTo>
                  <a:lnTo>
                    <a:pt x="67982" y="86740"/>
                  </a:lnTo>
                  <a:lnTo>
                    <a:pt x="70395" y="88772"/>
                  </a:lnTo>
                  <a:lnTo>
                    <a:pt x="72681" y="90804"/>
                  </a:lnTo>
                  <a:lnTo>
                    <a:pt x="75094" y="92709"/>
                  </a:lnTo>
                  <a:lnTo>
                    <a:pt x="77634" y="94487"/>
                  </a:lnTo>
                  <a:lnTo>
                    <a:pt x="83095" y="87502"/>
                  </a:lnTo>
                  <a:lnTo>
                    <a:pt x="80428" y="85597"/>
                  </a:lnTo>
                  <a:lnTo>
                    <a:pt x="78015" y="83692"/>
                  </a:lnTo>
                  <a:lnTo>
                    <a:pt x="73443" y="79882"/>
                  </a:lnTo>
                  <a:lnTo>
                    <a:pt x="72215" y="78739"/>
                  </a:lnTo>
                  <a:close/>
                </a:path>
                <a:path w="349250" h="94615">
                  <a:moveTo>
                    <a:pt x="65061" y="56514"/>
                  </a:moveTo>
                  <a:lnTo>
                    <a:pt x="55282" y="56514"/>
                  </a:lnTo>
                  <a:lnTo>
                    <a:pt x="55162" y="67690"/>
                  </a:lnTo>
                  <a:lnTo>
                    <a:pt x="55028" y="69849"/>
                  </a:lnTo>
                  <a:lnTo>
                    <a:pt x="54774" y="70738"/>
                  </a:lnTo>
                  <a:lnTo>
                    <a:pt x="54520" y="71500"/>
                  </a:lnTo>
                  <a:lnTo>
                    <a:pt x="54266" y="72389"/>
                  </a:lnTo>
                  <a:lnTo>
                    <a:pt x="53250" y="73913"/>
                  </a:lnTo>
                  <a:lnTo>
                    <a:pt x="52615" y="74675"/>
                  </a:lnTo>
                  <a:lnTo>
                    <a:pt x="51980" y="75564"/>
                  </a:lnTo>
                  <a:lnTo>
                    <a:pt x="49059" y="78866"/>
                  </a:lnTo>
                  <a:lnTo>
                    <a:pt x="47789" y="79882"/>
                  </a:lnTo>
                  <a:lnTo>
                    <a:pt x="45122" y="82295"/>
                  </a:lnTo>
                  <a:lnTo>
                    <a:pt x="43471" y="83692"/>
                  </a:lnTo>
                  <a:lnTo>
                    <a:pt x="56298" y="83692"/>
                  </a:lnTo>
                  <a:lnTo>
                    <a:pt x="57314" y="82676"/>
                  </a:lnTo>
                  <a:lnTo>
                    <a:pt x="58203" y="81660"/>
                  </a:lnTo>
                  <a:lnTo>
                    <a:pt x="58711" y="80771"/>
                  </a:lnTo>
                  <a:lnTo>
                    <a:pt x="59346" y="80009"/>
                  </a:lnTo>
                  <a:lnTo>
                    <a:pt x="59727" y="79247"/>
                  </a:lnTo>
                  <a:lnTo>
                    <a:pt x="60108" y="78739"/>
                  </a:lnTo>
                  <a:lnTo>
                    <a:pt x="72215" y="78739"/>
                  </a:lnTo>
                  <a:lnTo>
                    <a:pt x="69760" y="76453"/>
                  </a:lnTo>
                  <a:lnTo>
                    <a:pt x="65823" y="71373"/>
                  </a:lnTo>
                  <a:lnTo>
                    <a:pt x="65442" y="70484"/>
                  </a:lnTo>
                  <a:lnTo>
                    <a:pt x="65078" y="67817"/>
                  </a:lnTo>
                  <a:lnTo>
                    <a:pt x="65061" y="56514"/>
                  </a:lnTo>
                  <a:close/>
                </a:path>
                <a:path w="349250" h="94615">
                  <a:moveTo>
                    <a:pt x="170598" y="42925"/>
                  </a:moveTo>
                  <a:lnTo>
                    <a:pt x="84238" y="42925"/>
                  </a:lnTo>
                  <a:lnTo>
                    <a:pt x="84238" y="51561"/>
                  </a:lnTo>
                  <a:lnTo>
                    <a:pt x="170598" y="51561"/>
                  </a:lnTo>
                  <a:lnTo>
                    <a:pt x="170598" y="42925"/>
                  </a:lnTo>
                  <a:close/>
                </a:path>
                <a:path w="349250" h="94615">
                  <a:moveTo>
                    <a:pt x="27469" y="2793"/>
                  </a:moveTo>
                  <a:lnTo>
                    <a:pt x="19087" y="2793"/>
                  </a:lnTo>
                  <a:lnTo>
                    <a:pt x="15531" y="3428"/>
                  </a:lnTo>
                  <a:lnTo>
                    <a:pt x="0" y="20573"/>
                  </a:lnTo>
                  <a:lnTo>
                    <a:pt x="0" y="30733"/>
                  </a:lnTo>
                  <a:lnTo>
                    <a:pt x="12610" y="46354"/>
                  </a:lnTo>
                  <a:lnTo>
                    <a:pt x="15531" y="47751"/>
                  </a:lnTo>
                  <a:lnTo>
                    <a:pt x="19087" y="48513"/>
                  </a:lnTo>
                  <a:lnTo>
                    <a:pt x="27469" y="48513"/>
                  </a:lnTo>
                  <a:lnTo>
                    <a:pt x="30898" y="47751"/>
                  </a:lnTo>
                  <a:lnTo>
                    <a:pt x="33946" y="46354"/>
                  </a:lnTo>
                  <a:lnTo>
                    <a:pt x="36867" y="45084"/>
                  </a:lnTo>
                  <a:lnTo>
                    <a:pt x="39280" y="43306"/>
                  </a:lnTo>
                  <a:lnTo>
                    <a:pt x="41185" y="41401"/>
                  </a:lnTo>
                  <a:lnTo>
                    <a:pt x="42852" y="39623"/>
                  </a:lnTo>
                  <a:lnTo>
                    <a:pt x="21119" y="39623"/>
                  </a:lnTo>
                  <a:lnTo>
                    <a:pt x="19214" y="39369"/>
                  </a:lnTo>
                  <a:lnTo>
                    <a:pt x="17563" y="38607"/>
                  </a:lnTo>
                  <a:lnTo>
                    <a:pt x="15785" y="37972"/>
                  </a:lnTo>
                  <a:lnTo>
                    <a:pt x="14388" y="37083"/>
                  </a:lnTo>
                  <a:lnTo>
                    <a:pt x="13245" y="35940"/>
                  </a:lnTo>
                  <a:lnTo>
                    <a:pt x="12102" y="34924"/>
                  </a:lnTo>
                  <a:lnTo>
                    <a:pt x="11213" y="33654"/>
                  </a:lnTo>
                  <a:lnTo>
                    <a:pt x="10578" y="32257"/>
                  </a:lnTo>
                  <a:lnTo>
                    <a:pt x="9943" y="30733"/>
                  </a:lnTo>
                  <a:lnTo>
                    <a:pt x="9562" y="29336"/>
                  </a:lnTo>
                  <a:lnTo>
                    <a:pt x="9562" y="22097"/>
                  </a:lnTo>
                  <a:lnTo>
                    <a:pt x="21119" y="11556"/>
                  </a:lnTo>
                  <a:lnTo>
                    <a:pt x="42733" y="11556"/>
                  </a:lnTo>
                  <a:lnTo>
                    <a:pt x="39280" y="7873"/>
                  </a:lnTo>
                  <a:lnTo>
                    <a:pt x="36867" y="6222"/>
                  </a:lnTo>
                  <a:lnTo>
                    <a:pt x="33946" y="4825"/>
                  </a:lnTo>
                  <a:lnTo>
                    <a:pt x="30898" y="3428"/>
                  </a:lnTo>
                  <a:lnTo>
                    <a:pt x="27469" y="2793"/>
                  </a:lnTo>
                  <a:close/>
                </a:path>
                <a:path w="349250" h="94615">
                  <a:moveTo>
                    <a:pt x="42733" y="11556"/>
                  </a:moveTo>
                  <a:lnTo>
                    <a:pt x="25437" y="11556"/>
                  </a:lnTo>
                  <a:lnTo>
                    <a:pt x="27342" y="11937"/>
                  </a:lnTo>
                  <a:lnTo>
                    <a:pt x="28993" y="12572"/>
                  </a:lnTo>
                  <a:lnTo>
                    <a:pt x="36994" y="22097"/>
                  </a:lnTo>
                  <a:lnTo>
                    <a:pt x="36994" y="29336"/>
                  </a:lnTo>
                  <a:lnTo>
                    <a:pt x="33311" y="35940"/>
                  </a:lnTo>
                  <a:lnTo>
                    <a:pt x="32168" y="37083"/>
                  </a:lnTo>
                  <a:lnTo>
                    <a:pt x="30644" y="37972"/>
                  </a:lnTo>
                  <a:lnTo>
                    <a:pt x="28993" y="38607"/>
                  </a:lnTo>
                  <a:lnTo>
                    <a:pt x="27342" y="39369"/>
                  </a:lnTo>
                  <a:lnTo>
                    <a:pt x="25437" y="39623"/>
                  </a:lnTo>
                  <a:lnTo>
                    <a:pt x="42852" y="39623"/>
                  </a:lnTo>
                  <a:lnTo>
                    <a:pt x="43090" y="39369"/>
                  </a:lnTo>
                  <a:lnTo>
                    <a:pt x="44487" y="37210"/>
                  </a:lnTo>
                  <a:lnTo>
                    <a:pt x="46265" y="32384"/>
                  </a:lnTo>
                  <a:lnTo>
                    <a:pt x="46556" y="30733"/>
                  </a:lnTo>
                  <a:lnTo>
                    <a:pt x="46556" y="20573"/>
                  </a:lnTo>
                  <a:lnTo>
                    <a:pt x="46265" y="18922"/>
                  </a:lnTo>
                  <a:lnTo>
                    <a:pt x="44487" y="14096"/>
                  </a:lnTo>
                  <a:lnTo>
                    <a:pt x="43090" y="11937"/>
                  </a:lnTo>
                  <a:lnTo>
                    <a:pt x="42733" y="11556"/>
                  </a:lnTo>
                  <a:close/>
                </a:path>
                <a:path w="349250" h="94615">
                  <a:moveTo>
                    <a:pt x="309028" y="8381"/>
                  </a:moveTo>
                  <a:lnTo>
                    <a:pt x="265721" y="8381"/>
                  </a:lnTo>
                  <a:lnTo>
                    <a:pt x="265721" y="69341"/>
                  </a:lnTo>
                  <a:lnTo>
                    <a:pt x="286676" y="69341"/>
                  </a:lnTo>
                  <a:lnTo>
                    <a:pt x="293661" y="69087"/>
                  </a:lnTo>
                  <a:lnTo>
                    <a:pt x="300011" y="68579"/>
                  </a:lnTo>
                  <a:lnTo>
                    <a:pt x="306361" y="68198"/>
                  </a:lnTo>
                  <a:lnTo>
                    <a:pt x="312584" y="67436"/>
                  </a:lnTo>
                  <a:lnTo>
                    <a:pt x="318680" y="66293"/>
                  </a:lnTo>
                  <a:lnTo>
                    <a:pt x="317721" y="60451"/>
                  </a:lnTo>
                  <a:lnTo>
                    <a:pt x="275754" y="60451"/>
                  </a:lnTo>
                  <a:lnTo>
                    <a:pt x="275754" y="17271"/>
                  </a:lnTo>
                  <a:lnTo>
                    <a:pt x="309028" y="17271"/>
                  </a:lnTo>
                  <a:lnTo>
                    <a:pt x="309028" y="8381"/>
                  </a:lnTo>
                  <a:close/>
                </a:path>
                <a:path w="349250" h="94615">
                  <a:moveTo>
                    <a:pt x="317283" y="57784"/>
                  </a:moveTo>
                  <a:lnTo>
                    <a:pt x="311568" y="58673"/>
                  </a:lnTo>
                  <a:lnTo>
                    <a:pt x="305726" y="59435"/>
                  </a:lnTo>
                  <a:lnTo>
                    <a:pt x="299884" y="59816"/>
                  </a:lnTo>
                  <a:lnTo>
                    <a:pt x="294169" y="60324"/>
                  </a:lnTo>
                  <a:lnTo>
                    <a:pt x="287819" y="60451"/>
                  </a:lnTo>
                  <a:lnTo>
                    <a:pt x="317721" y="60451"/>
                  </a:lnTo>
                  <a:lnTo>
                    <a:pt x="317283" y="57784"/>
                  </a:lnTo>
                  <a:close/>
                </a:path>
                <a:path w="349250" h="94615">
                  <a:moveTo>
                    <a:pt x="190410" y="7746"/>
                  </a:moveTo>
                  <a:lnTo>
                    <a:pt x="180123" y="7746"/>
                  </a:lnTo>
                  <a:lnTo>
                    <a:pt x="180123" y="68833"/>
                  </a:lnTo>
                  <a:lnTo>
                    <a:pt x="207047" y="68833"/>
                  </a:lnTo>
                  <a:lnTo>
                    <a:pt x="213143" y="68579"/>
                  </a:lnTo>
                  <a:lnTo>
                    <a:pt x="216064" y="68325"/>
                  </a:lnTo>
                  <a:lnTo>
                    <a:pt x="218858" y="68198"/>
                  </a:lnTo>
                  <a:lnTo>
                    <a:pt x="221652" y="67944"/>
                  </a:lnTo>
                  <a:lnTo>
                    <a:pt x="226859" y="67182"/>
                  </a:lnTo>
                  <a:lnTo>
                    <a:pt x="229780" y="66801"/>
                  </a:lnTo>
                  <a:lnTo>
                    <a:pt x="232701" y="66166"/>
                  </a:lnTo>
                  <a:lnTo>
                    <a:pt x="231889" y="59943"/>
                  </a:lnTo>
                  <a:lnTo>
                    <a:pt x="190410" y="59943"/>
                  </a:lnTo>
                  <a:lnTo>
                    <a:pt x="190410" y="7746"/>
                  </a:lnTo>
                  <a:close/>
                </a:path>
                <a:path w="349250" h="94615">
                  <a:moveTo>
                    <a:pt x="231558" y="57403"/>
                  </a:moveTo>
                  <a:lnTo>
                    <a:pt x="226351" y="58419"/>
                  </a:lnTo>
                  <a:lnTo>
                    <a:pt x="221144" y="59054"/>
                  </a:lnTo>
                  <a:lnTo>
                    <a:pt x="210603" y="59816"/>
                  </a:lnTo>
                  <a:lnTo>
                    <a:pt x="205142" y="59943"/>
                  </a:lnTo>
                  <a:lnTo>
                    <a:pt x="231889" y="59943"/>
                  </a:lnTo>
                  <a:lnTo>
                    <a:pt x="231558" y="57403"/>
                  </a:lnTo>
                  <a:close/>
                </a:path>
                <a:path w="349250" h="94615">
                  <a:moveTo>
                    <a:pt x="132371" y="1015"/>
                  </a:moveTo>
                  <a:lnTo>
                    <a:pt x="122338" y="1015"/>
                  </a:lnTo>
                  <a:lnTo>
                    <a:pt x="122211" y="10159"/>
                  </a:lnTo>
                  <a:lnTo>
                    <a:pt x="121957" y="11429"/>
                  </a:lnTo>
                  <a:lnTo>
                    <a:pt x="117385" y="17525"/>
                  </a:lnTo>
                  <a:lnTo>
                    <a:pt x="116242" y="18414"/>
                  </a:lnTo>
                  <a:lnTo>
                    <a:pt x="90715" y="29717"/>
                  </a:lnTo>
                  <a:lnTo>
                    <a:pt x="94652" y="38099"/>
                  </a:lnTo>
                  <a:lnTo>
                    <a:pt x="98335" y="36702"/>
                  </a:lnTo>
                  <a:lnTo>
                    <a:pt x="101891" y="35305"/>
                  </a:lnTo>
                  <a:lnTo>
                    <a:pt x="108749" y="32257"/>
                  </a:lnTo>
                  <a:lnTo>
                    <a:pt x="111797" y="30860"/>
                  </a:lnTo>
                  <a:lnTo>
                    <a:pt x="114464" y="29717"/>
                  </a:lnTo>
                  <a:lnTo>
                    <a:pt x="127418" y="20954"/>
                  </a:lnTo>
                  <a:lnTo>
                    <a:pt x="143166" y="20954"/>
                  </a:lnTo>
                  <a:lnTo>
                    <a:pt x="141896" y="20319"/>
                  </a:lnTo>
                  <a:lnTo>
                    <a:pt x="139991" y="19303"/>
                  </a:lnTo>
                  <a:lnTo>
                    <a:pt x="138467" y="18414"/>
                  </a:lnTo>
                  <a:lnTo>
                    <a:pt x="137324" y="17525"/>
                  </a:lnTo>
                  <a:lnTo>
                    <a:pt x="136054" y="16763"/>
                  </a:lnTo>
                  <a:lnTo>
                    <a:pt x="135038" y="15747"/>
                  </a:lnTo>
                  <a:lnTo>
                    <a:pt x="134403" y="14731"/>
                  </a:lnTo>
                  <a:lnTo>
                    <a:pt x="133641" y="13715"/>
                  </a:lnTo>
                  <a:lnTo>
                    <a:pt x="133133" y="12572"/>
                  </a:lnTo>
                  <a:lnTo>
                    <a:pt x="132879" y="11429"/>
                  </a:lnTo>
                  <a:lnTo>
                    <a:pt x="132498" y="10159"/>
                  </a:lnTo>
                  <a:lnTo>
                    <a:pt x="132371" y="1015"/>
                  </a:lnTo>
                  <a:close/>
                </a:path>
                <a:path w="349250" h="94615">
                  <a:moveTo>
                    <a:pt x="143166" y="20954"/>
                  </a:moveTo>
                  <a:lnTo>
                    <a:pt x="127545" y="20954"/>
                  </a:lnTo>
                  <a:lnTo>
                    <a:pt x="127799" y="21970"/>
                  </a:lnTo>
                  <a:lnTo>
                    <a:pt x="128942" y="23113"/>
                  </a:lnTo>
                  <a:lnTo>
                    <a:pt x="130847" y="24383"/>
                  </a:lnTo>
                  <a:lnTo>
                    <a:pt x="132752" y="25780"/>
                  </a:lnTo>
                  <a:lnTo>
                    <a:pt x="135927" y="27431"/>
                  </a:lnTo>
                  <a:lnTo>
                    <a:pt x="140499" y="29717"/>
                  </a:lnTo>
                  <a:lnTo>
                    <a:pt x="146087" y="32257"/>
                  </a:lnTo>
                  <a:lnTo>
                    <a:pt x="149643" y="33781"/>
                  </a:lnTo>
                  <a:lnTo>
                    <a:pt x="153072" y="35305"/>
                  </a:lnTo>
                  <a:lnTo>
                    <a:pt x="156628" y="36702"/>
                  </a:lnTo>
                  <a:lnTo>
                    <a:pt x="160311" y="38099"/>
                  </a:lnTo>
                  <a:lnTo>
                    <a:pt x="164121" y="29717"/>
                  </a:lnTo>
                  <a:lnTo>
                    <a:pt x="159422" y="28066"/>
                  </a:lnTo>
                  <a:lnTo>
                    <a:pt x="155231" y="26415"/>
                  </a:lnTo>
                  <a:lnTo>
                    <a:pt x="151421" y="24764"/>
                  </a:lnTo>
                  <a:lnTo>
                    <a:pt x="147611" y="22986"/>
                  </a:lnTo>
                  <a:lnTo>
                    <a:pt x="144436" y="21589"/>
                  </a:lnTo>
                  <a:lnTo>
                    <a:pt x="143166" y="20954"/>
                  </a:lnTo>
                  <a:close/>
                </a:path>
                <a:path w="349250" h="94615">
                  <a:moveTo>
                    <a:pt x="334682" y="0"/>
                  </a:moveTo>
                  <a:lnTo>
                    <a:pt x="324649" y="0"/>
                  </a:lnTo>
                  <a:lnTo>
                    <a:pt x="324649" y="94106"/>
                  </a:lnTo>
                  <a:lnTo>
                    <a:pt x="334682" y="94106"/>
                  </a:lnTo>
                  <a:lnTo>
                    <a:pt x="334682" y="42798"/>
                  </a:lnTo>
                  <a:lnTo>
                    <a:pt x="349160" y="42798"/>
                  </a:lnTo>
                  <a:lnTo>
                    <a:pt x="349160" y="33908"/>
                  </a:lnTo>
                  <a:lnTo>
                    <a:pt x="334682" y="33908"/>
                  </a:lnTo>
                  <a:lnTo>
                    <a:pt x="334682" y="0"/>
                  </a:lnTo>
                  <a:close/>
                </a:path>
                <a:path w="349250" h="94615">
                  <a:moveTo>
                    <a:pt x="251116" y="0"/>
                  </a:moveTo>
                  <a:lnTo>
                    <a:pt x="240956" y="0"/>
                  </a:lnTo>
                  <a:lnTo>
                    <a:pt x="240956" y="94106"/>
                  </a:lnTo>
                  <a:lnTo>
                    <a:pt x="251116" y="94106"/>
                  </a:lnTo>
                  <a:lnTo>
                    <a:pt x="251116" y="0"/>
                  </a:lnTo>
                  <a:close/>
                </a:path>
                <a:path w="349250" h="94615">
                  <a:moveTo>
                    <a:pt x="73824" y="0"/>
                  </a:moveTo>
                  <a:lnTo>
                    <a:pt x="63791" y="0"/>
                  </a:lnTo>
                  <a:lnTo>
                    <a:pt x="63791" y="51053"/>
                  </a:lnTo>
                  <a:lnTo>
                    <a:pt x="73824" y="51053"/>
                  </a:lnTo>
                  <a:lnTo>
                    <a:pt x="73824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62" name="object 462"/>
            <p:cNvPicPr/>
            <p:nvPr/>
          </p:nvPicPr>
          <p:blipFill>
            <a:blip r:embed="rId133" cstate="print"/>
            <a:stretch>
              <a:fillRect/>
            </a:stretch>
          </p:blipFill>
          <p:spPr>
            <a:xfrm>
              <a:off x="4723129" y="8165972"/>
              <a:ext cx="378670" cy="103759"/>
            </a:xfrm>
            <a:prstGeom prst="rect">
              <a:avLst/>
            </a:prstGeom>
          </p:spPr>
        </p:pic>
        <p:pic>
          <p:nvPicPr>
            <p:cNvPr id="463" name="object 463"/>
            <p:cNvPicPr/>
            <p:nvPr/>
          </p:nvPicPr>
          <p:blipFill>
            <a:blip r:embed="rId134" cstate="print"/>
            <a:stretch>
              <a:fillRect/>
            </a:stretch>
          </p:blipFill>
          <p:spPr>
            <a:xfrm>
              <a:off x="286042" y="8287892"/>
              <a:ext cx="150444" cy="106806"/>
            </a:xfrm>
            <a:prstGeom prst="rect">
              <a:avLst/>
            </a:prstGeom>
          </p:spPr>
        </p:pic>
        <p:sp>
          <p:nvSpPr>
            <p:cNvPr id="464" name="object 464"/>
            <p:cNvSpPr/>
            <p:nvPr/>
          </p:nvSpPr>
          <p:spPr>
            <a:xfrm>
              <a:off x="465531" y="8291448"/>
              <a:ext cx="527050" cy="97790"/>
            </a:xfrm>
            <a:custGeom>
              <a:avLst/>
              <a:gdLst/>
              <a:ahLst/>
              <a:cxnLst/>
              <a:rect l="l" t="t" r="r" b="b"/>
              <a:pathLst>
                <a:path w="527050" h="97790">
                  <a:moveTo>
                    <a:pt x="224472" y="60451"/>
                  </a:moveTo>
                  <a:lnTo>
                    <a:pt x="215480" y="60451"/>
                  </a:lnTo>
                  <a:lnTo>
                    <a:pt x="211416" y="60832"/>
                  </a:lnTo>
                  <a:lnTo>
                    <a:pt x="207772" y="61721"/>
                  </a:lnTo>
                  <a:lnTo>
                    <a:pt x="204139" y="62484"/>
                  </a:lnTo>
                  <a:lnTo>
                    <a:pt x="192608" y="70612"/>
                  </a:lnTo>
                  <a:lnTo>
                    <a:pt x="191249" y="72643"/>
                  </a:lnTo>
                  <a:lnTo>
                    <a:pt x="190576" y="74929"/>
                  </a:lnTo>
                  <a:lnTo>
                    <a:pt x="190576" y="83184"/>
                  </a:lnTo>
                  <a:lnTo>
                    <a:pt x="215480" y="97789"/>
                  </a:lnTo>
                  <a:lnTo>
                    <a:pt x="224472" y="97789"/>
                  </a:lnTo>
                  <a:lnTo>
                    <a:pt x="245986" y="89534"/>
                  </a:lnTo>
                  <a:lnTo>
                    <a:pt x="217119" y="89534"/>
                  </a:lnTo>
                  <a:lnTo>
                    <a:pt x="214503" y="89281"/>
                  </a:lnTo>
                  <a:lnTo>
                    <a:pt x="200583" y="81406"/>
                  </a:lnTo>
                  <a:lnTo>
                    <a:pt x="200583" y="76707"/>
                  </a:lnTo>
                  <a:lnTo>
                    <a:pt x="201053" y="75564"/>
                  </a:lnTo>
                  <a:lnTo>
                    <a:pt x="202958" y="73278"/>
                  </a:lnTo>
                  <a:lnTo>
                    <a:pt x="204292" y="72262"/>
                  </a:lnTo>
                  <a:lnTo>
                    <a:pt x="205994" y="71500"/>
                  </a:lnTo>
                  <a:lnTo>
                    <a:pt x="207695" y="70612"/>
                  </a:lnTo>
                  <a:lnTo>
                    <a:pt x="209740" y="69976"/>
                  </a:lnTo>
                  <a:lnTo>
                    <a:pt x="214503" y="68960"/>
                  </a:lnTo>
                  <a:lnTo>
                    <a:pt x="217119" y="68706"/>
                  </a:lnTo>
                  <a:lnTo>
                    <a:pt x="245984" y="68706"/>
                  </a:lnTo>
                  <a:lnTo>
                    <a:pt x="245897" y="68579"/>
                  </a:lnTo>
                  <a:lnTo>
                    <a:pt x="243928" y="66801"/>
                  </a:lnTo>
                  <a:lnTo>
                    <a:pt x="238823" y="63753"/>
                  </a:lnTo>
                  <a:lnTo>
                    <a:pt x="235737" y="62484"/>
                  </a:lnTo>
                  <a:lnTo>
                    <a:pt x="232130" y="61721"/>
                  </a:lnTo>
                  <a:lnTo>
                    <a:pt x="228523" y="60832"/>
                  </a:lnTo>
                  <a:lnTo>
                    <a:pt x="224472" y="60451"/>
                  </a:lnTo>
                  <a:close/>
                </a:path>
                <a:path w="527050" h="97790">
                  <a:moveTo>
                    <a:pt x="245984" y="68706"/>
                  </a:moveTo>
                  <a:lnTo>
                    <a:pt x="222834" y="68706"/>
                  </a:lnTo>
                  <a:lnTo>
                    <a:pt x="225463" y="68960"/>
                  </a:lnTo>
                  <a:lnTo>
                    <a:pt x="230225" y="69976"/>
                  </a:lnTo>
                  <a:lnTo>
                    <a:pt x="232270" y="70612"/>
                  </a:lnTo>
                  <a:lnTo>
                    <a:pt x="233972" y="71500"/>
                  </a:lnTo>
                  <a:lnTo>
                    <a:pt x="235673" y="72262"/>
                  </a:lnTo>
                  <a:lnTo>
                    <a:pt x="236994" y="73278"/>
                  </a:lnTo>
                  <a:lnTo>
                    <a:pt x="238899" y="75564"/>
                  </a:lnTo>
                  <a:lnTo>
                    <a:pt x="239382" y="76707"/>
                  </a:lnTo>
                  <a:lnTo>
                    <a:pt x="239382" y="81406"/>
                  </a:lnTo>
                  <a:lnTo>
                    <a:pt x="222834" y="89534"/>
                  </a:lnTo>
                  <a:lnTo>
                    <a:pt x="245986" y="89534"/>
                  </a:lnTo>
                  <a:lnTo>
                    <a:pt x="248704" y="85470"/>
                  </a:lnTo>
                  <a:lnTo>
                    <a:pt x="249389" y="83184"/>
                  </a:lnTo>
                  <a:lnTo>
                    <a:pt x="249389" y="74929"/>
                  </a:lnTo>
                  <a:lnTo>
                    <a:pt x="248691" y="72643"/>
                  </a:lnTo>
                  <a:lnTo>
                    <a:pt x="245984" y="68706"/>
                  </a:lnTo>
                  <a:close/>
                </a:path>
                <a:path w="527050" h="97790">
                  <a:moveTo>
                    <a:pt x="339509" y="66801"/>
                  </a:moveTo>
                  <a:lnTo>
                    <a:pt x="276313" y="66801"/>
                  </a:lnTo>
                  <a:lnTo>
                    <a:pt x="276313" y="75310"/>
                  </a:lnTo>
                  <a:lnTo>
                    <a:pt x="329399" y="75310"/>
                  </a:lnTo>
                  <a:lnTo>
                    <a:pt x="329399" y="96265"/>
                  </a:lnTo>
                  <a:lnTo>
                    <a:pt x="339509" y="96265"/>
                  </a:lnTo>
                  <a:lnTo>
                    <a:pt x="339509" y="66801"/>
                  </a:lnTo>
                  <a:close/>
                </a:path>
                <a:path w="527050" h="97790">
                  <a:moveTo>
                    <a:pt x="383489" y="63500"/>
                  </a:moveTo>
                  <a:lnTo>
                    <a:pt x="373380" y="63500"/>
                  </a:lnTo>
                  <a:lnTo>
                    <a:pt x="373380" y="94106"/>
                  </a:lnTo>
                  <a:lnTo>
                    <a:pt x="434136" y="94106"/>
                  </a:lnTo>
                  <a:lnTo>
                    <a:pt x="434136" y="85343"/>
                  </a:lnTo>
                  <a:lnTo>
                    <a:pt x="383489" y="85343"/>
                  </a:lnTo>
                  <a:lnTo>
                    <a:pt x="383489" y="63500"/>
                  </a:lnTo>
                  <a:close/>
                </a:path>
                <a:path w="527050" h="97790">
                  <a:moveTo>
                    <a:pt x="432193" y="33400"/>
                  </a:moveTo>
                  <a:lnTo>
                    <a:pt x="422186" y="33400"/>
                  </a:lnTo>
                  <a:lnTo>
                    <a:pt x="422186" y="68198"/>
                  </a:lnTo>
                  <a:lnTo>
                    <a:pt x="432193" y="68198"/>
                  </a:lnTo>
                  <a:lnTo>
                    <a:pt x="432193" y="33400"/>
                  </a:lnTo>
                  <a:close/>
                </a:path>
                <a:path w="527050" h="97790">
                  <a:moveTo>
                    <a:pt x="369087" y="5334"/>
                  </a:moveTo>
                  <a:lnTo>
                    <a:pt x="359181" y="5334"/>
                  </a:lnTo>
                  <a:lnTo>
                    <a:pt x="359181" y="53085"/>
                  </a:lnTo>
                  <a:lnTo>
                    <a:pt x="403707" y="53085"/>
                  </a:lnTo>
                  <a:lnTo>
                    <a:pt x="403707" y="44576"/>
                  </a:lnTo>
                  <a:lnTo>
                    <a:pt x="369087" y="44576"/>
                  </a:lnTo>
                  <a:lnTo>
                    <a:pt x="369087" y="30479"/>
                  </a:lnTo>
                  <a:lnTo>
                    <a:pt x="432193" y="30479"/>
                  </a:lnTo>
                  <a:lnTo>
                    <a:pt x="432193" y="24891"/>
                  </a:lnTo>
                  <a:lnTo>
                    <a:pt x="403707" y="24891"/>
                  </a:lnTo>
                  <a:lnTo>
                    <a:pt x="403707" y="21970"/>
                  </a:lnTo>
                  <a:lnTo>
                    <a:pt x="369087" y="21970"/>
                  </a:lnTo>
                  <a:lnTo>
                    <a:pt x="369087" y="5334"/>
                  </a:lnTo>
                  <a:close/>
                </a:path>
                <a:path w="527050" h="97790">
                  <a:moveTo>
                    <a:pt x="432193" y="30479"/>
                  </a:moveTo>
                  <a:lnTo>
                    <a:pt x="393801" y="30479"/>
                  </a:lnTo>
                  <a:lnTo>
                    <a:pt x="393801" y="44576"/>
                  </a:lnTo>
                  <a:lnTo>
                    <a:pt x="403707" y="44576"/>
                  </a:lnTo>
                  <a:lnTo>
                    <a:pt x="403707" y="33400"/>
                  </a:lnTo>
                  <a:lnTo>
                    <a:pt x="432193" y="33400"/>
                  </a:lnTo>
                  <a:lnTo>
                    <a:pt x="432193" y="30479"/>
                  </a:lnTo>
                  <a:close/>
                </a:path>
                <a:path w="527050" h="97790">
                  <a:moveTo>
                    <a:pt x="432193" y="1015"/>
                  </a:moveTo>
                  <a:lnTo>
                    <a:pt x="422186" y="1015"/>
                  </a:lnTo>
                  <a:lnTo>
                    <a:pt x="422186" y="24891"/>
                  </a:lnTo>
                  <a:lnTo>
                    <a:pt x="432193" y="24891"/>
                  </a:lnTo>
                  <a:lnTo>
                    <a:pt x="432193" y="1015"/>
                  </a:lnTo>
                  <a:close/>
                </a:path>
                <a:path w="527050" h="97790">
                  <a:moveTo>
                    <a:pt x="403707" y="5334"/>
                  </a:moveTo>
                  <a:lnTo>
                    <a:pt x="393801" y="5334"/>
                  </a:lnTo>
                  <a:lnTo>
                    <a:pt x="393801" y="21970"/>
                  </a:lnTo>
                  <a:lnTo>
                    <a:pt x="403707" y="21970"/>
                  </a:lnTo>
                  <a:lnTo>
                    <a:pt x="403707" y="5334"/>
                  </a:lnTo>
                  <a:close/>
                </a:path>
                <a:path w="527050" h="97790">
                  <a:moveTo>
                    <a:pt x="117703" y="62864"/>
                  </a:moveTo>
                  <a:lnTo>
                    <a:pt x="107594" y="62864"/>
                  </a:lnTo>
                  <a:lnTo>
                    <a:pt x="107594" y="94106"/>
                  </a:lnTo>
                  <a:lnTo>
                    <a:pt x="168351" y="94106"/>
                  </a:lnTo>
                  <a:lnTo>
                    <a:pt x="168351" y="85343"/>
                  </a:lnTo>
                  <a:lnTo>
                    <a:pt x="117703" y="85343"/>
                  </a:lnTo>
                  <a:lnTo>
                    <a:pt x="117703" y="62864"/>
                  </a:lnTo>
                  <a:close/>
                </a:path>
                <a:path w="527050" h="97790">
                  <a:moveTo>
                    <a:pt x="166408" y="1015"/>
                  </a:moveTo>
                  <a:lnTo>
                    <a:pt x="156400" y="1015"/>
                  </a:lnTo>
                  <a:lnTo>
                    <a:pt x="156400" y="68198"/>
                  </a:lnTo>
                  <a:lnTo>
                    <a:pt x="166408" y="68198"/>
                  </a:lnTo>
                  <a:lnTo>
                    <a:pt x="166408" y="1015"/>
                  </a:lnTo>
                  <a:close/>
                </a:path>
                <a:path w="527050" h="97790">
                  <a:moveTo>
                    <a:pt x="137515" y="6731"/>
                  </a:moveTo>
                  <a:lnTo>
                    <a:pt x="94526" y="6731"/>
                  </a:lnTo>
                  <a:lnTo>
                    <a:pt x="94526" y="51942"/>
                  </a:lnTo>
                  <a:lnTo>
                    <a:pt x="137515" y="51942"/>
                  </a:lnTo>
                  <a:lnTo>
                    <a:pt x="137515" y="43306"/>
                  </a:lnTo>
                  <a:lnTo>
                    <a:pt x="104432" y="43306"/>
                  </a:lnTo>
                  <a:lnTo>
                    <a:pt x="104432" y="15239"/>
                  </a:lnTo>
                  <a:lnTo>
                    <a:pt x="137515" y="15239"/>
                  </a:lnTo>
                  <a:lnTo>
                    <a:pt x="137515" y="6731"/>
                  </a:lnTo>
                  <a:close/>
                </a:path>
                <a:path w="527050" h="97790">
                  <a:moveTo>
                    <a:pt x="137515" y="15239"/>
                  </a:moveTo>
                  <a:lnTo>
                    <a:pt x="127609" y="15239"/>
                  </a:lnTo>
                  <a:lnTo>
                    <a:pt x="127609" y="43306"/>
                  </a:lnTo>
                  <a:lnTo>
                    <a:pt x="137515" y="43306"/>
                  </a:lnTo>
                  <a:lnTo>
                    <a:pt x="137515" y="15239"/>
                  </a:lnTo>
                  <a:close/>
                </a:path>
                <a:path w="527050" h="97790">
                  <a:moveTo>
                    <a:pt x="48298" y="62864"/>
                  </a:moveTo>
                  <a:lnTo>
                    <a:pt x="38087" y="62864"/>
                  </a:lnTo>
                  <a:lnTo>
                    <a:pt x="38087" y="95122"/>
                  </a:lnTo>
                  <a:lnTo>
                    <a:pt x="48298" y="95122"/>
                  </a:lnTo>
                  <a:lnTo>
                    <a:pt x="48298" y="62864"/>
                  </a:lnTo>
                  <a:close/>
                </a:path>
                <a:path w="527050" h="97790">
                  <a:moveTo>
                    <a:pt x="86385" y="54228"/>
                  </a:moveTo>
                  <a:lnTo>
                    <a:pt x="0" y="54228"/>
                  </a:lnTo>
                  <a:lnTo>
                    <a:pt x="0" y="62864"/>
                  </a:lnTo>
                  <a:lnTo>
                    <a:pt x="86385" y="62864"/>
                  </a:lnTo>
                  <a:lnTo>
                    <a:pt x="86385" y="54228"/>
                  </a:lnTo>
                  <a:close/>
                </a:path>
                <a:path w="527050" h="97790">
                  <a:moveTo>
                    <a:pt x="263169" y="44703"/>
                  </a:moveTo>
                  <a:lnTo>
                    <a:pt x="176784" y="44703"/>
                  </a:lnTo>
                  <a:lnTo>
                    <a:pt x="176784" y="53212"/>
                  </a:lnTo>
                  <a:lnTo>
                    <a:pt x="263169" y="53212"/>
                  </a:lnTo>
                  <a:lnTo>
                    <a:pt x="263169" y="44703"/>
                  </a:lnTo>
                  <a:close/>
                </a:path>
                <a:path w="527050" h="97790">
                  <a:moveTo>
                    <a:pt x="526821" y="73913"/>
                  </a:moveTo>
                  <a:lnTo>
                    <a:pt x="440436" y="73913"/>
                  </a:lnTo>
                  <a:lnTo>
                    <a:pt x="440436" y="82550"/>
                  </a:lnTo>
                  <a:lnTo>
                    <a:pt x="526821" y="82550"/>
                  </a:lnTo>
                  <a:lnTo>
                    <a:pt x="526821" y="73913"/>
                  </a:lnTo>
                  <a:close/>
                </a:path>
                <a:path w="527050" h="97790">
                  <a:moveTo>
                    <a:pt x="488061" y="25018"/>
                  </a:moveTo>
                  <a:lnTo>
                    <a:pt x="479209" y="25018"/>
                  </a:lnTo>
                  <a:lnTo>
                    <a:pt x="475221" y="25526"/>
                  </a:lnTo>
                  <a:lnTo>
                    <a:pt x="471690" y="26288"/>
                  </a:lnTo>
                  <a:lnTo>
                    <a:pt x="468147" y="27178"/>
                  </a:lnTo>
                  <a:lnTo>
                    <a:pt x="465137" y="28320"/>
                  </a:lnTo>
                  <a:lnTo>
                    <a:pt x="462648" y="29971"/>
                  </a:lnTo>
                  <a:lnTo>
                    <a:pt x="460159" y="31495"/>
                  </a:lnTo>
                  <a:lnTo>
                    <a:pt x="458254" y="33273"/>
                  </a:lnTo>
                  <a:lnTo>
                    <a:pt x="456933" y="35432"/>
                  </a:lnTo>
                  <a:lnTo>
                    <a:pt x="455599" y="37464"/>
                  </a:lnTo>
                  <a:lnTo>
                    <a:pt x="454939" y="39750"/>
                  </a:lnTo>
                  <a:lnTo>
                    <a:pt x="454939" y="47878"/>
                  </a:lnTo>
                  <a:lnTo>
                    <a:pt x="455485" y="49910"/>
                  </a:lnTo>
                  <a:lnTo>
                    <a:pt x="456577" y="51815"/>
                  </a:lnTo>
                  <a:lnTo>
                    <a:pt x="457657" y="53847"/>
                  </a:lnTo>
                  <a:lnTo>
                    <a:pt x="459206" y="55498"/>
                  </a:lnTo>
                  <a:lnTo>
                    <a:pt x="463232" y="58546"/>
                  </a:lnTo>
                  <a:lnTo>
                    <a:pt x="465696" y="59816"/>
                  </a:lnTo>
                  <a:lnTo>
                    <a:pt x="468617" y="60706"/>
                  </a:lnTo>
                  <a:lnTo>
                    <a:pt x="471551" y="61721"/>
                  </a:lnTo>
                  <a:lnTo>
                    <a:pt x="474853" y="62356"/>
                  </a:lnTo>
                  <a:lnTo>
                    <a:pt x="478523" y="62610"/>
                  </a:lnTo>
                  <a:lnTo>
                    <a:pt x="478523" y="73913"/>
                  </a:lnTo>
                  <a:lnTo>
                    <a:pt x="488734" y="73913"/>
                  </a:lnTo>
                  <a:lnTo>
                    <a:pt x="488734" y="62610"/>
                  </a:lnTo>
                  <a:lnTo>
                    <a:pt x="492417" y="62356"/>
                  </a:lnTo>
                  <a:lnTo>
                    <a:pt x="495693" y="61721"/>
                  </a:lnTo>
                  <a:lnTo>
                    <a:pt x="498589" y="60706"/>
                  </a:lnTo>
                  <a:lnTo>
                    <a:pt x="501484" y="59816"/>
                  </a:lnTo>
                  <a:lnTo>
                    <a:pt x="503948" y="58546"/>
                  </a:lnTo>
                  <a:lnTo>
                    <a:pt x="508038" y="55498"/>
                  </a:lnTo>
                  <a:lnTo>
                    <a:pt x="508759" y="54737"/>
                  </a:lnTo>
                  <a:lnTo>
                    <a:pt x="480428" y="54737"/>
                  </a:lnTo>
                  <a:lnTo>
                    <a:pt x="477647" y="54356"/>
                  </a:lnTo>
                  <a:lnTo>
                    <a:pt x="464845" y="46228"/>
                  </a:lnTo>
                  <a:lnTo>
                    <a:pt x="464845" y="41782"/>
                  </a:lnTo>
                  <a:lnTo>
                    <a:pt x="475259" y="34162"/>
                  </a:lnTo>
                  <a:lnTo>
                    <a:pt x="477647" y="33528"/>
                  </a:lnTo>
                  <a:lnTo>
                    <a:pt x="480428" y="33273"/>
                  </a:lnTo>
                  <a:lnTo>
                    <a:pt x="509003" y="33273"/>
                  </a:lnTo>
                  <a:lnTo>
                    <a:pt x="507098" y="31495"/>
                  </a:lnTo>
                  <a:lnTo>
                    <a:pt x="504609" y="29971"/>
                  </a:lnTo>
                  <a:lnTo>
                    <a:pt x="502132" y="28320"/>
                  </a:lnTo>
                  <a:lnTo>
                    <a:pt x="499122" y="27178"/>
                  </a:lnTo>
                  <a:lnTo>
                    <a:pt x="495579" y="26288"/>
                  </a:lnTo>
                  <a:lnTo>
                    <a:pt x="492036" y="25526"/>
                  </a:lnTo>
                  <a:lnTo>
                    <a:pt x="488061" y="25018"/>
                  </a:lnTo>
                  <a:close/>
                </a:path>
                <a:path w="527050" h="97790">
                  <a:moveTo>
                    <a:pt x="509003" y="33273"/>
                  </a:moveTo>
                  <a:lnTo>
                    <a:pt x="486829" y="33273"/>
                  </a:lnTo>
                  <a:lnTo>
                    <a:pt x="489623" y="33528"/>
                  </a:lnTo>
                  <a:lnTo>
                    <a:pt x="491998" y="34162"/>
                  </a:lnTo>
                  <a:lnTo>
                    <a:pt x="502424" y="41782"/>
                  </a:lnTo>
                  <a:lnTo>
                    <a:pt x="502424" y="46228"/>
                  </a:lnTo>
                  <a:lnTo>
                    <a:pt x="486829" y="54737"/>
                  </a:lnTo>
                  <a:lnTo>
                    <a:pt x="508759" y="54737"/>
                  </a:lnTo>
                  <a:lnTo>
                    <a:pt x="509600" y="53847"/>
                  </a:lnTo>
                  <a:lnTo>
                    <a:pt x="510692" y="51815"/>
                  </a:lnTo>
                  <a:lnTo>
                    <a:pt x="511784" y="49910"/>
                  </a:lnTo>
                  <a:lnTo>
                    <a:pt x="512317" y="47878"/>
                  </a:lnTo>
                  <a:lnTo>
                    <a:pt x="512317" y="39750"/>
                  </a:lnTo>
                  <a:lnTo>
                    <a:pt x="511657" y="37464"/>
                  </a:lnTo>
                  <a:lnTo>
                    <a:pt x="510336" y="35432"/>
                  </a:lnTo>
                  <a:lnTo>
                    <a:pt x="509003" y="33273"/>
                  </a:lnTo>
                  <a:close/>
                </a:path>
                <a:path w="527050" h="97790">
                  <a:moveTo>
                    <a:pt x="48298" y="14985"/>
                  </a:moveTo>
                  <a:lnTo>
                    <a:pt x="38188" y="14985"/>
                  </a:lnTo>
                  <a:lnTo>
                    <a:pt x="38074" y="17398"/>
                  </a:lnTo>
                  <a:lnTo>
                    <a:pt x="37592" y="19812"/>
                  </a:lnTo>
                  <a:lnTo>
                    <a:pt x="28587" y="28828"/>
                  </a:lnTo>
                  <a:lnTo>
                    <a:pt x="25323" y="30606"/>
                  </a:lnTo>
                  <a:lnTo>
                    <a:pt x="21856" y="32384"/>
                  </a:lnTo>
                  <a:lnTo>
                    <a:pt x="14503" y="35687"/>
                  </a:lnTo>
                  <a:lnTo>
                    <a:pt x="10756" y="37210"/>
                  </a:lnTo>
                  <a:lnTo>
                    <a:pt x="6946" y="38607"/>
                  </a:lnTo>
                  <a:lnTo>
                    <a:pt x="10934" y="46862"/>
                  </a:lnTo>
                  <a:lnTo>
                    <a:pt x="31864" y="37464"/>
                  </a:lnTo>
                  <a:lnTo>
                    <a:pt x="35267" y="35813"/>
                  </a:lnTo>
                  <a:lnTo>
                    <a:pt x="43192" y="29209"/>
                  </a:lnTo>
                  <a:lnTo>
                    <a:pt x="58497" y="29209"/>
                  </a:lnTo>
                  <a:lnTo>
                    <a:pt x="57797" y="28828"/>
                  </a:lnTo>
                  <a:lnTo>
                    <a:pt x="55753" y="27812"/>
                  </a:lnTo>
                  <a:lnTo>
                    <a:pt x="54101" y="26669"/>
                  </a:lnTo>
                  <a:lnTo>
                    <a:pt x="48425" y="17398"/>
                  </a:lnTo>
                  <a:lnTo>
                    <a:pt x="48298" y="14985"/>
                  </a:lnTo>
                  <a:close/>
                </a:path>
                <a:path w="527050" h="97790">
                  <a:moveTo>
                    <a:pt x="58497" y="29209"/>
                  </a:moveTo>
                  <a:lnTo>
                    <a:pt x="43294" y="29209"/>
                  </a:lnTo>
                  <a:lnTo>
                    <a:pt x="43903" y="30353"/>
                  </a:lnTo>
                  <a:lnTo>
                    <a:pt x="57416" y="38734"/>
                  </a:lnTo>
                  <a:lnTo>
                    <a:pt x="67411" y="43560"/>
                  </a:lnTo>
                  <a:lnTo>
                    <a:pt x="71272" y="45212"/>
                  </a:lnTo>
                  <a:lnTo>
                    <a:pt x="75565" y="46862"/>
                  </a:lnTo>
                  <a:lnTo>
                    <a:pt x="79438" y="38607"/>
                  </a:lnTo>
                  <a:lnTo>
                    <a:pt x="75628" y="37210"/>
                  </a:lnTo>
                  <a:lnTo>
                    <a:pt x="71882" y="35687"/>
                  </a:lnTo>
                  <a:lnTo>
                    <a:pt x="64541" y="32384"/>
                  </a:lnTo>
                  <a:lnTo>
                    <a:pt x="61061" y="30606"/>
                  </a:lnTo>
                  <a:lnTo>
                    <a:pt x="58497" y="29209"/>
                  </a:lnTo>
                  <a:close/>
                </a:path>
                <a:path w="527050" h="97790">
                  <a:moveTo>
                    <a:pt x="75463" y="6350"/>
                  </a:moveTo>
                  <a:lnTo>
                    <a:pt x="11137" y="6350"/>
                  </a:lnTo>
                  <a:lnTo>
                    <a:pt x="11137" y="14985"/>
                  </a:lnTo>
                  <a:lnTo>
                    <a:pt x="75463" y="14985"/>
                  </a:lnTo>
                  <a:lnTo>
                    <a:pt x="75463" y="6350"/>
                  </a:lnTo>
                  <a:close/>
                </a:path>
                <a:path w="527050" h="97790">
                  <a:moveTo>
                    <a:pt x="249897" y="4444"/>
                  </a:moveTo>
                  <a:lnTo>
                    <a:pt x="189547" y="4444"/>
                  </a:lnTo>
                  <a:lnTo>
                    <a:pt x="189547" y="36575"/>
                  </a:lnTo>
                  <a:lnTo>
                    <a:pt x="250507" y="36575"/>
                  </a:lnTo>
                  <a:lnTo>
                    <a:pt x="250507" y="28066"/>
                  </a:lnTo>
                  <a:lnTo>
                    <a:pt x="199555" y="28066"/>
                  </a:lnTo>
                  <a:lnTo>
                    <a:pt x="199555" y="12953"/>
                  </a:lnTo>
                  <a:lnTo>
                    <a:pt x="249897" y="12953"/>
                  </a:lnTo>
                  <a:lnTo>
                    <a:pt x="249897" y="4444"/>
                  </a:lnTo>
                  <a:close/>
                </a:path>
                <a:path w="527050" h="97790">
                  <a:moveTo>
                    <a:pt x="351561" y="51307"/>
                  </a:moveTo>
                  <a:lnTo>
                    <a:pt x="265176" y="51307"/>
                  </a:lnTo>
                  <a:lnTo>
                    <a:pt x="265176" y="59689"/>
                  </a:lnTo>
                  <a:lnTo>
                    <a:pt x="351561" y="59689"/>
                  </a:lnTo>
                  <a:lnTo>
                    <a:pt x="351561" y="51307"/>
                  </a:lnTo>
                  <a:close/>
                </a:path>
                <a:path w="527050" h="97790">
                  <a:moveTo>
                    <a:pt x="313474" y="43560"/>
                  </a:moveTo>
                  <a:lnTo>
                    <a:pt x="303263" y="43560"/>
                  </a:lnTo>
                  <a:lnTo>
                    <a:pt x="303263" y="51307"/>
                  </a:lnTo>
                  <a:lnTo>
                    <a:pt x="313474" y="51307"/>
                  </a:lnTo>
                  <a:lnTo>
                    <a:pt x="313474" y="43560"/>
                  </a:lnTo>
                  <a:close/>
                </a:path>
                <a:path w="527050" h="97790">
                  <a:moveTo>
                    <a:pt x="338594" y="4190"/>
                  </a:moveTo>
                  <a:lnTo>
                    <a:pt x="277126" y="4190"/>
                  </a:lnTo>
                  <a:lnTo>
                    <a:pt x="277126" y="12445"/>
                  </a:lnTo>
                  <a:lnTo>
                    <a:pt x="328688" y="12445"/>
                  </a:lnTo>
                  <a:lnTo>
                    <a:pt x="328688" y="19812"/>
                  </a:lnTo>
                  <a:lnTo>
                    <a:pt x="277634" y="19812"/>
                  </a:lnTo>
                  <a:lnTo>
                    <a:pt x="277634" y="43560"/>
                  </a:lnTo>
                  <a:lnTo>
                    <a:pt x="340436" y="43560"/>
                  </a:lnTo>
                  <a:lnTo>
                    <a:pt x="340436" y="35306"/>
                  </a:lnTo>
                  <a:lnTo>
                    <a:pt x="287540" y="35306"/>
                  </a:lnTo>
                  <a:lnTo>
                    <a:pt x="287540" y="27812"/>
                  </a:lnTo>
                  <a:lnTo>
                    <a:pt x="338594" y="27812"/>
                  </a:lnTo>
                  <a:lnTo>
                    <a:pt x="338594" y="4190"/>
                  </a:lnTo>
                  <a:close/>
                </a:path>
                <a:path w="527050" h="97790">
                  <a:moveTo>
                    <a:pt x="518756" y="11810"/>
                  </a:moveTo>
                  <a:lnTo>
                    <a:pt x="448500" y="11810"/>
                  </a:lnTo>
                  <a:lnTo>
                    <a:pt x="448500" y="20319"/>
                  </a:lnTo>
                  <a:lnTo>
                    <a:pt x="518756" y="20319"/>
                  </a:lnTo>
                  <a:lnTo>
                    <a:pt x="518756" y="11810"/>
                  </a:lnTo>
                  <a:close/>
                </a:path>
                <a:path w="527050" h="97790">
                  <a:moveTo>
                    <a:pt x="488835" y="0"/>
                  </a:moveTo>
                  <a:lnTo>
                    <a:pt x="478421" y="0"/>
                  </a:lnTo>
                  <a:lnTo>
                    <a:pt x="478421" y="11810"/>
                  </a:lnTo>
                  <a:lnTo>
                    <a:pt x="488835" y="11810"/>
                  </a:lnTo>
                  <a:lnTo>
                    <a:pt x="488835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5" name="object 465"/>
            <p:cNvSpPr/>
            <p:nvPr/>
          </p:nvSpPr>
          <p:spPr>
            <a:xfrm>
              <a:off x="465531" y="8291448"/>
              <a:ext cx="527050" cy="97790"/>
            </a:xfrm>
            <a:custGeom>
              <a:avLst/>
              <a:gdLst/>
              <a:ahLst/>
              <a:cxnLst/>
              <a:rect l="l" t="t" r="r" b="b"/>
              <a:pathLst>
                <a:path w="527050" h="97790">
                  <a:moveTo>
                    <a:pt x="219976" y="68706"/>
                  </a:moveTo>
                  <a:lnTo>
                    <a:pt x="217119" y="68706"/>
                  </a:lnTo>
                  <a:lnTo>
                    <a:pt x="214503" y="68960"/>
                  </a:lnTo>
                  <a:lnTo>
                    <a:pt x="212115" y="69468"/>
                  </a:lnTo>
                  <a:lnTo>
                    <a:pt x="209740" y="69976"/>
                  </a:lnTo>
                  <a:lnTo>
                    <a:pt x="207695" y="70612"/>
                  </a:lnTo>
                  <a:lnTo>
                    <a:pt x="205994" y="71500"/>
                  </a:lnTo>
                  <a:lnTo>
                    <a:pt x="204292" y="72262"/>
                  </a:lnTo>
                  <a:lnTo>
                    <a:pt x="202958" y="73278"/>
                  </a:lnTo>
                  <a:lnTo>
                    <a:pt x="202006" y="74422"/>
                  </a:lnTo>
                  <a:lnTo>
                    <a:pt x="201053" y="75564"/>
                  </a:lnTo>
                  <a:lnTo>
                    <a:pt x="200583" y="76707"/>
                  </a:lnTo>
                  <a:lnTo>
                    <a:pt x="200583" y="77978"/>
                  </a:lnTo>
                  <a:lnTo>
                    <a:pt x="200583" y="80263"/>
                  </a:lnTo>
                  <a:lnTo>
                    <a:pt x="200583" y="81406"/>
                  </a:lnTo>
                  <a:lnTo>
                    <a:pt x="201053" y="82550"/>
                  </a:lnTo>
                  <a:lnTo>
                    <a:pt x="202006" y="83692"/>
                  </a:lnTo>
                  <a:lnTo>
                    <a:pt x="202958" y="84835"/>
                  </a:lnTo>
                  <a:lnTo>
                    <a:pt x="217119" y="89534"/>
                  </a:lnTo>
                  <a:lnTo>
                    <a:pt x="219976" y="89534"/>
                  </a:lnTo>
                  <a:lnTo>
                    <a:pt x="222834" y="89534"/>
                  </a:lnTo>
                  <a:lnTo>
                    <a:pt x="225463" y="89281"/>
                  </a:lnTo>
                  <a:lnTo>
                    <a:pt x="227837" y="88772"/>
                  </a:lnTo>
                  <a:lnTo>
                    <a:pt x="230225" y="88264"/>
                  </a:lnTo>
                  <a:lnTo>
                    <a:pt x="237947" y="83692"/>
                  </a:lnTo>
                  <a:lnTo>
                    <a:pt x="238899" y="82550"/>
                  </a:lnTo>
                  <a:lnTo>
                    <a:pt x="239382" y="81406"/>
                  </a:lnTo>
                  <a:lnTo>
                    <a:pt x="239382" y="80263"/>
                  </a:lnTo>
                  <a:lnTo>
                    <a:pt x="239382" y="77978"/>
                  </a:lnTo>
                  <a:lnTo>
                    <a:pt x="239382" y="76707"/>
                  </a:lnTo>
                  <a:lnTo>
                    <a:pt x="238899" y="75564"/>
                  </a:lnTo>
                  <a:lnTo>
                    <a:pt x="237947" y="74422"/>
                  </a:lnTo>
                  <a:lnTo>
                    <a:pt x="236994" y="73278"/>
                  </a:lnTo>
                  <a:lnTo>
                    <a:pt x="235673" y="72262"/>
                  </a:lnTo>
                  <a:lnTo>
                    <a:pt x="233972" y="71500"/>
                  </a:lnTo>
                  <a:lnTo>
                    <a:pt x="232270" y="70612"/>
                  </a:lnTo>
                  <a:lnTo>
                    <a:pt x="230225" y="69976"/>
                  </a:lnTo>
                  <a:lnTo>
                    <a:pt x="227837" y="69468"/>
                  </a:lnTo>
                  <a:lnTo>
                    <a:pt x="225463" y="68960"/>
                  </a:lnTo>
                  <a:lnTo>
                    <a:pt x="222834" y="68706"/>
                  </a:lnTo>
                  <a:lnTo>
                    <a:pt x="219976" y="68706"/>
                  </a:lnTo>
                  <a:close/>
                </a:path>
                <a:path w="527050" h="97790">
                  <a:moveTo>
                    <a:pt x="276313" y="66801"/>
                  </a:moveTo>
                  <a:lnTo>
                    <a:pt x="339509" y="66801"/>
                  </a:lnTo>
                  <a:lnTo>
                    <a:pt x="339509" y="96265"/>
                  </a:lnTo>
                  <a:lnTo>
                    <a:pt x="329399" y="96265"/>
                  </a:lnTo>
                  <a:lnTo>
                    <a:pt x="329399" y="75310"/>
                  </a:lnTo>
                  <a:lnTo>
                    <a:pt x="276313" y="75310"/>
                  </a:lnTo>
                  <a:lnTo>
                    <a:pt x="276313" y="66801"/>
                  </a:lnTo>
                  <a:close/>
                </a:path>
                <a:path w="527050" h="97790">
                  <a:moveTo>
                    <a:pt x="373380" y="63500"/>
                  </a:moveTo>
                  <a:lnTo>
                    <a:pt x="383489" y="63500"/>
                  </a:lnTo>
                  <a:lnTo>
                    <a:pt x="383489" y="85343"/>
                  </a:lnTo>
                  <a:lnTo>
                    <a:pt x="434136" y="85343"/>
                  </a:lnTo>
                  <a:lnTo>
                    <a:pt x="434136" y="94106"/>
                  </a:lnTo>
                  <a:lnTo>
                    <a:pt x="373380" y="94106"/>
                  </a:lnTo>
                  <a:lnTo>
                    <a:pt x="373380" y="63500"/>
                  </a:lnTo>
                  <a:close/>
                </a:path>
                <a:path w="527050" h="97790">
                  <a:moveTo>
                    <a:pt x="107594" y="62864"/>
                  </a:moveTo>
                  <a:lnTo>
                    <a:pt x="117703" y="62864"/>
                  </a:lnTo>
                  <a:lnTo>
                    <a:pt x="117703" y="85343"/>
                  </a:lnTo>
                  <a:lnTo>
                    <a:pt x="168351" y="85343"/>
                  </a:lnTo>
                  <a:lnTo>
                    <a:pt x="168351" y="94106"/>
                  </a:lnTo>
                  <a:lnTo>
                    <a:pt x="107594" y="94106"/>
                  </a:lnTo>
                  <a:lnTo>
                    <a:pt x="107594" y="62864"/>
                  </a:lnTo>
                  <a:close/>
                </a:path>
                <a:path w="527050" h="97790">
                  <a:moveTo>
                    <a:pt x="219976" y="60451"/>
                  </a:moveTo>
                  <a:lnTo>
                    <a:pt x="224472" y="60451"/>
                  </a:lnTo>
                  <a:lnTo>
                    <a:pt x="228523" y="60832"/>
                  </a:lnTo>
                  <a:lnTo>
                    <a:pt x="232130" y="61721"/>
                  </a:lnTo>
                  <a:lnTo>
                    <a:pt x="235737" y="62484"/>
                  </a:lnTo>
                  <a:lnTo>
                    <a:pt x="238823" y="63753"/>
                  </a:lnTo>
                  <a:lnTo>
                    <a:pt x="241376" y="65278"/>
                  </a:lnTo>
                  <a:lnTo>
                    <a:pt x="243928" y="66801"/>
                  </a:lnTo>
                  <a:lnTo>
                    <a:pt x="245897" y="68579"/>
                  </a:lnTo>
                  <a:lnTo>
                    <a:pt x="247294" y="70612"/>
                  </a:lnTo>
                  <a:lnTo>
                    <a:pt x="248691" y="72643"/>
                  </a:lnTo>
                  <a:lnTo>
                    <a:pt x="249389" y="74929"/>
                  </a:lnTo>
                  <a:lnTo>
                    <a:pt x="249389" y="77342"/>
                  </a:lnTo>
                  <a:lnTo>
                    <a:pt x="249389" y="80772"/>
                  </a:lnTo>
                  <a:lnTo>
                    <a:pt x="249389" y="83184"/>
                  </a:lnTo>
                  <a:lnTo>
                    <a:pt x="248704" y="85470"/>
                  </a:lnTo>
                  <a:lnTo>
                    <a:pt x="232181" y="96392"/>
                  </a:lnTo>
                  <a:lnTo>
                    <a:pt x="228536" y="97281"/>
                  </a:lnTo>
                  <a:lnTo>
                    <a:pt x="224472" y="97789"/>
                  </a:lnTo>
                  <a:lnTo>
                    <a:pt x="219976" y="97789"/>
                  </a:lnTo>
                  <a:lnTo>
                    <a:pt x="215480" y="97789"/>
                  </a:lnTo>
                  <a:lnTo>
                    <a:pt x="190576" y="83184"/>
                  </a:lnTo>
                  <a:lnTo>
                    <a:pt x="190576" y="80772"/>
                  </a:lnTo>
                  <a:lnTo>
                    <a:pt x="190576" y="77342"/>
                  </a:lnTo>
                  <a:lnTo>
                    <a:pt x="190576" y="74929"/>
                  </a:lnTo>
                  <a:lnTo>
                    <a:pt x="191249" y="72643"/>
                  </a:lnTo>
                  <a:lnTo>
                    <a:pt x="192608" y="70612"/>
                  </a:lnTo>
                  <a:lnTo>
                    <a:pt x="193979" y="68453"/>
                  </a:lnTo>
                  <a:lnTo>
                    <a:pt x="207772" y="61721"/>
                  </a:lnTo>
                  <a:lnTo>
                    <a:pt x="211416" y="60832"/>
                  </a:lnTo>
                  <a:lnTo>
                    <a:pt x="215480" y="60451"/>
                  </a:lnTo>
                  <a:lnTo>
                    <a:pt x="219976" y="60451"/>
                  </a:lnTo>
                  <a:close/>
                </a:path>
                <a:path w="527050" h="97790">
                  <a:moveTo>
                    <a:pt x="0" y="54228"/>
                  </a:moveTo>
                  <a:lnTo>
                    <a:pt x="86385" y="54228"/>
                  </a:lnTo>
                  <a:lnTo>
                    <a:pt x="86385" y="62864"/>
                  </a:lnTo>
                  <a:lnTo>
                    <a:pt x="48298" y="62864"/>
                  </a:lnTo>
                  <a:lnTo>
                    <a:pt x="48298" y="95122"/>
                  </a:lnTo>
                  <a:lnTo>
                    <a:pt x="38087" y="95122"/>
                  </a:lnTo>
                  <a:lnTo>
                    <a:pt x="38087" y="62864"/>
                  </a:lnTo>
                  <a:lnTo>
                    <a:pt x="0" y="62864"/>
                  </a:lnTo>
                  <a:lnTo>
                    <a:pt x="0" y="54228"/>
                  </a:lnTo>
                  <a:close/>
                </a:path>
                <a:path w="527050" h="97790">
                  <a:moveTo>
                    <a:pt x="176784" y="44703"/>
                  </a:moveTo>
                  <a:lnTo>
                    <a:pt x="263169" y="44703"/>
                  </a:lnTo>
                  <a:lnTo>
                    <a:pt x="263169" y="53212"/>
                  </a:lnTo>
                  <a:lnTo>
                    <a:pt x="176784" y="53212"/>
                  </a:lnTo>
                  <a:lnTo>
                    <a:pt x="176784" y="44703"/>
                  </a:lnTo>
                  <a:close/>
                </a:path>
                <a:path w="527050" h="97790">
                  <a:moveTo>
                    <a:pt x="483628" y="33273"/>
                  </a:moveTo>
                  <a:lnTo>
                    <a:pt x="480428" y="33273"/>
                  </a:lnTo>
                  <a:lnTo>
                    <a:pt x="477647" y="33528"/>
                  </a:lnTo>
                  <a:lnTo>
                    <a:pt x="475259" y="34162"/>
                  </a:lnTo>
                  <a:lnTo>
                    <a:pt x="472871" y="34670"/>
                  </a:lnTo>
                  <a:lnTo>
                    <a:pt x="470916" y="35432"/>
                  </a:lnTo>
                  <a:lnTo>
                    <a:pt x="469392" y="36321"/>
                  </a:lnTo>
                  <a:lnTo>
                    <a:pt x="467855" y="37210"/>
                  </a:lnTo>
                  <a:lnTo>
                    <a:pt x="466712" y="38353"/>
                  </a:lnTo>
                  <a:lnTo>
                    <a:pt x="465963" y="39496"/>
                  </a:lnTo>
                  <a:lnTo>
                    <a:pt x="465213" y="40639"/>
                  </a:lnTo>
                  <a:lnTo>
                    <a:pt x="464845" y="41782"/>
                  </a:lnTo>
                  <a:lnTo>
                    <a:pt x="464845" y="42798"/>
                  </a:lnTo>
                  <a:lnTo>
                    <a:pt x="464845" y="45084"/>
                  </a:lnTo>
                  <a:lnTo>
                    <a:pt x="464845" y="46228"/>
                  </a:lnTo>
                  <a:lnTo>
                    <a:pt x="465213" y="47370"/>
                  </a:lnTo>
                  <a:lnTo>
                    <a:pt x="465963" y="48513"/>
                  </a:lnTo>
                  <a:lnTo>
                    <a:pt x="466712" y="49656"/>
                  </a:lnTo>
                  <a:lnTo>
                    <a:pt x="467855" y="50672"/>
                  </a:lnTo>
                  <a:lnTo>
                    <a:pt x="469392" y="51562"/>
                  </a:lnTo>
                  <a:lnTo>
                    <a:pt x="470916" y="52450"/>
                  </a:lnTo>
                  <a:lnTo>
                    <a:pt x="472871" y="53212"/>
                  </a:lnTo>
                  <a:lnTo>
                    <a:pt x="475259" y="53847"/>
                  </a:lnTo>
                  <a:lnTo>
                    <a:pt x="477647" y="54356"/>
                  </a:lnTo>
                  <a:lnTo>
                    <a:pt x="480428" y="54737"/>
                  </a:lnTo>
                  <a:lnTo>
                    <a:pt x="483628" y="54737"/>
                  </a:lnTo>
                  <a:lnTo>
                    <a:pt x="486829" y="54737"/>
                  </a:lnTo>
                  <a:lnTo>
                    <a:pt x="501294" y="48513"/>
                  </a:lnTo>
                  <a:lnTo>
                    <a:pt x="502043" y="47370"/>
                  </a:lnTo>
                  <a:lnTo>
                    <a:pt x="502424" y="46228"/>
                  </a:lnTo>
                  <a:lnTo>
                    <a:pt x="502424" y="45084"/>
                  </a:lnTo>
                  <a:lnTo>
                    <a:pt x="502424" y="42798"/>
                  </a:lnTo>
                  <a:lnTo>
                    <a:pt x="502424" y="41782"/>
                  </a:lnTo>
                  <a:lnTo>
                    <a:pt x="502043" y="40639"/>
                  </a:lnTo>
                  <a:lnTo>
                    <a:pt x="501294" y="39496"/>
                  </a:lnTo>
                  <a:lnTo>
                    <a:pt x="500545" y="38353"/>
                  </a:lnTo>
                  <a:lnTo>
                    <a:pt x="491998" y="34162"/>
                  </a:lnTo>
                  <a:lnTo>
                    <a:pt x="489623" y="33528"/>
                  </a:lnTo>
                  <a:lnTo>
                    <a:pt x="486829" y="33273"/>
                  </a:lnTo>
                  <a:lnTo>
                    <a:pt x="483628" y="33273"/>
                  </a:lnTo>
                  <a:close/>
                </a:path>
                <a:path w="527050" h="97790">
                  <a:moveTo>
                    <a:pt x="369087" y="30479"/>
                  </a:moveTo>
                  <a:lnTo>
                    <a:pt x="369087" y="44576"/>
                  </a:lnTo>
                  <a:lnTo>
                    <a:pt x="393801" y="44576"/>
                  </a:lnTo>
                  <a:lnTo>
                    <a:pt x="393801" y="30479"/>
                  </a:lnTo>
                  <a:lnTo>
                    <a:pt x="369087" y="30479"/>
                  </a:lnTo>
                  <a:close/>
                </a:path>
                <a:path w="527050" h="97790">
                  <a:moveTo>
                    <a:pt x="483628" y="25018"/>
                  </a:moveTo>
                  <a:lnTo>
                    <a:pt x="488061" y="25018"/>
                  </a:lnTo>
                  <a:lnTo>
                    <a:pt x="492036" y="25526"/>
                  </a:lnTo>
                  <a:lnTo>
                    <a:pt x="495579" y="26288"/>
                  </a:lnTo>
                  <a:lnTo>
                    <a:pt x="499122" y="27178"/>
                  </a:lnTo>
                  <a:lnTo>
                    <a:pt x="502132" y="28320"/>
                  </a:lnTo>
                  <a:lnTo>
                    <a:pt x="504609" y="29971"/>
                  </a:lnTo>
                  <a:lnTo>
                    <a:pt x="507098" y="31495"/>
                  </a:lnTo>
                  <a:lnTo>
                    <a:pt x="509003" y="33273"/>
                  </a:lnTo>
                  <a:lnTo>
                    <a:pt x="510336" y="35432"/>
                  </a:lnTo>
                  <a:lnTo>
                    <a:pt x="511657" y="37464"/>
                  </a:lnTo>
                  <a:lnTo>
                    <a:pt x="512317" y="39750"/>
                  </a:lnTo>
                  <a:lnTo>
                    <a:pt x="512317" y="42290"/>
                  </a:lnTo>
                  <a:lnTo>
                    <a:pt x="512317" y="45592"/>
                  </a:lnTo>
                  <a:lnTo>
                    <a:pt x="512317" y="47878"/>
                  </a:lnTo>
                  <a:lnTo>
                    <a:pt x="511784" y="49910"/>
                  </a:lnTo>
                  <a:lnTo>
                    <a:pt x="510692" y="51815"/>
                  </a:lnTo>
                  <a:lnTo>
                    <a:pt x="509600" y="53847"/>
                  </a:lnTo>
                  <a:lnTo>
                    <a:pt x="508038" y="55498"/>
                  </a:lnTo>
                  <a:lnTo>
                    <a:pt x="505993" y="57022"/>
                  </a:lnTo>
                  <a:lnTo>
                    <a:pt x="503948" y="58546"/>
                  </a:lnTo>
                  <a:lnTo>
                    <a:pt x="501484" y="59816"/>
                  </a:lnTo>
                  <a:lnTo>
                    <a:pt x="498589" y="60706"/>
                  </a:lnTo>
                  <a:lnTo>
                    <a:pt x="495693" y="61721"/>
                  </a:lnTo>
                  <a:lnTo>
                    <a:pt x="492417" y="62356"/>
                  </a:lnTo>
                  <a:lnTo>
                    <a:pt x="488734" y="62610"/>
                  </a:lnTo>
                  <a:lnTo>
                    <a:pt x="488734" y="73913"/>
                  </a:lnTo>
                  <a:lnTo>
                    <a:pt x="526821" y="73913"/>
                  </a:lnTo>
                  <a:lnTo>
                    <a:pt x="526821" y="82550"/>
                  </a:lnTo>
                  <a:lnTo>
                    <a:pt x="440436" y="82550"/>
                  </a:lnTo>
                  <a:lnTo>
                    <a:pt x="440436" y="73913"/>
                  </a:lnTo>
                  <a:lnTo>
                    <a:pt x="478523" y="73913"/>
                  </a:lnTo>
                  <a:lnTo>
                    <a:pt x="478523" y="62610"/>
                  </a:lnTo>
                  <a:lnTo>
                    <a:pt x="474853" y="62356"/>
                  </a:lnTo>
                  <a:lnTo>
                    <a:pt x="471551" y="61721"/>
                  </a:lnTo>
                  <a:lnTo>
                    <a:pt x="468617" y="60706"/>
                  </a:lnTo>
                  <a:lnTo>
                    <a:pt x="465696" y="59816"/>
                  </a:lnTo>
                  <a:lnTo>
                    <a:pt x="456577" y="51815"/>
                  </a:lnTo>
                  <a:lnTo>
                    <a:pt x="455485" y="49910"/>
                  </a:lnTo>
                  <a:lnTo>
                    <a:pt x="454939" y="47878"/>
                  </a:lnTo>
                  <a:lnTo>
                    <a:pt x="454939" y="45592"/>
                  </a:lnTo>
                  <a:lnTo>
                    <a:pt x="454939" y="42290"/>
                  </a:lnTo>
                  <a:lnTo>
                    <a:pt x="454939" y="39750"/>
                  </a:lnTo>
                  <a:lnTo>
                    <a:pt x="455599" y="37464"/>
                  </a:lnTo>
                  <a:lnTo>
                    <a:pt x="456933" y="35432"/>
                  </a:lnTo>
                  <a:lnTo>
                    <a:pt x="458254" y="33273"/>
                  </a:lnTo>
                  <a:lnTo>
                    <a:pt x="460159" y="31495"/>
                  </a:lnTo>
                  <a:lnTo>
                    <a:pt x="462648" y="29971"/>
                  </a:lnTo>
                  <a:lnTo>
                    <a:pt x="465137" y="28320"/>
                  </a:lnTo>
                  <a:lnTo>
                    <a:pt x="468147" y="27178"/>
                  </a:lnTo>
                  <a:lnTo>
                    <a:pt x="471690" y="26288"/>
                  </a:lnTo>
                  <a:lnTo>
                    <a:pt x="475221" y="25526"/>
                  </a:lnTo>
                  <a:lnTo>
                    <a:pt x="479209" y="25018"/>
                  </a:lnTo>
                  <a:lnTo>
                    <a:pt x="483628" y="25018"/>
                  </a:lnTo>
                  <a:close/>
                </a:path>
                <a:path w="527050" h="97790">
                  <a:moveTo>
                    <a:pt x="104432" y="15239"/>
                  </a:moveTo>
                  <a:lnTo>
                    <a:pt x="104432" y="43306"/>
                  </a:lnTo>
                  <a:lnTo>
                    <a:pt x="127609" y="43306"/>
                  </a:lnTo>
                  <a:lnTo>
                    <a:pt x="127609" y="15239"/>
                  </a:lnTo>
                  <a:lnTo>
                    <a:pt x="104432" y="15239"/>
                  </a:lnTo>
                  <a:close/>
                </a:path>
                <a:path w="527050" h="97790">
                  <a:moveTo>
                    <a:pt x="94526" y="6731"/>
                  </a:moveTo>
                  <a:lnTo>
                    <a:pt x="137515" y="6731"/>
                  </a:lnTo>
                  <a:lnTo>
                    <a:pt x="137515" y="51942"/>
                  </a:lnTo>
                  <a:lnTo>
                    <a:pt x="94526" y="51942"/>
                  </a:lnTo>
                  <a:lnTo>
                    <a:pt x="94526" y="6731"/>
                  </a:lnTo>
                  <a:close/>
                </a:path>
                <a:path w="527050" h="97790">
                  <a:moveTo>
                    <a:pt x="11137" y="6350"/>
                  </a:moveTo>
                  <a:lnTo>
                    <a:pt x="75463" y="6350"/>
                  </a:lnTo>
                  <a:lnTo>
                    <a:pt x="75463" y="14985"/>
                  </a:lnTo>
                  <a:lnTo>
                    <a:pt x="48298" y="14985"/>
                  </a:lnTo>
                  <a:lnTo>
                    <a:pt x="48298" y="16128"/>
                  </a:lnTo>
                  <a:lnTo>
                    <a:pt x="48425" y="17398"/>
                  </a:lnTo>
                  <a:lnTo>
                    <a:pt x="48653" y="18541"/>
                  </a:lnTo>
                  <a:lnTo>
                    <a:pt x="48895" y="19812"/>
                  </a:lnTo>
                  <a:lnTo>
                    <a:pt x="49339" y="20954"/>
                  </a:lnTo>
                  <a:lnTo>
                    <a:pt x="49987" y="22097"/>
                  </a:lnTo>
                  <a:lnTo>
                    <a:pt x="50634" y="23240"/>
                  </a:lnTo>
                  <a:lnTo>
                    <a:pt x="51587" y="24384"/>
                  </a:lnTo>
                  <a:lnTo>
                    <a:pt x="52844" y="25526"/>
                  </a:lnTo>
                  <a:lnTo>
                    <a:pt x="54101" y="26669"/>
                  </a:lnTo>
                  <a:lnTo>
                    <a:pt x="55753" y="27812"/>
                  </a:lnTo>
                  <a:lnTo>
                    <a:pt x="57797" y="28828"/>
                  </a:lnTo>
                  <a:lnTo>
                    <a:pt x="61061" y="30606"/>
                  </a:lnTo>
                  <a:lnTo>
                    <a:pt x="64541" y="32384"/>
                  </a:lnTo>
                  <a:lnTo>
                    <a:pt x="68211" y="34035"/>
                  </a:lnTo>
                  <a:lnTo>
                    <a:pt x="71882" y="35687"/>
                  </a:lnTo>
                  <a:lnTo>
                    <a:pt x="75628" y="37210"/>
                  </a:lnTo>
                  <a:lnTo>
                    <a:pt x="79438" y="38607"/>
                  </a:lnTo>
                  <a:lnTo>
                    <a:pt x="75565" y="46862"/>
                  </a:lnTo>
                  <a:lnTo>
                    <a:pt x="57416" y="38734"/>
                  </a:lnTo>
                  <a:lnTo>
                    <a:pt x="54635" y="37464"/>
                  </a:lnTo>
                  <a:lnTo>
                    <a:pt x="51231" y="35687"/>
                  </a:lnTo>
                  <a:lnTo>
                    <a:pt x="48640" y="34162"/>
                  </a:lnTo>
                  <a:lnTo>
                    <a:pt x="46875" y="32892"/>
                  </a:lnTo>
                  <a:lnTo>
                    <a:pt x="45097" y="31622"/>
                  </a:lnTo>
                  <a:lnTo>
                    <a:pt x="43903" y="30353"/>
                  </a:lnTo>
                  <a:lnTo>
                    <a:pt x="43294" y="29209"/>
                  </a:lnTo>
                  <a:lnTo>
                    <a:pt x="31864" y="37464"/>
                  </a:lnTo>
                  <a:lnTo>
                    <a:pt x="29070" y="38862"/>
                  </a:lnTo>
                  <a:lnTo>
                    <a:pt x="10934" y="46862"/>
                  </a:lnTo>
                  <a:lnTo>
                    <a:pt x="6946" y="38607"/>
                  </a:lnTo>
                  <a:lnTo>
                    <a:pt x="10756" y="37210"/>
                  </a:lnTo>
                  <a:lnTo>
                    <a:pt x="14503" y="35687"/>
                  </a:lnTo>
                  <a:lnTo>
                    <a:pt x="18173" y="34035"/>
                  </a:lnTo>
                  <a:lnTo>
                    <a:pt x="21856" y="32384"/>
                  </a:lnTo>
                  <a:lnTo>
                    <a:pt x="25323" y="30606"/>
                  </a:lnTo>
                  <a:lnTo>
                    <a:pt x="28587" y="28828"/>
                  </a:lnTo>
                  <a:lnTo>
                    <a:pt x="30632" y="27812"/>
                  </a:lnTo>
                  <a:lnTo>
                    <a:pt x="32283" y="26669"/>
                  </a:lnTo>
                  <a:lnTo>
                    <a:pt x="33540" y="25526"/>
                  </a:lnTo>
                  <a:lnTo>
                    <a:pt x="34810" y="24384"/>
                  </a:lnTo>
                  <a:lnTo>
                    <a:pt x="35775" y="23240"/>
                  </a:lnTo>
                  <a:lnTo>
                    <a:pt x="36461" y="22097"/>
                  </a:lnTo>
                  <a:lnTo>
                    <a:pt x="37134" y="20954"/>
                  </a:lnTo>
                  <a:lnTo>
                    <a:pt x="37592" y="19812"/>
                  </a:lnTo>
                  <a:lnTo>
                    <a:pt x="37833" y="18541"/>
                  </a:lnTo>
                  <a:lnTo>
                    <a:pt x="38074" y="17398"/>
                  </a:lnTo>
                  <a:lnTo>
                    <a:pt x="38188" y="16128"/>
                  </a:lnTo>
                  <a:lnTo>
                    <a:pt x="38188" y="14985"/>
                  </a:lnTo>
                  <a:lnTo>
                    <a:pt x="11137" y="14985"/>
                  </a:lnTo>
                  <a:lnTo>
                    <a:pt x="11137" y="6350"/>
                  </a:lnTo>
                  <a:close/>
                </a:path>
                <a:path w="527050" h="97790">
                  <a:moveTo>
                    <a:pt x="189547" y="4444"/>
                  </a:moveTo>
                  <a:lnTo>
                    <a:pt x="249897" y="4444"/>
                  </a:lnTo>
                  <a:lnTo>
                    <a:pt x="249897" y="12953"/>
                  </a:lnTo>
                  <a:lnTo>
                    <a:pt x="199555" y="12953"/>
                  </a:lnTo>
                  <a:lnTo>
                    <a:pt x="199555" y="28066"/>
                  </a:lnTo>
                  <a:lnTo>
                    <a:pt x="250507" y="28066"/>
                  </a:lnTo>
                  <a:lnTo>
                    <a:pt x="250507" y="36575"/>
                  </a:lnTo>
                  <a:lnTo>
                    <a:pt x="189547" y="36575"/>
                  </a:lnTo>
                  <a:lnTo>
                    <a:pt x="189547" y="4444"/>
                  </a:lnTo>
                  <a:close/>
                </a:path>
                <a:path w="527050" h="97790">
                  <a:moveTo>
                    <a:pt x="277126" y="4190"/>
                  </a:moveTo>
                  <a:lnTo>
                    <a:pt x="338594" y="4190"/>
                  </a:lnTo>
                  <a:lnTo>
                    <a:pt x="338594" y="27812"/>
                  </a:lnTo>
                  <a:lnTo>
                    <a:pt x="287540" y="27812"/>
                  </a:lnTo>
                  <a:lnTo>
                    <a:pt x="287540" y="35306"/>
                  </a:lnTo>
                  <a:lnTo>
                    <a:pt x="340436" y="35306"/>
                  </a:lnTo>
                  <a:lnTo>
                    <a:pt x="340436" y="43560"/>
                  </a:lnTo>
                  <a:lnTo>
                    <a:pt x="313474" y="43560"/>
                  </a:lnTo>
                  <a:lnTo>
                    <a:pt x="313474" y="51307"/>
                  </a:lnTo>
                  <a:lnTo>
                    <a:pt x="351561" y="51307"/>
                  </a:lnTo>
                  <a:lnTo>
                    <a:pt x="351561" y="59689"/>
                  </a:lnTo>
                  <a:lnTo>
                    <a:pt x="265176" y="59689"/>
                  </a:lnTo>
                  <a:lnTo>
                    <a:pt x="265176" y="51307"/>
                  </a:lnTo>
                  <a:lnTo>
                    <a:pt x="303263" y="51307"/>
                  </a:lnTo>
                  <a:lnTo>
                    <a:pt x="303263" y="43560"/>
                  </a:lnTo>
                  <a:lnTo>
                    <a:pt x="277634" y="43560"/>
                  </a:lnTo>
                  <a:lnTo>
                    <a:pt x="277634" y="19812"/>
                  </a:lnTo>
                  <a:lnTo>
                    <a:pt x="328688" y="19812"/>
                  </a:lnTo>
                  <a:lnTo>
                    <a:pt x="328688" y="12445"/>
                  </a:lnTo>
                  <a:lnTo>
                    <a:pt x="277126" y="12445"/>
                  </a:lnTo>
                  <a:lnTo>
                    <a:pt x="277126" y="4190"/>
                  </a:lnTo>
                  <a:close/>
                </a:path>
                <a:path w="527050" h="97790">
                  <a:moveTo>
                    <a:pt x="422186" y="1015"/>
                  </a:moveTo>
                  <a:lnTo>
                    <a:pt x="432193" y="1015"/>
                  </a:lnTo>
                  <a:lnTo>
                    <a:pt x="432193" y="68198"/>
                  </a:lnTo>
                  <a:lnTo>
                    <a:pt x="422186" y="68198"/>
                  </a:lnTo>
                  <a:lnTo>
                    <a:pt x="422186" y="33400"/>
                  </a:lnTo>
                  <a:lnTo>
                    <a:pt x="403707" y="33400"/>
                  </a:lnTo>
                  <a:lnTo>
                    <a:pt x="403707" y="53085"/>
                  </a:lnTo>
                  <a:lnTo>
                    <a:pt x="359181" y="53085"/>
                  </a:lnTo>
                  <a:lnTo>
                    <a:pt x="359181" y="5334"/>
                  </a:lnTo>
                  <a:lnTo>
                    <a:pt x="369087" y="5334"/>
                  </a:lnTo>
                  <a:lnTo>
                    <a:pt x="369087" y="21970"/>
                  </a:lnTo>
                  <a:lnTo>
                    <a:pt x="393801" y="21970"/>
                  </a:lnTo>
                  <a:lnTo>
                    <a:pt x="393801" y="5334"/>
                  </a:lnTo>
                  <a:lnTo>
                    <a:pt x="403707" y="5334"/>
                  </a:lnTo>
                  <a:lnTo>
                    <a:pt x="403707" y="24891"/>
                  </a:lnTo>
                  <a:lnTo>
                    <a:pt x="422186" y="24891"/>
                  </a:lnTo>
                  <a:lnTo>
                    <a:pt x="422186" y="1015"/>
                  </a:lnTo>
                  <a:close/>
                </a:path>
                <a:path w="527050" h="97790">
                  <a:moveTo>
                    <a:pt x="156400" y="1015"/>
                  </a:moveTo>
                  <a:lnTo>
                    <a:pt x="166408" y="1015"/>
                  </a:lnTo>
                  <a:lnTo>
                    <a:pt x="166408" y="68198"/>
                  </a:lnTo>
                  <a:lnTo>
                    <a:pt x="156400" y="68198"/>
                  </a:lnTo>
                  <a:lnTo>
                    <a:pt x="156400" y="1015"/>
                  </a:lnTo>
                  <a:close/>
                </a:path>
                <a:path w="527050" h="97790">
                  <a:moveTo>
                    <a:pt x="478421" y="0"/>
                  </a:moveTo>
                  <a:lnTo>
                    <a:pt x="488835" y="0"/>
                  </a:lnTo>
                  <a:lnTo>
                    <a:pt x="488835" y="11810"/>
                  </a:lnTo>
                  <a:lnTo>
                    <a:pt x="518756" y="11810"/>
                  </a:lnTo>
                  <a:lnTo>
                    <a:pt x="518756" y="20319"/>
                  </a:lnTo>
                  <a:lnTo>
                    <a:pt x="448500" y="20319"/>
                  </a:lnTo>
                  <a:lnTo>
                    <a:pt x="448500" y="11810"/>
                  </a:lnTo>
                  <a:lnTo>
                    <a:pt x="478421" y="11810"/>
                  </a:lnTo>
                  <a:lnTo>
                    <a:pt x="478421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6" name="object 466"/>
            <p:cNvSpPr/>
            <p:nvPr/>
          </p:nvSpPr>
          <p:spPr>
            <a:xfrm>
              <a:off x="1001306" y="8293988"/>
              <a:ext cx="24765" cy="95885"/>
            </a:xfrm>
            <a:custGeom>
              <a:avLst/>
              <a:gdLst/>
              <a:ahLst/>
              <a:cxnLst/>
              <a:rect l="l" t="t" r="r" b="b"/>
              <a:pathLst>
                <a:path w="24765" h="95884">
                  <a:moveTo>
                    <a:pt x="24409" y="0"/>
                  </a:moveTo>
                  <a:lnTo>
                    <a:pt x="15011" y="0"/>
                  </a:lnTo>
                  <a:lnTo>
                    <a:pt x="9906" y="6096"/>
                  </a:lnTo>
                  <a:lnTo>
                    <a:pt x="0" y="45720"/>
                  </a:lnTo>
                  <a:lnTo>
                    <a:pt x="228" y="56501"/>
                  </a:lnTo>
                  <a:lnTo>
                    <a:pt x="15011" y="95631"/>
                  </a:lnTo>
                  <a:lnTo>
                    <a:pt x="24409" y="95631"/>
                  </a:lnTo>
                  <a:lnTo>
                    <a:pt x="19164" y="88392"/>
                  </a:lnTo>
                  <a:lnTo>
                    <a:pt x="15519" y="81026"/>
                  </a:lnTo>
                  <a:lnTo>
                    <a:pt x="11429" y="65786"/>
                  </a:lnTo>
                  <a:lnTo>
                    <a:pt x="10413" y="58039"/>
                  </a:lnTo>
                  <a:lnTo>
                    <a:pt x="10413" y="36957"/>
                  </a:lnTo>
                  <a:lnTo>
                    <a:pt x="11493" y="29083"/>
                  </a:lnTo>
                  <a:lnTo>
                    <a:pt x="15773" y="14097"/>
                  </a:lnTo>
                  <a:lnTo>
                    <a:pt x="19367" y="6858"/>
                  </a:lnTo>
                  <a:lnTo>
                    <a:pt x="24409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7" name="object 467"/>
            <p:cNvSpPr/>
            <p:nvPr/>
          </p:nvSpPr>
          <p:spPr>
            <a:xfrm>
              <a:off x="1001306" y="8293988"/>
              <a:ext cx="24765" cy="95885"/>
            </a:xfrm>
            <a:custGeom>
              <a:avLst/>
              <a:gdLst/>
              <a:ahLst/>
              <a:cxnLst/>
              <a:rect l="l" t="t" r="r" b="b"/>
              <a:pathLst>
                <a:path w="24765" h="95884">
                  <a:moveTo>
                    <a:pt x="15011" y="0"/>
                  </a:moveTo>
                  <a:lnTo>
                    <a:pt x="24409" y="0"/>
                  </a:lnTo>
                  <a:lnTo>
                    <a:pt x="19367" y="6858"/>
                  </a:lnTo>
                  <a:lnTo>
                    <a:pt x="15773" y="14097"/>
                  </a:lnTo>
                  <a:lnTo>
                    <a:pt x="13627" y="21590"/>
                  </a:lnTo>
                  <a:lnTo>
                    <a:pt x="11493" y="29083"/>
                  </a:lnTo>
                  <a:lnTo>
                    <a:pt x="10413" y="36957"/>
                  </a:lnTo>
                  <a:lnTo>
                    <a:pt x="10413" y="45212"/>
                  </a:lnTo>
                  <a:lnTo>
                    <a:pt x="10413" y="50292"/>
                  </a:lnTo>
                  <a:lnTo>
                    <a:pt x="10413" y="58039"/>
                  </a:lnTo>
                  <a:lnTo>
                    <a:pt x="11429" y="65786"/>
                  </a:lnTo>
                  <a:lnTo>
                    <a:pt x="13474" y="73406"/>
                  </a:lnTo>
                  <a:lnTo>
                    <a:pt x="15519" y="81026"/>
                  </a:lnTo>
                  <a:lnTo>
                    <a:pt x="19164" y="88392"/>
                  </a:lnTo>
                  <a:lnTo>
                    <a:pt x="24409" y="95631"/>
                  </a:lnTo>
                  <a:lnTo>
                    <a:pt x="15011" y="95631"/>
                  </a:lnTo>
                  <a:lnTo>
                    <a:pt x="228" y="56501"/>
                  </a:lnTo>
                  <a:lnTo>
                    <a:pt x="0" y="49784"/>
                  </a:lnTo>
                  <a:lnTo>
                    <a:pt x="0" y="45720"/>
                  </a:lnTo>
                  <a:lnTo>
                    <a:pt x="9906" y="6096"/>
                  </a:lnTo>
                  <a:lnTo>
                    <a:pt x="15011" y="0"/>
                  </a:lnTo>
                  <a:close/>
                </a:path>
              </a:pathLst>
            </a:custGeom>
            <a:ln w="9143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8" name="object 468"/>
            <p:cNvSpPr/>
            <p:nvPr/>
          </p:nvSpPr>
          <p:spPr>
            <a:xfrm>
              <a:off x="1026667" y="8291448"/>
              <a:ext cx="612140" cy="97790"/>
            </a:xfrm>
            <a:custGeom>
              <a:avLst/>
              <a:gdLst/>
              <a:ahLst/>
              <a:cxnLst/>
              <a:rect l="l" t="t" r="r" b="b"/>
              <a:pathLst>
                <a:path w="612139" h="97790">
                  <a:moveTo>
                    <a:pt x="119532" y="53720"/>
                  </a:moveTo>
                  <a:lnTo>
                    <a:pt x="109524" y="53720"/>
                  </a:lnTo>
                  <a:lnTo>
                    <a:pt x="109524" y="95122"/>
                  </a:lnTo>
                  <a:lnTo>
                    <a:pt x="168236" y="95122"/>
                  </a:lnTo>
                  <a:lnTo>
                    <a:pt x="168236" y="86487"/>
                  </a:lnTo>
                  <a:lnTo>
                    <a:pt x="119532" y="86487"/>
                  </a:lnTo>
                  <a:lnTo>
                    <a:pt x="119532" y="74167"/>
                  </a:lnTo>
                  <a:lnTo>
                    <a:pt x="168236" y="74167"/>
                  </a:lnTo>
                  <a:lnTo>
                    <a:pt x="168236" y="65659"/>
                  </a:lnTo>
                  <a:lnTo>
                    <a:pt x="119532" y="65659"/>
                  </a:lnTo>
                  <a:lnTo>
                    <a:pt x="119532" y="53720"/>
                  </a:lnTo>
                  <a:close/>
                </a:path>
                <a:path w="612139" h="97790">
                  <a:moveTo>
                    <a:pt x="168236" y="74167"/>
                  </a:moveTo>
                  <a:lnTo>
                    <a:pt x="158229" y="74167"/>
                  </a:lnTo>
                  <a:lnTo>
                    <a:pt x="158229" y="86487"/>
                  </a:lnTo>
                  <a:lnTo>
                    <a:pt x="168236" y="86487"/>
                  </a:lnTo>
                  <a:lnTo>
                    <a:pt x="168236" y="74167"/>
                  </a:lnTo>
                  <a:close/>
                </a:path>
                <a:path w="612139" h="97790">
                  <a:moveTo>
                    <a:pt x="168236" y="53720"/>
                  </a:moveTo>
                  <a:lnTo>
                    <a:pt x="158229" y="53720"/>
                  </a:lnTo>
                  <a:lnTo>
                    <a:pt x="158229" y="65659"/>
                  </a:lnTo>
                  <a:lnTo>
                    <a:pt x="168236" y="65659"/>
                  </a:lnTo>
                  <a:lnTo>
                    <a:pt x="168236" y="53720"/>
                  </a:lnTo>
                  <a:close/>
                </a:path>
                <a:path w="612139" h="97790">
                  <a:moveTo>
                    <a:pt x="311022" y="60451"/>
                  </a:moveTo>
                  <a:lnTo>
                    <a:pt x="302006" y="60451"/>
                  </a:lnTo>
                  <a:lnTo>
                    <a:pt x="297941" y="60832"/>
                  </a:lnTo>
                  <a:lnTo>
                    <a:pt x="294385" y="61721"/>
                  </a:lnTo>
                  <a:lnTo>
                    <a:pt x="290703" y="62484"/>
                  </a:lnTo>
                  <a:lnTo>
                    <a:pt x="277113" y="74929"/>
                  </a:lnTo>
                  <a:lnTo>
                    <a:pt x="277113" y="83184"/>
                  </a:lnTo>
                  <a:lnTo>
                    <a:pt x="302006" y="97789"/>
                  </a:lnTo>
                  <a:lnTo>
                    <a:pt x="311022" y="97789"/>
                  </a:lnTo>
                  <a:lnTo>
                    <a:pt x="332485" y="89534"/>
                  </a:lnTo>
                  <a:lnTo>
                    <a:pt x="303656" y="89534"/>
                  </a:lnTo>
                  <a:lnTo>
                    <a:pt x="301116" y="89281"/>
                  </a:lnTo>
                  <a:lnTo>
                    <a:pt x="287147" y="81406"/>
                  </a:lnTo>
                  <a:lnTo>
                    <a:pt x="287147" y="76707"/>
                  </a:lnTo>
                  <a:lnTo>
                    <a:pt x="292607" y="71500"/>
                  </a:lnTo>
                  <a:lnTo>
                    <a:pt x="294259" y="70612"/>
                  </a:lnTo>
                  <a:lnTo>
                    <a:pt x="296291" y="69976"/>
                  </a:lnTo>
                  <a:lnTo>
                    <a:pt x="301116" y="68960"/>
                  </a:lnTo>
                  <a:lnTo>
                    <a:pt x="303656" y="68706"/>
                  </a:lnTo>
                  <a:lnTo>
                    <a:pt x="332573" y="68706"/>
                  </a:lnTo>
                  <a:lnTo>
                    <a:pt x="332485" y="68579"/>
                  </a:lnTo>
                  <a:lnTo>
                    <a:pt x="330453" y="66801"/>
                  </a:lnTo>
                  <a:lnTo>
                    <a:pt x="325373" y="63753"/>
                  </a:lnTo>
                  <a:lnTo>
                    <a:pt x="322325" y="62484"/>
                  </a:lnTo>
                  <a:lnTo>
                    <a:pt x="318643" y="61721"/>
                  </a:lnTo>
                  <a:lnTo>
                    <a:pt x="315087" y="60832"/>
                  </a:lnTo>
                  <a:lnTo>
                    <a:pt x="311022" y="60451"/>
                  </a:lnTo>
                  <a:close/>
                </a:path>
                <a:path w="612139" h="97790">
                  <a:moveTo>
                    <a:pt x="332573" y="68706"/>
                  </a:moveTo>
                  <a:lnTo>
                    <a:pt x="309372" y="68706"/>
                  </a:lnTo>
                  <a:lnTo>
                    <a:pt x="312038" y="68960"/>
                  </a:lnTo>
                  <a:lnTo>
                    <a:pt x="314451" y="69468"/>
                  </a:lnTo>
                  <a:lnTo>
                    <a:pt x="316738" y="69976"/>
                  </a:lnTo>
                  <a:lnTo>
                    <a:pt x="318769" y="70612"/>
                  </a:lnTo>
                  <a:lnTo>
                    <a:pt x="320547" y="71500"/>
                  </a:lnTo>
                  <a:lnTo>
                    <a:pt x="322198" y="72262"/>
                  </a:lnTo>
                  <a:lnTo>
                    <a:pt x="323595" y="73278"/>
                  </a:lnTo>
                  <a:lnTo>
                    <a:pt x="324484" y="74422"/>
                  </a:lnTo>
                  <a:lnTo>
                    <a:pt x="325500" y="75564"/>
                  </a:lnTo>
                  <a:lnTo>
                    <a:pt x="325881" y="76707"/>
                  </a:lnTo>
                  <a:lnTo>
                    <a:pt x="325881" y="81406"/>
                  </a:lnTo>
                  <a:lnTo>
                    <a:pt x="325500" y="82550"/>
                  </a:lnTo>
                  <a:lnTo>
                    <a:pt x="324484" y="83692"/>
                  </a:lnTo>
                  <a:lnTo>
                    <a:pt x="323595" y="84835"/>
                  </a:lnTo>
                  <a:lnTo>
                    <a:pt x="309372" y="89534"/>
                  </a:lnTo>
                  <a:lnTo>
                    <a:pt x="332485" y="89534"/>
                  </a:lnTo>
                  <a:lnTo>
                    <a:pt x="335279" y="85470"/>
                  </a:lnTo>
                  <a:lnTo>
                    <a:pt x="335915" y="83184"/>
                  </a:lnTo>
                  <a:lnTo>
                    <a:pt x="335915" y="74929"/>
                  </a:lnTo>
                  <a:lnTo>
                    <a:pt x="335279" y="72643"/>
                  </a:lnTo>
                  <a:lnTo>
                    <a:pt x="332573" y="68706"/>
                  </a:lnTo>
                  <a:close/>
                </a:path>
                <a:path w="612139" h="97790">
                  <a:moveTo>
                    <a:pt x="426084" y="66801"/>
                  </a:moveTo>
                  <a:lnTo>
                    <a:pt x="362838" y="66801"/>
                  </a:lnTo>
                  <a:lnTo>
                    <a:pt x="362838" y="75310"/>
                  </a:lnTo>
                  <a:lnTo>
                    <a:pt x="415925" y="75310"/>
                  </a:lnTo>
                  <a:lnTo>
                    <a:pt x="415925" y="96265"/>
                  </a:lnTo>
                  <a:lnTo>
                    <a:pt x="426084" y="96265"/>
                  </a:lnTo>
                  <a:lnTo>
                    <a:pt x="426084" y="66801"/>
                  </a:lnTo>
                  <a:close/>
                </a:path>
                <a:path w="612139" h="97790">
                  <a:moveTo>
                    <a:pt x="468503" y="63500"/>
                  </a:moveTo>
                  <a:lnTo>
                    <a:pt x="458469" y="63500"/>
                  </a:lnTo>
                  <a:lnTo>
                    <a:pt x="458469" y="94106"/>
                  </a:lnTo>
                  <a:lnTo>
                    <a:pt x="519175" y="94106"/>
                  </a:lnTo>
                  <a:lnTo>
                    <a:pt x="519175" y="85343"/>
                  </a:lnTo>
                  <a:lnTo>
                    <a:pt x="468503" y="85343"/>
                  </a:lnTo>
                  <a:lnTo>
                    <a:pt x="468503" y="63500"/>
                  </a:lnTo>
                  <a:close/>
                </a:path>
                <a:path w="612139" h="97790">
                  <a:moveTo>
                    <a:pt x="517270" y="33400"/>
                  </a:moveTo>
                  <a:lnTo>
                    <a:pt x="507238" y="33400"/>
                  </a:lnTo>
                  <a:lnTo>
                    <a:pt x="507238" y="68198"/>
                  </a:lnTo>
                  <a:lnTo>
                    <a:pt x="517270" y="68198"/>
                  </a:lnTo>
                  <a:lnTo>
                    <a:pt x="517270" y="33400"/>
                  </a:lnTo>
                  <a:close/>
                </a:path>
                <a:path w="612139" h="97790">
                  <a:moveTo>
                    <a:pt x="454151" y="5334"/>
                  </a:moveTo>
                  <a:lnTo>
                    <a:pt x="444245" y="5334"/>
                  </a:lnTo>
                  <a:lnTo>
                    <a:pt x="444245" y="53085"/>
                  </a:lnTo>
                  <a:lnTo>
                    <a:pt x="488695" y="53085"/>
                  </a:lnTo>
                  <a:lnTo>
                    <a:pt x="488695" y="44576"/>
                  </a:lnTo>
                  <a:lnTo>
                    <a:pt x="454151" y="44576"/>
                  </a:lnTo>
                  <a:lnTo>
                    <a:pt x="454151" y="30479"/>
                  </a:lnTo>
                  <a:lnTo>
                    <a:pt x="517270" y="30479"/>
                  </a:lnTo>
                  <a:lnTo>
                    <a:pt x="517270" y="24891"/>
                  </a:lnTo>
                  <a:lnTo>
                    <a:pt x="488695" y="24891"/>
                  </a:lnTo>
                  <a:lnTo>
                    <a:pt x="488695" y="21970"/>
                  </a:lnTo>
                  <a:lnTo>
                    <a:pt x="454151" y="21970"/>
                  </a:lnTo>
                  <a:lnTo>
                    <a:pt x="454151" y="5334"/>
                  </a:lnTo>
                  <a:close/>
                </a:path>
                <a:path w="612139" h="97790">
                  <a:moveTo>
                    <a:pt x="517270" y="30479"/>
                  </a:moveTo>
                  <a:lnTo>
                    <a:pt x="478790" y="30479"/>
                  </a:lnTo>
                  <a:lnTo>
                    <a:pt x="478790" y="44576"/>
                  </a:lnTo>
                  <a:lnTo>
                    <a:pt x="488695" y="44576"/>
                  </a:lnTo>
                  <a:lnTo>
                    <a:pt x="488695" y="33400"/>
                  </a:lnTo>
                  <a:lnTo>
                    <a:pt x="517270" y="33400"/>
                  </a:lnTo>
                  <a:lnTo>
                    <a:pt x="517270" y="30479"/>
                  </a:lnTo>
                  <a:close/>
                </a:path>
                <a:path w="612139" h="97790">
                  <a:moveTo>
                    <a:pt x="517270" y="1015"/>
                  </a:moveTo>
                  <a:lnTo>
                    <a:pt x="507238" y="1015"/>
                  </a:lnTo>
                  <a:lnTo>
                    <a:pt x="507238" y="24891"/>
                  </a:lnTo>
                  <a:lnTo>
                    <a:pt x="517270" y="24891"/>
                  </a:lnTo>
                  <a:lnTo>
                    <a:pt x="517270" y="1015"/>
                  </a:lnTo>
                  <a:close/>
                </a:path>
                <a:path w="612139" h="97790">
                  <a:moveTo>
                    <a:pt x="488695" y="5334"/>
                  </a:moveTo>
                  <a:lnTo>
                    <a:pt x="478790" y="5334"/>
                  </a:lnTo>
                  <a:lnTo>
                    <a:pt x="478790" y="21970"/>
                  </a:lnTo>
                  <a:lnTo>
                    <a:pt x="488695" y="21970"/>
                  </a:lnTo>
                  <a:lnTo>
                    <a:pt x="488695" y="5334"/>
                  </a:lnTo>
                  <a:close/>
                </a:path>
                <a:path w="612139" h="97790">
                  <a:moveTo>
                    <a:pt x="250062" y="1015"/>
                  </a:moveTo>
                  <a:lnTo>
                    <a:pt x="239991" y="1015"/>
                  </a:lnTo>
                  <a:lnTo>
                    <a:pt x="239991" y="95122"/>
                  </a:lnTo>
                  <a:lnTo>
                    <a:pt x="250062" y="95122"/>
                  </a:lnTo>
                  <a:lnTo>
                    <a:pt x="250062" y="44576"/>
                  </a:lnTo>
                  <a:lnTo>
                    <a:pt x="264541" y="44576"/>
                  </a:lnTo>
                  <a:lnTo>
                    <a:pt x="264541" y="35813"/>
                  </a:lnTo>
                  <a:lnTo>
                    <a:pt x="250062" y="35813"/>
                  </a:lnTo>
                  <a:lnTo>
                    <a:pt x="250062" y="1015"/>
                  </a:lnTo>
                  <a:close/>
                </a:path>
                <a:path w="612139" h="97790">
                  <a:moveTo>
                    <a:pt x="349757" y="44703"/>
                  </a:moveTo>
                  <a:lnTo>
                    <a:pt x="263397" y="44703"/>
                  </a:lnTo>
                  <a:lnTo>
                    <a:pt x="263397" y="53212"/>
                  </a:lnTo>
                  <a:lnTo>
                    <a:pt x="349757" y="53212"/>
                  </a:lnTo>
                  <a:lnTo>
                    <a:pt x="349757" y="44703"/>
                  </a:lnTo>
                  <a:close/>
                </a:path>
                <a:path w="612139" h="97790">
                  <a:moveTo>
                    <a:pt x="336422" y="4444"/>
                  </a:moveTo>
                  <a:lnTo>
                    <a:pt x="276097" y="4444"/>
                  </a:lnTo>
                  <a:lnTo>
                    <a:pt x="276097" y="36575"/>
                  </a:lnTo>
                  <a:lnTo>
                    <a:pt x="337057" y="36575"/>
                  </a:lnTo>
                  <a:lnTo>
                    <a:pt x="337057" y="28066"/>
                  </a:lnTo>
                  <a:lnTo>
                    <a:pt x="286131" y="28066"/>
                  </a:lnTo>
                  <a:lnTo>
                    <a:pt x="286131" y="12953"/>
                  </a:lnTo>
                  <a:lnTo>
                    <a:pt x="336422" y="12953"/>
                  </a:lnTo>
                  <a:lnTo>
                    <a:pt x="336422" y="4444"/>
                  </a:lnTo>
                  <a:close/>
                </a:path>
                <a:path w="612139" h="97790">
                  <a:moveTo>
                    <a:pt x="611886" y="73913"/>
                  </a:moveTo>
                  <a:lnTo>
                    <a:pt x="525526" y="73913"/>
                  </a:lnTo>
                  <a:lnTo>
                    <a:pt x="525526" y="82550"/>
                  </a:lnTo>
                  <a:lnTo>
                    <a:pt x="611886" y="82550"/>
                  </a:lnTo>
                  <a:lnTo>
                    <a:pt x="611886" y="73913"/>
                  </a:lnTo>
                  <a:close/>
                </a:path>
                <a:path w="612139" h="97790">
                  <a:moveTo>
                    <a:pt x="573151" y="25018"/>
                  </a:moveTo>
                  <a:lnTo>
                    <a:pt x="564260" y="25018"/>
                  </a:lnTo>
                  <a:lnTo>
                    <a:pt x="560323" y="25526"/>
                  </a:lnTo>
                  <a:lnTo>
                    <a:pt x="556768" y="26288"/>
                  </a:lnTo>
                  <a:lnTo>
                    <a:pt x="553212" y="27178"/>
                  </a:lnTo>
                  <a:lnTo>
                    <a:pt x="550163" y="28320"/>
                  </a:lnTo>
                  <a:lnTo>
                    <a:pt x="547623" y="29971"/>
                  </a:lnTo>
                  <a:lnTo>
                    <a:pt x="545210" y="31495"/>
                  </a:lnTo>
                  <a:lnTo>
                    <a:pt x="543306" y="33273"/>
                  </a:lnTo>
                  <a:lnTo>
                    <a:pt x="541909" y="35432"/>
                  </a:lnTo>
                  <a:lnTo>
                    <a:pt x="540638" y="37464"/>
                  </a:lnTo>
                  <a:lnTo>
                    <a:pt x="540004" y="39750"/>
                  </a:lnTo>
                  <a:lnTo>
                    <a:pt x="540004" y="47878"/>
                  </a:lnTo>
                  <a:lnTo>
                    <a:pt x="540512" y="49910"/>
                  </a:lnTo>
                  <a:lnTo>
                    <a:pt x="541654" y="51815"/>
                  </a:lnTo>
                  <a:lnTo>
                    <a:pt x="542670" y="53847"/>
                  </a:lnTo>
                  <a:lnTo>
                    <a:pt x="544194" y="55498"/>
                  </a:lnTo>
                  <a:lnTo>
                    <a:pt x="548259" y="58546"/>
                  </a:lnTo>
                  <a:lnTo>
                    <a:pt x="550672" y="59816"/>
                  </a:lnTo>
                  <a:lnTo>
                    <a:pt x="553719" y="60706"/>
                  </a:lnTo>
                  <a:lnTo>
                    <a:pt x="556641" y="61721"/>
                  </a:lnTo>
                  <a:lnTo>
                    <a:pt x="559943" y="62356"/>
                  </a:lnTo>
                  <a:lnTo>
                    <a:pt x="563626" y="62610"/>
                  </a:lnTo>
                  <a:lnTo>
                    <a:pt x="563626" y="73913"/>
                  </a:lnTo>
                  <a:lnTo>
                    <a:pt x="573785" y="73913"/>
                  </a:lnTo>
                  <a:lnTo>
                    <a:pt x="573785" y="62610"/>
                  </a:lnTo>
                  <a:lnTo>
                    <a:pt x="577469" y="62356"/>
                  </a:lnTo>
                  <a:lnTo>
                    <a:pt x="580770" y="61721"/>
                  </a:lnTo>
                  <a:lnTo>
                    <a:pt x="583691" y="60706"/>
                  </a:lnTo>
                  <a:lnTo>
                    <a:pt x="586485" y="59816"/>
                  </a:lnTo>
                  <a:lnTo>
                    <a:pt x="589026" y="58546"/>
                  </a:lnTo>
                  <a:lnTo>
                    <a:pt x="593090" y="55498"/>
                  </a:lnTo>
                  <a:lnTo>
                    <a:pt x="593793" y="54737"/>
                  </a:lnTo>
                  <a:lnTo>
                    <a:pt x="565531" y="54737"/>
                  </a:lnTo>
                  <a:lnTo>
                    <a:pt x="562737" y="54356"/>
                  </a:lnTo>
                  <a:lnTo>
                    <a:pt x="549910" y="46228"/>
                  </a:lnTo>
                  <a:lnTo>
                    <a:pt x="549910" y="41782"/>
                  </a:lnTo>
                  <a:lnTo>
                    <a:pt x="560323" y="34162"/>
                  </a:lnTo>
                  <a:lnTo>
                    <a:pt x="562737" y="33528"/>
                  </a:lnTo>
                  <a:lnTo>
                    <a:pt x="565531" y="33273"/>
                  </a:lnTo>
                  <a:lnTo>
                    <a:pt x="594106" y="33273"/>
                  </a:lnTo>
                  <a:lnTo>
                    <a:pt x="592201" y="31495"/>
                  </a:lnTo>
                  <a:lnTo>
                    <a:pt x="589660" y="29971"/>
                  </a:lnTo>
                  <a:lnTo>
                    <a:pt x="587120" y="28320"/>
                  </a:lnTo>
                  <a:lnTo>
                    <a:pt x="584200" y="27178"/>
                  </a:lnTo>
                  <a:lnTo>
                    <a:pt x="580644" y="26288"/>
                  </a:lnTo>
                  <a:lnTo>
                    <a:pt x="577088" y="25526"/>
                  </a:lnTo>
                  <a:lnTo>
                    <a:pt x="573151" y="25018"/>
                  </a:lnTo>
                  <a:close/>
                </a:path>
                <a:path w="612139" h="97790">
                  <a:moveTo>
                    <a:pt x="594106" y="33273"/>
                  </a:moveTo>
                  <a:lnTo>
                    <a:pt x="571881" y="33273"/>
                  </a:lnTo>
                  <a:lnTo>
                    <a:pt x="574675" y="33528"/>
                  </a:lnTo>
                  <a:lnTo>
                    <a:pt x="577088" y="34162"/>
                  </a:lnTo>
                  <a:lnTo>
                    <a:pt x="587501" y="41782"/>
                  </a:lnTo>
                  <a:lnTo>
                    <a:pt x="587501" y="46228"/>
                  </a:lnTo>
                  <a:lnTo>
                    <a:pt x="571881" y="54737"/>
                  </a:lnTo>
                  <a:lnTo>
                    <a:pt x="593793" y="54737"/>
                  </a:lnTo>
                  <a:lnTo>
                    <a:pt x="594613" y="53847"/>
                  </a:lnTo>
                  <a:lnTo>
                    <a:pt x="595757" y="51815"/>
                  </a:lnTo>
                  <a:lnTo>
                    <a:pt x="596772" y="49910"/>
                  </a:lnTo>
                  <a:lnTo>
                    <a:pt x="597407" y="47878"/>
                  </a:lnTo>
                  <a:lnTo>
                    <a:pt x="597407" y="39750"/>
                  </a:lnTo>
                  <a:lnTo>
                    <a:pt x="596645" y="37464"/>
                  </a:lnTo>
                  <a:lnTo>
                    <a:pt x="595376" y="35432"/>
                  </a:lnTo>
                  <a:lnTo>
                    <a:pt x="594106" y="33273"/>
                  </a:lnTo>
                  <a:close/>
                </a:path>
                <a:path w="612139" h="97790">
                  <a:moveTo>
                    <a:pt x="168236" y="30098"/>
                  </a:moveTo>
                  <a:lnTo>
                    <a:pt x="158229" y="30098"/>
                  </a:lnTo>
                  <a:lnTo>
                    <a:pt x="158229" y="49148"/>
                  </a:lnTo>
                  <a:lnTo>
                    <a:pt x="168236" y="49148"/>
                  </a:lnTo>
                  <a:lnTo>
                    <a:pt x="168236" y="30098"/>
                  </a:lnTo>
                  <a:close/>
                </a:path>
                <a:path w="612139" h="97790">
                  <a:moveTo>
                    <a:pt x="119494" y="4190"/>
                  </a:moveTo>
                  <a:lnTo>
                    <a:pt x="112077" y="4190"/>
                  </a:lnTo>
                  <a:lnTo>
                    <a:pt x="108673" y="4825"/>
                  </a:lnTo>
                  <a:lnTo>
                    <a:pt x="93946" y="17144"/>
                  </a:lnTo>
                  <a:lnTo>
                    <a:pt x="93065" y="19176"/>
                  </a:lnTo>
                  <a:lnTo>
                    <a:pt x="92622" y="21335"/>
                  </a:lnTo>
                  <a:lnTo>
                    <a:pt x="92570" y="30225"/>
                  </a:lnTo>
                  <a:lnTo>
                    <a:pt x="93065" y="32512"/>
                  </a:lnTo>
                  <a:lnTo>
                    <a:pt x="112077" y="47497"/>
                  </a:lnTo>
                  <a:lnTo>
                    <a:pt x="119494" y="47497"/>
                  </a:lnTo>
                  <a:lnTo>
                    <a:pt x="135712" y="38862"/>
                  </a:lnTo>
                  <a:lnTo>
                    <a:pt x="113779" y="38862"/>
                  </a:lnTo>
                  <a:lnTo>
                    <a:pt x="111836" y="38481"/>
                  </a:lnTo>
                  <a:lnTo>
                    <a:pt x="102273" y="28701"/>
                  </a:lnTo>
                  <a:lnTo>
                    <a:pt x="102273" y="22987"/>
                  </a:lnTo>
                  <a:lnTo>
                    <a:pt x="102577" y="21589"/>
                  </a:lnTo>
                  <a:lnTo>
                    <a:pt x="103200" y="20319"/>
                  </a:lnTo>
                  <a:lnTo>
                    <a:pt x="103809" y="18922"/>
                  </a:lnTo>
                  <a:lnTo>
                    <a:pt x="104698" y="17653"/>
                  </a:lnTo>
                  <a:lnTo>
                    <a:pt x="107010" y="15620"/>
                  </a:lnTo>
                  <a:lnTo>
                    <a:pt x="108432" y="14731"/>
                  </a:lnTo>
                  <a:lnTo>
                    <a:pt x="110134" y="14096"/>
                  </a:lnTo>
                  <a:lnTo>
                    <a:pt x="111836" y="13334"/>
                  </a:lnTo>
                  <a:lnTo>
                    <a:pt x="113779" y="12953"/>
                  </a:lnTo>
                  <a:lnTo>
                    <a:pt x="135813" y="12953"/>
                  </a:lnTo>
                  <a:lnTo>
                    <a:pt x="134289" y="11175"/>
                  </a:lnTo>
                  <a:lnTo>
                    <a:pt x="132346" y="9651"/>
                  </a:lnTo>
                  <a:lnTo>
                    <a:pt x="130403" y="8000"/>
                  </a:lnTo>
                  <a:lnTo>
                    <a:pt x="128079" y="6731"/>
                  </a:lnTo>
                  <a:lnTo>
                    <a:pt x="122631" y="4698"/>
                  </a:lnTo>
                  <a:lnTo>
                    <a:pt x="119494" y="4190"/>
                  </a:lnTo>
                  <a:close/>
                </a:path>
                <a:path w="612139" h="97790">
                  <a:moveTo>
                    <a:pt x="135813" y="12953"/>
                  </a:moveTo>
                  <a:lnTo>
                    <a:pt x="118135" y="12953"/>
                  </a:lnTo>
                  <a:lnTo>
                    <a:pt x="120078" y="13334"/>
                  </a:lnTo>
                  <a:lnTo>
                    <a:pt x="121780" y="14096"/>
                  </a:lnTo>
                  <a:lnTo>
                    <a:pt x="128727" y="20319"/>
                  </a:lnTo>
                  <a:lnTo>
                    <a:pt x="129336" y="21589"/>
                  </a:lnTo>
                  <a:lnTo>
                    <a:pt x="129641" y="22987"/>
                  </a:lnTo>
                  <a:lnTo>
                    <a:pt x="129641" y="28701"/>
                  </a:lnTo>
                  <a:lnTo>
                    <a:pt x="118135" y="38862"/>
                  </a:lnTo>
                  <a:lnTo>
                    <a:pt x="135712" y="38862"/>
                  </a:lnTo>
                  <a:lnTo>
                    <a:pt x="135915" y="38607"/>
                  </a:lnTo>
                  <a:lnTo>
                    <a:pt x="137115" y="36321"/>
                  </a:lnTo>
                  <a:lnTo>
                    <a:pt x="138163" y="34416"/>
                  </a:lnTo>
                  <a:lnTo>
                    <a:pt x="138861" y="32257"/>
                  </a:lnTo>
                  <a:lnTo>
                    <a:pt x="139141" y="30098"/>
                  </a:lnTo>
                  <a:lnTo>
                    <a:pt x="168236" y="30098"/>
                  </a:lnTo>
                  <a:lnTo>
                    <a:pt x="168236" y="21335"/>
                  </a:lnTo>
                  <a:lnTo>
                    <a:pt x="139141" y="21335"/>
                  </a:lnTo>
                  <a:lnTo>
                    <a:pt x="138798" y="19176"/>
                  </a:lnTo>
                  <a:lnTo>
                    <a:pt x="138061" y="17144"/>
                  </a:lnTo>
                  <a:lnTo>
                    <a:pt x="136944" y="15112"/>
                  </a:lnTo>
                  <a:lnTo>
                    <a:pt x="135813" y="12953"/>
                  </a:lnTo>
                  <a:close/>
                </a:path>
                <a:path w="612139" h="97790">
                  <a:moveTo>
                    <a:pt x="168236" y="1015"/>
                  </a:moveTo>
                  <a:lnTo>
                    <a:pt x="158229" y="1015"/>
                  </a:lnTo>
                  <a:lnTo>
                    <a:pt x="158229" y="21335"/>
                  </a:lnTo>
                  <a:lnTo>
                    <a:pt x="168236" y="21335"/>
                  </a:lnTo>
                  <a:lnTo>
                    <a:pt x="168236" y="1015"/>
                  </a:lnTo>
                  <a:close/>
                </a:path>
                <a:path w="612139" h="97790">
                  <a:moveTo>
                    <a:pt x="209664" y="18287"/>
                  </a:moveTo>
                  <a:lnTo>
                    <a:pt x="199453" y="18287"/>
                  </a:lnTo>
                  <a:lnTo>
                    <a:pt x="199334" y="35178"/>
                  </a:lnTo>
                  <a:lnTo>
                    <a:pt x="198945" y="37972"/>
                  </a:lnTo>
                  <a:lnTo>
                    <a:pt x="175869" y="65912"/>
                  </a:lnTo>
                  <a:lnTo>
                    <a:pt x="182511" y="72770"/>
                  </a:lnTo>
                  <a:lnTo>
                    <a:pt x="202514" y="52069"/>
                  </a:lnTo>
                  <a:lnTo>
                    <a:pt x="203479" y="50926"/>
                  </a:lnTo>
                  <a:lnTo>
                    <a:pt x="204190" y="49656"/>
                  </a:lnTo>
                  <a:lnTo>
                    <a:pt x="204660" y="48513"/>
                  </a:lnTo>
                  <a:lnTo>
                    <a:pt x="216319" y="48513"/>
                  </a:lnTo>
                  <a:lnTo>
                    <a:pt x="214744" y="46735"/>
                  </a:lnTo>
                  <a:lnTo>
                    <a:pt x="213652" y="45212"/>
                  </a:lnTo>
                  <a:lnTo>
                    <a:pt x="212559" y="43814"/>
                  </a:lnTo>
                  <a:lnTo>
                    <a:pt x="211721" y="42417"/>
                  </a:lnTo>
                  <a:lnTo>
                    <a:pt x="210565" y="39623"/>
                  </a:lnTo>
                  <a:lnTo>
                    <a:pt x="210172" y="38226"/>
                  </a:lnTo>
                  <a:lnTo>
                    <a:pt x="209765" y="35178"/>
                  </a:lnTo>
                  <a:lnTo>
                    <a:pt x="209664" y="18287"/>
                  </a:lnTo>
                  <a:close/>
                </a:path>
                <a:path w="612139" h="97790">
                  <a:moveTo>
                    <a:pt x="216319" y="48513"/>
                  </a:moveTo>
                  <a:lnTo>
                    <a:pt x="204762" y="48513"/>
                  </a:lnTo>
                  <a:lnTo>
                    <a:pt x="205181" y="49529"/>
                  </a:lnTo>
                  <a:lnTo>
                    <a:pt x="205955" y="50800"/>
                  </a:lnTo>
                  <a:lnTo>
                    <a:pt x="207111" y="52069"/>
                  </a:lnTo>
                  <a:lnTo>
                    <a:pt x="209562" y="54990"/>
                  </a:lnTo>
                  <a:lnTo>
                    <a:pt x="210997" y="56514"/>
                  </a:lnTo>
                  <a:lnTo>
                    <a:pt x="212966" y="58673"/>
                  </a:lnTo>
                  <a:lnTo>
                    <a:pt x="215112" y="60832"/>
                  </a:lnTo>
                  <a:lnTo>
                    <a:pt x="219748" y="65404"/>
                  </a:lnTo>
                  <a:lnTo>
                    <a:pt x="222631" y="68072"/>
                  </a:lnTo>
                  <a:lnTo>
                    <a:pt x="226110" y="71373"/>
                  </a:lnTo>
                  <a:lnTo>
                    <a:pt x="232740" y="64515"/>
                  </a:lnTo>
                  <a:lnTo>
                    <a:pt x="229679" y="61848"/>
                  </a:lnTo>
                  <a:lnTo>
                    <a:pt x="227012" y="59435"/>
                  </a:lnTo>
                  <a:lnTo>
                    <a:pt x="224726" y="57276"/>
                  </a:lnTo>
                  <a:lnTo>
                    <a:pt x="222453" y="54990"/>
                  </a:lnTo>
                  <a:lnTo>
                    <a:pt x="220218" y="52831"/>
                  </a:lnTo>
                  <a:lnTo>
                    <a:pt x="216319" y="48513"/>
                  </a:lnTo>
                  <a:close/>
                </a:path>
                <a:path w="612139" h="97790">
                  <a:moveTo>
                    <a:pt x="229374" y="9525"/>
                  </a:moveTo>
                  <a:lnTo>
                    <a:pt x="179235" y="9525"/>
                  </a:lnTo>
                  <a:lnTo>
                    <a:pt x="179235" y="18287"/>
                  </a:lnTo>
                  <a:lnTo>
                    <a:pt x="229374" y="18287"/>
                  </a:lnTo>
                  <a:lnTo>
                    <a:pt x="229374" y="9525"/>
                  </a:lnTo>
                  <a:close/>
                </a:path>
                <a:path w="612139" h="97790">
                  <a:moveTo>
                    <a:pt x="34201" y="7746"/>
                  </a:moveTo>
                  <a:lnTo>
                    <a:pt x="23990" y="7746"/>
                  </a:lnTo>
                  <a:lnTo>
                    <a:pt x="23875" y="34035"/>
                  </a:lnTo>
                  <a:lnTo>
                    <a:pt x="23393" y="37084"/>
                  </a:lnTo>
                  <a:lnTo>
                    <a:pt x="22987" y="38607"/>
                  </a:lnTo>
                  <a:lnTo>
                    <a:pt x="22415" y="40004"/>
                  </a:lnTo>
                  <a:lnTo>
                    <a:pt x="21831" y="41528"/>
                  </a:lnTo>
                  <a:lnTo>
                    <a:pt x="0" y="65150"/>
                  </a:lnTo>
                  <a:lnTo>
                    <a:pt x="6629" y="72009"/>
                  </a:lnTo>
                  <a:lnTo>
                    <a:pt x="10109" y="68834"/>
                  </a:lnTo>
                  <a:lnTo>
                    <a:pt x="13207" y="65912"/>
                  </a:lnTo>
                  <a:lnTo>
                    <a:pt x="15925" y="63245"/>
                  </a:lnTo>
                  <a:lnTo>
                    <a:pt x="18643" y="60451"/>
                  </a:lnTo>
                  <a:lnTo>
                    <a:pt x="21186" y="57912"/>
                  </a:lnTo>
                  <a:lnTo>
                    <a:pt x="29095" y="47878"/>
                  </a:lnTo>
                  <a:lnTo>
                    <a:pt x="40704" y="47878"/>
                  </a:lnTo>
                  <a:lnTo>
                    <a:pt x="35940" y="40512"/>
                  </a:lnTo>
                  <a:lnTo>
                    <a:pt x="35331" y="39115"/>
                  </a:lnTo>
                  <a:lnTo>
                    <a:pt x="34886" y="37591"/>
                  </a:lnTo>
                  <a:lnTo>
                    <a:pt x="34340" y="34289"/>
                  </a:lnTo>
                  <a:lnTo>
                    <a:pt x="34320" y="34035"/>
                  </a:lnTo>
                  <a:lnTo>
                    <a:pt x="34201" y="7746"/>
                  </a:lnTo>
                  <a:close/>
                </a:path>
                <a:path w="612139" h="97790">
                  <a:moveTo>
                    <a:pt x="40704" y="47878"/>
                  </a:moveTo>
                  <a:lnTo>
                    <a:pt x="29197" y="47878"/>
                  </a:lnTo>
                  <a:lnTo>
                    <a:pt x="29603" y="48894"/>
                  </a:lnTo>
                  <a:lnTo>
                    <a:pt x="30480" y="50164"/>
                  </a:lnTo>
                  <a:lnTo>
                    <a:pt x="32626" y="52831"/>
                  </a:lnTo>
                  <a:lnTo>
                    <a:pt x="34015" y="54356"/>
                  </a:lnTo>
                  <a:lnTo>
                    <a:pt x="35331" y="55753"/>
                  </a:lnTo>
                  <a:lnTo>
                    <a:pt x="37421" y="58038"/>
                  </a:lnTo>
                  <a:lnTo>
                    <a:pt x="39496" y="60197"/>
                  </a:lnTo>
                  <a:lnTo>
                    <a:pt x="44335" y="65023"/>
                  </a:lnTo>
                  <a:lnTo>
                    <a:pt x="50850" y="71119"/>
                  </a:lnTo>
                  <a:lnTo>
                    <a:pt x="57378" y="64134"/>
                  </a:lnTo>
                  <a:lnTo>
                    <a:pt x="54317" y="61467"/>
                  </a:lnTo>
                  <a:lnTo>
                    <a:pt x="51600" y="58928"/>
                  </a:lnTo>
                  <a:lnTo>
                    <a:pt x="46698" y="54228"/>
                  </a:lnTo>
                  <a:lnTo>
                    <a:pt x="44551" y="52069"/>
                  </a:lnTo>
                  <a:lnTo>
                    <a:pt x="42367" y="49656"/>
                  </a:lnTo>
                  <a:lnTo>
                    <a:pt x="40805" y="48006"/>
                  </a:lnTo>
                  <a:lnTo>
                    <a:pt x="40704" y="47878"/>
                  </a:lnTo>
                  <a:close/>
                </a:path>
                <a:path w="612139" h="97790">
                  <a:moveTo>
                    <a:pt x="438150" y="51307"/>
                  </a:moveTo>
                  <a:lnTo>
                    <a:pt x="351790" y="51307"/>
                  </a:lnTo>
                  <a:lnTo>
                    <a:pt x="351790" y="59689"/>
                  </a:lnTo>
                  <a:lnTo>
                    <a:pt x="438150" y="59689"/>
                  </a:lnTo>
                  <a:lnTo>
                    <a:pt x="438150" y="51307"/>
                  </a:lnTo>
                  <a:close/>
                </a:path>
                <a:path w="612139" h="97790">
                  <a:moveTo>
                    <a:pt x="400050" y="43560"/>
                  </a:moveTo>
                  <a:lnTo>
                    <a:pt x="389890" y="43560"/>
                  </a:lnTo>
                  <a:lnTo>
                    <a:pt x="389890" y="51307"/>
                  </a:lnTo>
                  <a:lnTo>
                    <a:pt x="400050" y="51307"/>
                  </a:lnTo>
                  <a:lnTo>
                    <a:pt x="400050" y="43560"/>
                  </a:lnTo>
                  <a:close/>
                </a:path>
                <a:path w="612139" h="97790">
                  <a:moveTo>
                    <a:pt x="425195" y="4190"/>
                  </a:moveTo>
                  <a:lnTo>
                    <a:pt x="363728" y="4190"/>
                  </a:lnTo>
                  <a:lnTo>
                    <a:pt x="363728" y="12445"/>
                  </a:lnTo>
                  <a:lnTo>
                    <a:pt x="415290" y="12445"/>
                  </a:lnTo>
                  <a:lnTo>
                    <a:pt x="415290" y="19812"/>
                  </a:lnTo>
                  <a:lnTo>
                    <a:pt x="364235" y="19812"/>
                  </a:lnTo>
                  <a:lnTo>
                    <a:pt x="364235" y="43560"/>
                  </a:lnTo>
                  <a:lnTo>
                    <a:pt x="426973" y="43560"/>
                  </a:lnTo>
                  <a:lnTo>
                    <a:pt x="426973" y="35306"/>
                  </a:lnTo>
                  <a:lnTo>
                    <a:pt x="374141" y="35306"/>
                  </a:lnTo>
                  <a:lnTo>
                    <a:pt x="374141" y="27812"/>
                  </a:lnTo>
                  <a:lnTo>
                    <a:pt x="425195" y="27812"/>
                  </a:lnTo>
                  <a:lnTo>
                    <a:pt x="425195" y="4190"/>
                  </a:lnTo>
                  <a:close/>
                </a:path>
                <a:path w="612139" h="97790">
                  <a:moveTo>
                    <a:pt x="74841" y="1015"/>
                  </a:moveTo>
                  <a:lnTo>
                    <a:pt x="64731" y="1015"/>
                  </a:lnTo>
                  <a:lnTo>
                    <a:pt x="64731" y="95122"/>
                  </a:lnTo>
                  <a:lnTo>
                    <a:pt x="74841" y="95122"/>
                  </a:lnTo>
                  <a:lnTo>
                    <a:pt x="74841" y="43814"/>
                  </a:lnTo>
                  <a:lnTo>
                    <a:pt x="89344" y="43814"/>
                  </a:lnTo>
                  <a:lnTo>
                    <a:pt x="89344" y="34925"/>
                  </a:lnTo>
                  <a:lnTo>
                    <a:pt x="74841" y="34925"/>
                  </a:lnTo>
                  <a:lnTo>
                    <a:pt x="74841" y="1015"/>
                  </a:lnTo>
                  <a:close/>
                </a:path>
                <a:path w="612139" h="97790">
                  <a:moveTo>
                    <a:pt x="603757" y="11810"/>
                  </a:moveTo>
                  <a:lnTo>
                    <a:pt x="533526" y="11810"/>
                  </a:lnTo>
                  <a:lnTo>
                    <a:pt x="533526" y="20319"/>
                  </a:lnTo>
                  <a:lnTo>
                    <a:pt x="603757" y="20319"/>
                  </a:lnTo>
                  <a:lnTo>
                    <a:pt x="603757" y="11810"/>
                  </a:lnTo>
                  <a:close/>
                </a:path>
                <a:path w="612139" h="97790">
                  <a:moveTo>
                    <a:pt x="573913" y="0"/>
                  </a:moveTo>
                  <a:lnTo>
                    <a:pt x="563498" y="0"/>
                  </a:lnTo>
                  <a:lnTo>
                    <a:pt x="563498" y="11810"/>
                  </a:lnTo>
                  <a:lnTo>
                    <a:pt x="573913" y="11810"/>
                  </a:lnTo>
                  <a:lnTo>
                    <a:pt x="573913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9" name="object 469"/>
            <p:cNvSpPr/>
            <p:nvPr/>
          </p:nvSpPr>
          <p:spPr>
            <a:xfrm>
              <a:off x="1026667" y="8291448"/>
              <a:ext cx="612140" cy="97790"/>
            </a:xfrm>
            <a:custGeom>
              <a:avLst/>
              <a:gdLst/>
              <a:ahLst/>
              <a:cxnLst/>
              <a:rect l="l" t="t" r="r" b="b"/>
              <a:pathLst>
                <a:path w="612139" h="97790">
                  <a:moveTo>
                    <a:pt x="119532" y="74167"/>
                  </a:moveTo>
                  <a:lnTo>
                    <a:pt x="119532" y="86487"/>
                  </a:lnTo>
                  <a:lnTo>
                    <a:pt x="158229" y="86487"/>
                  </a:lnTo>
                  <a:lnTo>
                    <a:pt x="158229" y="74167"/>
                  </a:lnTo>
                  <a:lnTo>
                    <a:pt x="119532" y="74167"/>
                  </a:lnTo>
                  <a:close/>
                </a:path>
                <a:path w="612139" h="97790">
                  <a:moveTo>
                    <a:pt x="306578" y="68706"/>
                  </a:moveTo>
                  <a:lnTo>
                    <a:pt x="303656" y="68706"/>
                  </a:lnTo>
                  <a:lnTo>
                    <a:pt x="301116" y="68960"/>
                  </a:lnTo>
                  <a:lnTo>
                    <a:pt x="298703" y="69468"/>
                  </a:lnTo>
                  <a:lnTo>
                    <a:pt x="296291" y="69976"/>
                  </a:lnTo>
                  <a:lnTo>
                    <a:pt x="294259" y="70612"/>
                  </a:lnTo>
                  <a:lnTo>
                    <a:pt x="292607" y="71500"/>
                  </a:lnTo>
                  <a:lnTo>
                    <a:pt x="290829" y="72262"/>
                  </a:lnTo>
                  <a:lnTo>
                    <a:pt x="289559" y="73278"/>
                  </a:lnTo>
                  <a:lnTo>
                    <a:pt x="288544" y="74422"/>
                  </a:lnTo>
                  <a:lnTo>
                    <a:pt x="287654" y="75564"/>
                  </a:lnTo>
                  <a:lnTo>
                    <a:pt x="287147" y="76707"/>
                  </a:lnTo>
                  <a:lnTo>
                    <a:pt x="287147" y="77978"/>
                  </a:lnTo>
                  <a:lnTo>
                    <a:pt x="287147" y="80263"/>
                  </a:lnTo>
                  <a:lnTo>
                    <a:pt x="287147" y="81406"/>
                  </a:lnTo>
                  <a:lnTo>
                    <a:pt x="287654" y="82550"/>
                  </a:lnTo>
                  <a:lnTo>
                    <a:pt x="298703" y="88772"/>
                  </a:lnTo>
                  <a:lnTo>
                    <a:pt x="301116" y="89281"/>
                  </a:lnTo>
                  <a:lnTo>
                    <a:pt x="303656" y="89534"/>
                  </a:lnTo>
                  <a:lnTo>
                    <a:pt x="306578" y="89534"/>
                  </a:lnTo>
                  <a:lnTo>
                    <a:pt x="309372" y="89534"/>
                  </a:lnTo>
                  <a:lnTo>
                    <a:pt x="324484" y="83692"/>
                  </a:lnTo>
                  <a:lnTo>
                    <a:pt x="325500" y="82550"/>
                  </a:lnTo>
                  <a:lnTo>
                    <a:pt x="325881" y="81406"/>
                  </a:lnTo>
                  <a:lnTo>
                    <a:pt x="325881" y="80263"/>
                  </a:lnTo>
                  <a:lnTo>
                    <a:pt x="325881" y="77978"/>
                  </a:lnTo>
                  <a:lnTo>
                    <a:pt x="325881" y="76707"/>
                  </a:lnTo>
                  <a:lnTo>
                    <a:pt x="325500" y="75564"/>
                  </a:lnTo>
                  <a:lnTo>
                    <a:pt x="324484" y="74422"/>
                  </a:lnTo>
                  <a:lnTo>
                    <a:pt x="323595" y="73278"/>
                  </a:lnTo>
                  <a:lnTo>
                    <a:pt x="322198" y="72262"/>
                  </a:lnTo>
                  <a:lnTo>
                    <a:pt x="320547" y="71500"/>
                  </a:lnTo>
                  <a:lnTo>
                    <a:pt x="318769" y="70612"/>
                  </a:lnTo>
                  <a:lnTo>
                    <a:pt x="316738" y="69976"/>
                  </a:lnTo>
                  <a:lnTo>
                    <a:pt x="314451" y="69468"/>
                  </a:lnTo>
                  <a:lnTo>
                    <a:pt x="312038" y="68960"/>
                  </a:lnTo>
                  <a:lnTo>
                    <a:pt x="309372" y="68706"/>
                  </a:lnTo>
                  <a:lnTo>
                    <a:pt x="306578" y="68706"/>
                  </a:lnTo>
                  <a:close/>
                </a:path>
                <a:path w="612139" h="97790">
                  <a:moveTo>
                    <a:pt x="362838" y="66801"/>
                  </a:moveTo>
                  <a:lnTo>
                    <a:pt x="426084" y="66801"/>
                  </a:lnTo>
                  <a:lnTo>
                    <a:pt x="426084" y="96265"/>
                  </a:lnTo>
                  <a:lnTo>
                    <a:pt x="415925" y="96265"/>
                  </a:lnTo>
                  <a:lnTo>
                    <a:pt x="415925" y="75310"/>
                  </a:lnTo>
                  <a:lnTo>
                    <a:pt x="362838" y="75310"/>
                  </a:lnTo>
                  <a:lnTo>
                    <a:pt x="362838" y="66801"/>
                  </a:lnTo>
                  <a:close/>
                </a:path>
                <a:path w="612139" h="97790">
                  <a:moveTo>
                    <a:pt x="458469" y="63500"/>
                  </a:moveTo>
                  <a:lnTo>
                    <a:pt x="468503" y="63500"/>
                  </a:lnTo>
                  <a:lnTo>
                    <a:pt x="468503" y="85343"/>
                  </a:lnTo>
                  <a:lnTo>
                    <a:pt x="519175" y="85343"/>
                  </a:lnTo>
                  <a:lnTo>
                    <a:pt x="519175" y="94106"/>
                  </a:lnTo>
                  <a:lnTo>
                    <a:pt x="458469" y="94106"/>
                  </a:lnTo>
                  <a:lnTo>
                    <a:pt x="458469" y="63500"/>
                  </a:lnTo>
                  <a:close/>
                </a:path>
                <a:path w="612139" h="97790">
                  <a:moveTo>
                    <a:pt x="306578" y="60451"/>
                  </a:moveTo>
                  <a:lnTo>
                    <a:pt x="311022" y="60451"/>
                  </a:lnTo>
                  <a:lnTo>
                    <a:pt x="315087" y="60832"/>
                  </a:lnTo>
                  <a:lnTo>
                    <a:pt x="318643" y="61721"/>
                  </a:lnTo>
                  <a:lnTo>
                    <a:pt x="322325" y="62484"/>
                  </a:lnTo>
                  <a:lnTo>
                    <a:pt x="325373" y="63753"/>
                  </a:lnTo>
                  <a:lnTo>
                    <a:pt x="327913" y="65278"/>
                  </a:lnTo>
                  <a:lnTo>
                    <a:pt x="330453" y="66801"/>
                  </a:lnTo>
                  <a:lnTo>
                    <a:pt x="332485" y="68579"/>
                  </a:lnTo>
                  <a:lnTo>
                    <a:pt x="333882" y="70612"/>
                  </a:lnTo>
                  <a:lnTo>
                    <a:pt x="335279" y="72643"/>
                  </a:lnTo>
                  <a:lnTo>
                    <a:pt x="335915" y="74929"/>
                  </a:lnTo>
                  <a:lnTo>
                    <a:pt x="335915" y="77342"/>
                  </a:lnTo>
                  <a:lnTo>
                    <a:pt x="335915" y="80772"/>
                  </a:lnTo>
                  <a:lnTo>
                    <a:pt x="335915" y="83184"/>
                  </a:lnTo>
                  <a:lnTo>
                    <a:pt x="335279" y="85470"/>
                  </a:lnTo>
                  <a:lnTo>
                    <a:pt x="311022" y="97789"/>
                  </a:lnTo>
                  <a:lnTo>
                    <a:pt x="306578" y="97789"/>
                  </a:lnTo>
                  <a:lnTo>
                    <a:pt x="302006" y="97789"/>
                  </a:lnTo>
                  <a:lnTo>
                    <a:pt x="277113" y="83184"/>
                  </a:lnTo>
                  <a:lnTo>
                    <a:pt x="277113" y="80772"/>
                  </a:lnTo>
                  <a:lnTo>
                    <a:pt x="277113" y="77342"/>
                  </a:lnTo>
                  <a:lnTo>
                    <a:pt x="277113" y="74929"/>
                  </a:lnTo>
                  <a:lnTo>
                    <a:pt x="277875" y="72643"/>
                  </a:lnTo>
                  <a:lnTo>
                    <a:pt x="294385" y="61721"/>
                  </a:lnTo>
                  <a:lnTo>
                    <a:pt x="297941" y="60832"/>
                  </a:lnTo>
                  <a:lnTo>
                    <a:pt x="302006" y="60451"/>
                  </a:lnTo>
                  <a:lnTo>
                    <a:pt x="306578" y="60451"/>
                  </a:lnTo>
                  <a:close/>
                </a:path>
                <a:path w="612139" h="97790">
                  <a:moveTo>
                    <a:pt x="109524" y="53720"/>
                  </a:moveTo>
                  <a:lnTo>
                    <a:pt x="119532" y="53720"/>
                  </a:lnTo>
                  <a:lnTo>
                    <a:pt x="119532" y="65659"/>
                  </a:lnTo>
                  <a:lnTo>
                    <a:pt x="158229" y="65659"/>
                  </a:lnTo>
                  <a:lnTo>
                    <a:pt x="158229" y="53720"/>
                  </a:lnTo>
                  <a:lnTo>
                    <a:pt x="168236" y="53720"/>
                  </a:lnTo>
                  <a:lnTo>
                    <a:pt x="168236" y="95122"/>
                  </a:lnTo>
                  <a:lnTo>
                    <a:pt x="109524" y="95122"/>
                  </a:lnTo>
                  <a:lnTo>
                    <a:pt x="109524" y="53720"/>
                  </a:lnTo>
                  <a:close/>
                </a:path>
                <a:path w="612139" h="97790">
                  <a:moveTo>
                    <a:pt x="263397" y="44703"/>
                  </a:moveTo>
                  <a:lnTo>
                    <a:pt x="349757" y="44703"/>
                  </a:lnTo>
                  <a:lnTo>
                    <a:pt x="349757" y="53212"/>
                  </a:lnTo>
                  <a:lnTo>
                    <a:pt x="263397" y="53212"/>
                  </a:lnTo>
                  <a:lnTo>
                    <a:pt x="263397" y="44703"/>
                  </a:lnTo>
                  <a:close/>
                </a:path>
                <a:path w="612139" h="97790">
                  <a:moveTo>
                    <a:pt x="568706" y="33273"/>
                  </a:moveTo>
                  <a:lnTo>
                    <a:pt x="565531" y="33273"/>
                  </a:lnTo>
                  <a:lnTo>
                    <a:pt x="562737" y="33528"/>
                  </a:lnTo>
                  <a:lnTo>
                    <a:pt x="560323" y="34162"/>
                  </a:lnTo>
                  <a:lnTo>
                    <a:pt x="557910" y="34670"/>
                  </a:lnTo>
                  <a:lnTo>
                    <a:pt x="556006" y="35432"/>
                  </a:lnTo>
                  <a:lnTo>
                    <a:pt x="554482" y="36321"/>
                  </a:lnTo>
                  <a:lnTo>
                    <a:pt x="552957" y="37210"/>
                  </a:lnTo>
                  <a:lnTo>
                    <a:pt x="551815" y="38353"/>
                  </a:lnTo>
                  <a:lnTo>
                    <a:pt x="551053" y="39496"/>
                  </a:lnTo>
                  <a:lnTo>
                    <a:pt x="550291" y="40639"/>
                  </a:lnTo>
                  <a:lnTo>
                    <a:pt x="549910" y="41782"/>
                  </a:lnTo>
                  <a:lnTo>
                    <a:pt x="549910" y="42798"/>
                  </a:lnTo>
                  <a:lnTo>
                    <a:pt x="549910" y="45084"/>
                  </a:lnTo>
                  <a:lnTo>
                    <a:pt x="549910" y="46228"/>
                  </a:lnTo>
                  <a:lnTo>
                    <a:pt x="550291" y="47370"/>
                  </a:lnTo>
                  <a:lnTo>
                    <a:pt x="551053" y="48513"/>
                  </a:lnTo>
                  <a:lnTo>
                    <a:pt x="551815" y="49656"/>
                  </a:lnTo>
                  <a:lnTo>
                    <a:pt x="565531" y="54737"/>
                  </a:lnTo>
                  <a:lnTo>
                    <a:pt x="568706" y="54737"/>
                  </a:lnTo>
                  <a:lnTo>
                    <a:pt x="571881" y="54737"/>
                  </a:lnTo>
                  <a:lnTo>
                    <a:pt x="587501" y="46228"/>
                  </a:lnTo>
                  <a:lnTo>
                    <a:pt x="587501" y="45084"/>
                  </a:lnTo>
                  <a:lnTo>
                    <a:pt x="587501" y="42798"/>
                  </a:lnTo>
                  <a:lnTo>
                    <a:pt x="587501" y="41782"/>
                  </a:lnTo>
                  <a:lnTo>
                    <a:pt x="587120" y="40639"/>
                  </a:lnTo>
                  <a:lnTo>
                    <a:pt x="586359" y="39496"/>
                  </a:lnTo>
                  <a:lnTo>
                    <a:pt x="585597" y="38353"/>
                  </a:lnTo>
                  <a:lnTo>
                    <a:pt x="584454" y="37210"/>
                  </a:lnTo>
                  <a:lnTo>
                    <a:pt x="582929" y="36321"/>
                  </a:lnTo>
                  <a:lnTo>
                    <a:pt x="581406" y="35432"/>
                  </a:lnTo>
                  <a:lnTo>
                    <a:pt x="579373" y="34670"/>
                  </a:lnTo>
                  <a:lnTo>
                    <a:pt x="577088" y="34162"/>
                  </a:lnTo>
                  <a:lnTo>
                    <a:pt x="574675" y="33528"/>
                  </a:lnTo>
                  <a:lnTo>
                    <a:pt x="571881" y="33273"/>
                  </a:lnTo>
                  <a:lnTo>
                    <a:pt x="568706" y="33273"/>
                  </a:lnTo>
                  <a:close/>
                </a:path>
                <a:path w="612139" h="97790">
                  <a:moveTo>
                    <a:pt x="454151" y="30479"/>
                  </a:moveTo>
                  <a:lnTo>
                    <a:pt x="454151" y="44576"/>
                  </a:lnTo>
                  <a:lnTo>
                    <a:pt x="478790" y="44576"/>
                  </a:lnTo>
                  <a:lnTo>
                    <a:pt x="478790" y="30479"/>
                  </a:lnTo>
                  <a:lnTo>
                    <a:pt x="454151" y="30479"/>
                  </a:lnTo>
                  <a:close/>
                </a:path>
                <a:path w="612139" h="97790">
                  <a:moveTo>
                    <a:pt x="568706" y="25018"/>
                  </a:moveTo>
                  <a:lnTo>
                    <a:pt x="573151" y="25018"/>
                  </a:lnTo>
                  <a:lnTo>
                    <a:pt x="577088" y="25526"/>
                  </a:lnTo>
                  <a:lnTo>
                    <a:pt x="580644" y="26288"/>
                  </a:lnTo>
                  <a:lnTo>
                    <a:pt x="584200" y="27178"/>
                  </a:lnTo>
                  <a:lnTo>
                    <a:pt x="587120" y="28320"/>
                  </a:lnTo>
                  <a:lnTo>
                    <a:pt x="589660" y="29971"/>
                  </a:lnTo>
                  <a:lnTo>
                    <a:pt x="592201" y="31495"/>
                  </a:lnTo>
                  <a:lnTo>
                    <a:pt x="594106" y="33273"/>
                  </a:lnTo>
                  <a:lnTo>
                    <a:pt x="595376" y="35432"/>
                  </a:lnTo>
                  <a:lnTo>
                    <a:pt x="596645" y="37464"/>
                  </a:lnTo>
                  <a:lnTo>
                    <a:pt x="597407" y="39750"/>
                  </a:lnTo>
                  <a:lnTo>
                    <a:pt x="597407" y="42290"/>
                  </a:lnTo>
                  <a:lnTo>
                    <a:pt x="597407" y="45592"/>
                  </a:lnTo>
                  <a:lnTo>
                    <a:pt x="597407" y="47878"/>
                  </a:lnTo>
                  <a:lnTo>
                    <a:pt x="596772" y="49910"/>
                  </a:lnTo>
                  <a:lnTo>
                    <a:pt x="595757" y="51815"/>
                  </a:lnTo>
                  <a:lnTo>
                    <a:pt x="594613" y="53847"/>
                  </a:lnTo>
                  <a:lnTo>
                    <a:pt x="593090" y="55498"/>
                  </a:lnTo>
                  <a:lnTo>
                    <a:pt x="591057" y="57022"/>
                  </a:lnTo>
                  <a:lnTo>
                    <a:pt x="589026" y="58546"/>
                  </a:lnTo>
                  <a:lnTo>
                    <a:pt x="586485" y="59816"/>
                  </a:lnTo>
                  <a:lnTo>
                    <a:pt x="583691" y="60706"/>
                  </a:lnTo>
                  <a:lnTo>
                    <a:pt x="580770" y="61721"/>
                  </a:lnTo>
                  <a:lnTo>
                    <a:pt x="577469" y="62356"/>
                  </a:lnTo>
                  <a:lnTo>
                    <a:pt x="573785" y="62610"/>
                  </a:lnTo>
                  <a:lnTo>
                    <a:pt x="573785" y="73913"/>
                  </a:lnTo>
                  <a:lnTo>
                    <a:pt x="611886" y="73913"/>
                  </a:lnTo>
                  <a:lnTo>
                    <a:pt x="611886" y="82550"/>
                  </a:lnTo>
                  <a:lnTo>
                    <a:pt x="525526" y="82550"/>
                  </a:lnTo>
                  <a:lnTo>
                    <a:pt x="525526" y="73913"/>
                  </a:lnTo>
                  <a:lnTo>
                    <a:pt x="563626" y="73913"/>
                  </a:lnTo>
                  <a:lnTo>
                    <a:pt x="563626" y="62610"/>
                  </a:lnTo>
                  <a:lnTo>
                    <a:pt x="559943" y="62356"/>
                  </a:lnTo>
                  <a:lnTo>
                    <a:pt x="556641" y="61721"/>
                  </a:lnTo>
                  <a:lnTo>
                    <a:pt x="553719" y="60706"/>
                  </a:lnTo>
                  <a:lnTo>
                    <a:pt x="550672" y="59816"/>
                  </a:lnTo>
                  <a:lnTo>
                    <a:pt x="541654" y="51815"/>
                  </a:lnTo>
                  <a:lnTo>
                    <a:pt x="540512" y="49910"/>
                  </a:lnTo>
                  <a:lnTo>
                    <a:pt x="540004" y="47878"/>
                  </a:lnTo>
                  <a:lnTo>
                    <a:pt x="540004" y="45592"/>
                  </a:lnTo>
                  <a:lnTo>
                    <a:pt x="540004" y="42290"/>
                  </a:lnTo>
                  <a:lnTo>
                    <a:pt x="540004" y="39750"/>
                  </a:lnTo>
                  <a:lnTo>
                    <a:pt x="540638" y="37464"/>
                  </a:lnTo>
                  <a:lnTo>
                    <a:pt x="541909" y="35432"/>
                  </a:lnTo>
                  <a:lnTo>
                    <a:pt x="543306" y="33273"/>
                  </a:lnTo>
                  <a:lnTo>
                    <a:pt x="545210" y="31495"/>
                  </a:lnTo>
                  <a:lnTo>
                    <a:pt x="547623" y="29971"/>
                  </a:lnTo>
                  <a:lnTo>
                    <a:pt x="550163" y="28320"/>
                  </a:lnTo>
                  <a:lnTo>
                    <a:pt x="553212" y="27178"/>
                  </a:lnTo>
                  <a:lnTo>
                    <a:pt x="556768" y="26288"/>
                  </a:lnTo>
                  <a:lnTo>
                    <a:pt x="560323" y="25526"/>
                  </a:lnTo>
                  <a:lnTo>
                    <a:pt x="564260" y="25018"/>
                  </a:lnTo>
                  <a:lnTo>
                    <a:pt x="568706" y="25018"/>
                  </a:lnTo>
                  <a:close/>
                </a:path>
                <a:path w="612139" h="97790">
                  <a:moveTo>
                    <a:pt x="115963" y="12953"/>
                  </a:moveTo>
                  <a:lnTo>
                    <a:pt x="113779" y="12953"/>
                  </a:lnTo>
                  <a:lnTo>
                    <a:pt x="111836" y="13334"/>
                  </a:lnTo>
                  <a:lnTo>
                    <a:pt x="110134" y="14096"/>
                  </a:lnTo>
                  <a:lnTo>
                    <a:pt x="108432" y="14731"/>
                  </a:lnTo>
                  <a:lnTo>
                    <a:pt x="107010" y="15620"/>
                  </a:lnTo>
                  <a:lnTo>
                    <a:pt x="105854" y="16637"/>
                  </a:lnTo>
                  <a:lnTo>
                    <a:pt x="104698" y="17653"/>
                  </a:lnTo>
                  <a:lnTo>
                    <a:pt x="103809" y="18922"/>
                  </a:lnTo>
                  <a:lnTo>
                    <a:pt x="103200" y="20319"/>
                  </a:lnTo>
                  <a:lnTo>
                    <a:pt x="102577" y="21589"/>
                  </a:lnTo>
                  <a:lnTo>
                    <a:pt x="102273" y="22987"/>
                  </a:lnTo>
                  <a:lnTo>
                    <a:pt x="102273" y="24510"/>
                  </a:lnTo>
                  <a:lnTo>
                    <a:pt x="102273" y="27304"/>
                  </a:lnTo>
                  <a:lnTo>
                    <a:pt x="102273" y="28701"/>
                  </a:lnTo>
                  <a:lnTo>
                    <a:pt x="102577" y="30098"/>
                  </a:lnTo>
                  <a:lnTo>
                    <a:pt x="103200" y="31495"/>
                  </a:lnTo>
                  <a:lnTo>
                    <a:pt x="103809" y="32892"/>
                  </a:lnTo>
                  <a:lnTo>
                    <a:pt x="110134" y="37845"/>
                  </a:lnTo>
                  <a:lnTo>
                    <a:pt x="111836" y="38481"/>
                  </a:lnTo>
                  <a:lnTo>
                    <a:pt x="113779" y="38862"/>
                  </a:lnTo>
                  <a:lnTo>
                    <a:pt x="115963" y="38862"/>
                  </a:lnTo>
                  <a:lnTo>
                    <a:pt x="118135" y="38862"/>
                  </a:lnTo>
                  <a:lnTo>
                    <a:pt x="120078" y="38481"/>
                  </a:lnTo>
                  <a:lnTo>
                    <a:pt x="121780" y="37845"/>
                  </a:lnTo>
                  <a:lnTo>
                    <a:pt x="123482" y="37210"/>
                  </a:lnTo>
                  <a:lnTo>
                    <a:pt x="129641" y="28701"/>
                  </a:lnTo>
                  <a:lnTo>
                    <a:pt x="129641" y="27304"/>
                  </a:lnTo>
                  <a:lnTo>
                    <a:pt x="129641" y="24510"/>
                  </a:lnTo>
                  <a:lnTo>
                    <a:pt x="129641" y="22987"/>
                  </a:lnTo>
                  <a:lnTo>
                    <a:pt x="129336" y="21589"/>
                  </a:lnTo>
                  <a:lnTo>
                    <a:pt x="128727" y="20319"/>
                  </a:lnTo>
                  <a:lnTo>
                    <a:pt x="128104" y="18922"/>
                  </a:lnTo>
                  <a:lnTo>
                    <a:pt x="121780" y="14096"/>
                  </a:lnTo>
                  <a:lnTo>
                    <a:pt x="120078" y="13334"/>
                  </a:lnTo>
                  <a:lnTo>
                    <a:pt x="118135" y="12953"/>
                  </a:lnTo>
                  <a:lnTo>
                    <a:pt x="115963" y="12953"/>
                  </a:lnTo>
                  <a:close/>
                </a:path>
                <a:path w="612139" h="97790">
                  <a:moveTo>
                    <a:pt x="179235" y="9525"/>
                  </a:moveTo>
                  <a:lnTo>
                    <a:pt x="229374" y="9525"/>
                  </a:lnTo>
                  <a:lnTo>
                    <a:pt x="229374" y="18287"/>
                  </a:lnTo>
                  <a:lnTo>
                    <a:pt x="209664" y="18287"/>
                  </a:lnTo>
                  <a:lnTo>
                    <a:pt x="209664" y="31368"/>
                  </a:lnTo>
                  <a:lnTo>
                    <a:pt x="209664" y="33400"/>
                  </a:lnTo>
                  <a:lnTo>
                    <a:pt x="209765" y="35178"/>
                  </a:lnTo>
                  <a:lnTo>
                    <a:pt x="209969" y="36703"/>
                  </a:lnTo>
                  <a:lnTo>
                    <a:pt x="210172" y="38226"/>
                  </a:lnTo>
                  <a:lnTo>
                    <a:pt x="210565" y="39623"/>
                  </a:lnTo>
                  <a:lnTo>
                    <a:pt x="211150" y="41020"/>
                  </a:lnTo>
                  <a:lnTo>
                    <a:pt x="211721" y="42417"/>
                  </a:lnTo>
                  <a:lnTo>
                    <a:pt x="212559" y="43814"/>
                  </a:lnTo>
                  <a:lnTo>
                    <a:pt x="213652" y="45212"/>
                  </a:lnTo>
                  <a:lnTo>
                    <a:pt x="214744" y="46735"/>
                  </a:lnTo>
                  <a:lnTo>
                    <a:pt x="216204" y="48387"/>
                  </a:lnTo>
                  <a:lnTo>
                    <a:pt x="218046" y="50418"/>
                  </a:lnTo>
                  <a:lnTo>
                    <a:pt x="220218" y="52831"/>
                  </a:lnTo>
                  <a:lnTo>
                    <a:pt x="222453" y="54990"/>
                  </a:lnTo>
                  <a:lnTo>
                    <a:pt x="224726" y="57276"/>
                  </a:lnTo>
                  <a:lnTo>
                    <a:pt x="227012" y="59435"/>
                  </a:lnTo>
                  <a:lnTo>
                    <a:pt x="229679" y="61848"/>
                  </a:lnTo>
                  <a:lnTo>
                    <a:pt x="232740" y="64515"/>
                  </a:lnTo>
                  <a:lnTo>
                    <a:pt x="226110" y="71373"/>
                  </a:lnTo>
                  <a:lnTo>
                    <a:pt x="222631" y="68072"/>
                  </a:lnTo>
                  <a:lnTo>
                    <a:pt x="219748" y="65404"/>
                  </a:lnTo>
                  <a:lnTo>
                    <a:pt x="217423" y="63118"/>
                  </a:lnTo>
                  <a:lnTo>
                    <a:pt x="215112" y="60832"/>
                  </a:lnTo>
                  <a:lnTo>
                    <a:pt x="212966" y="58673"/>
                  </a:lnTo>
                  <a:lnTo>
                    <a:pt x="210997" y="56514"/>
                  </a:lnTo>
                  <a:lnTo>
                    <a:pt x="209562" y="54990"/>
                  </a:lnTo>
                  <a:lnTo>
                    <a:pt x="208267" y="53466"/>
                  </a:lnTo>
                  <a:lnTo>
                    <a:pt x="207111" y="52069"/>
                  </a:lnTo>
                  <a:lnTo>
                    <a:pt x="205955" y="50800"/>
                  </a:lnTo>
                  <a:lnTo>
                    <a:pt x="205181" y="49529"/>
                  </a:lnTo>
                  <a:lnTo>
                    <a:pt x="204762" y="48513"/>
                  </a:lnTo>
                  <a:lnTo>
                    <a:pt x="204190" y="49656"/>
                  </a:lnTo>
                  <a:lnTo>
                    <a:pt x="203479" y="50926"/>
                  </a:lnTo>
                  <a:lnTo>
                    <a:pt x="202514" y="52069"/>
                  </a:lnTo>
                  <a:lnTo>
                    <a:pt x="201561" y="53339"/>
                  </a:lnTo>
                  <a:lnTo>
                    <a:pt x="200278" y="54863"/>
                  </a:lnTo>
                  <a:lnTo>
                    <a:pt x="198640" y="56641"/>
                  </a:lnTo>
                  <a:lnTo>
                    <a:pt x="196532" y="58928"/>
                  </a:lnTo>
                  <a:lnTo>
                    <a:pt x="194182" y="61340"/>
                  </a:lnTo>
                  <a:lnTo>
                    <a:pt x="191592" y="64007"/>
                  </a:lnTo>
                  <a:lnTo>
                    <a:pt x="189014" y="66675"/>
                  </a:lnTo>
                  <a:lnTo>
                    <a:pt x="185978" y="69595"/>
                  </a:lnTo>
                  <a:lnTo>
                    <a:pt x="182511" y="72770"/>
                  </a:lnTo>
                  <a:lnTo>
                    <a:pt x="175869" y="65912"/>
                  </a:lnTo>
                  <a:lnTo>
                    <a:pt x="178930" y="63118"/>
                  </a:lnTo>
                  <a:lnTo>
                    <a:pt x="181737" y="60451"/>
                  </a:lnTo>
                  <a:lnTo>
                    <a:pt x="199148" y="36448"/>
                  </a:lnTo>
                  <a:lnTo>
                    <a:pt x="199351" y="35051"/>
                  </a:lnTo>
                  <a:lnTo>
                    <a:pt x="199453" y="33273"/>
                  </a:lnTo>
                  <a:lnTo>
                    <a:pt x="199453" y="31368"/>
                  </a:lnTo>
                  <a:lnTo>
                    <a:pt x="199453" y="18287"/>
                  </a:lnTo>
                  <a:lnTo>
                    <a:pt x="179235" y="18287"/>
                  </a:lnTo>
                  <a:lnTo>
                    <a:pt x="179235" y="9525"/>
                  </a:lnTo>
                  <a:close/>
                </a:path>
                <a:path w="612139" h="97790">
                  <a:moveTo>
                    <a:pt x="23990" y="7746"/>
                  </a:moveTo>
                  <a:lnTo>
                    <a:pt x="34201" y="7746"/>
                  </a:lnTo>
                  <a:lnTo>
                    <a:pt x="34201" y="30479"/>
                  </a:lnTo>
                  <a:lnTo>
                    <a:pt x="34201" y="32512"/>
                  </a:lnTo>
                  <a:lnTo>
                    <a:pt x="35940" y="40512"/>
                  </a:lnTo>
                  <a:lnTo>
                    <a:pt x="36550" y="42037"/>
                  </a:lnTo>
                  <a:lnTo>
                    <a:pt x="42367" y="49656"/>
                  </a:lnTo>
                  <a:lnTo>
                    <a:pt x="44551" y="52069"/>
                  </a:lnTo>
                  <a:lnTo>
                    <a:pt x="46824" y="54356"/>
                  </a:lnTo>
                  <a:lnTo>
                    <a:pt x="49212" y="56641"/>
                  </a:lnTo>
                  <a:lnTo>
                    <a:pt x="51600" y="58928"/>
                  </a:lnTo>
                  <a:lnTo>
                    <a:pt x="54317" y="61467"/>
                  </a:lnTo>
                  <a:lnTo>
                    <a:pt x="57378" y="64134"/>
                  </a:lnTo>
                  <a:lnTo>
                    <a:pt x="50850" y="71119"/>
                  </a:lnTo>
                  <a:lnTo>
                    <a:pt x="35331" y="55753"/>
                  </a:lnTo>
                  <a:lnTo>
                    <a:pt x="33896" y="54228"/>
                  </a:lnTo>
                  <a:lnTo>
                    <a:pt x="29197" y="47878"/>
                  </a:lnTo>
                  <a:lnTo>
                    <a:pt x="28625" y="49021"/>
                  </a:lnTo>
                  <a:lnTo>
                    <a:pt x="27927" y="50164"/>
                  </a:lnTo>
                  <a:lnTo>
                    <a:pt x="27000" y="51307"/>
                  </a:lnTo>
                  <a:lnTo>
                    <a:pt x="26085" y="52450"/>
                  </a:lnTo>
                  <a:lnTo>
                    <a:pt x="24815" y="53975"/>
                  </a:lnTo>
                  <a:lnTo>
                    <a:pt x="23177" y="55753"/>
                  </a:lnTo>
                  <a:lnTo>
                    <a:pt x="21069" y="58038"/>
                  </a:lnTo>
                  <a:lnTo>
                    <a:pt x="18643" y="60451"/>
                  </a:lnTo>
                  <a:lnTo>
                    <a:pt x="15925" y="63245"/>
                  </a:lnTo>
                  <a:lnTo>
                    <a:pt x="13207" y="65912"/>
                  </a:lnTo>
                  <a:lnTo>
                    <a:pt x="10109" y="68834"/>
                  </a:lnTo>
                  <a:lnTo>
                    <a:pt x="6629" y="72009"/>
                  </a:lnTo>
                  <a:lnTo>
                    <a:pt x="0" y="65150"/>
                  </a:lnTo>
                  <a:lnTo>
                    <a:pt x="6197" y="59689"/>
                  </a:lnTo>
                  <a:lnTo>
                    <a:pt x="11569" y="54356"/>
                  </a:lnTo>
                  <a:lnTo>
                    <a:pt x="22415" y="40004"/>
                  </a:lnTo>
                  <a:lnTo>
                    <a:pt x="22987" y="38607"/>
                  </a:lnTo>
                  <a:lnTo>
                    <a:pt x="23393" y="37084"/>
                  </a:lnTo>
                  <a:lnTo>
                    <a:pt x="23634" y="35559"/>
                  </a:lnTo>
                  <a:lnTo>
                    <a:pt x="23875" y="34035"/>
                  </a:lnTo>
                  <a:lnTo>
                    <a:pt x="23990" y="32257"/>
                  </a:lnTo>
                  <a:lnTo>
                    <a:pt x="23990" y="30479"/>
                  </a:lnTo>
                  <a:lnTo>
                    <a:pt x="23990" y="7746"/>
                  </a:lnTo>
                  <a:close/>
                </a:path>
                <a:path w="612139" h="97790">
                  <a:moveTo>
                    <a:pt x="276097" y="4444"/>
                  </a:moveTo>
                  <a:lnTo>
                    <a:pt x="336422" y="4444"/>
                  </a:lnTo>
                  <a:lnTo>
                    <a:pt x="336422" y="12953"/>
                  </a:lnTo>
                  <a:lnTo>
                    <a:pt x="286131" y="12953"/>
                  </a:lnTo>
                  <a:lnTo>
                    <a:pt x="286131" y="28066"/>
                  </a:lnTo>
                  <a:lnTo>
                    <a:pt x="337057" y="28066"/>
                  </a:lnTo>
                  <a:lnTo>
                    <a:pt x="337057" y="36575"/>
                  </a:lnTo>
                  <a:lnTo>
                    <a:pt x="276097" y="36575"/>
                  </a:lnTo>
                  <a:lnTo>
                    <a:pt x="276097" y="4444"/>
                  </a:lnTo>
                  <a:close/>
                </a:path>
                <a:path w="612139" h="97790">
                  <a:moveTo>
                    <a:pt x="363728" y="4190"/>
                  </a:moveTo>
                  <a:lnTo>
                    <a:pt x="425195" y="4190"/>
                  </a:lnTo>
                  <a:lnTo>
                    <a:pt x="425195" y="27812"/>
                  </a:lnTo>
                  <a:lnTo>
                    <a:pt x="374141" y="27812"/>
                  </a:lnTo>
                  <a:lnTo>
                    <a:pt x="374141" y="35306"/>
                  </a:lnTo>
                  <a:lnTo>
                    <a:pt x="426973" y="35306"/>
                  </a:lnTo>
                  <a:lnTo>
                    <a:pt x="426973" y="43560"/>
                  </a:lnTo>
                  <a:lnTo>
                    <a:pt x="400050" y="43560"/>
                  </a:lnTo>
                  <a:lnTo>
                    <a:pt x="400050" y="51307"/>
                  </a:lnTo>
                  <a:lnTo>
                    <a:pt x="438150" y="51307"/>
                  </a:lnTo>
                  <a:lnTo>
                    <a:pt x="438150" y="59689"/>
                  </a:lnTo>
                  <a:lnTo>
                    <a:pt x="351790" y="59689"/>
                  </a:lnTo>
                  <a:lnTo>
                    <a:pt x="351790" y="51307"/>
                  </a:lnTo>
                  <a:lnTo>
                    <a:pt x="389890" y="51307"/>
                  </a:lnTo>
                  <a:lnTo>
                    <a:pt x="389890" y="43560"/>
                  </a:lnTo>
                  <a:lnTo>
                    <a:pt x="364235" y="43560"/>
                  </a:lnTo>
                  <a:lnTo>
                    <a:pt x="364235" y="19812"/>
                  </a:lnTo>
                  <a:lnTo>
                    <a:pt x="415290" y="19812"/>
                  </a:lnTo>
                  <a:lnTo>
                    <a:pt x="415290" y="12445"/>
                  </a:lnTo>
                  <a:lnTo>
                    <a:pt x="363728" y="12445"/>
                  </a:lnTo>
                  <a:lnTo>
                    <a:pt x="363728" y="4190"/>
                  </a:lnTo>
                  <a:close/>
                </a:path>
                <a:path w="612139" h="97790">
                  <a:moveTo>
                    <a:pt x="507238" y="1015"/>
                  </a:moveTo>
                  <a:lnTo>
                    <a:pt x="517270" y="1015"/>
                  </a:lnTo>
                  <a:lnTo>
                    <a:pt x="517270" y="68198"/>
                  </a:lnTo>
                  <a:lnTo>
                    <a:pt x="507238" y="68198"/>
                  </a:lnTo>
                  <a:lnTo>
                    <a:pt x="507238" y="33400"/>
                  </a:lnTo>
                  <a:lnTo>
                    <a:pt x="488695" y="33400"/>
                  </a:lnTo>
                  <a:lnTo>
                    <a:pt x="488695" y="53085"/>
                  </a:lnTo>
                  <a:lnTo>
                    <a:pt x="444245" y="53085"/>
                  </a:lnTo>
                  <a:lnTo>
                    <a:pt x="444245" y="5334"/>
                  </a:lnTo>
                  <a:lnTo>
                    <a:pt x="454151" y="5334"/>
                  </a:lnTo>
                  <a:lnTo>
                    <a:pt x="454151" y="21970"/>
                  </a:lnTo>
                  <a:lnTo>
                    <a:pt x="478790" y="21970"/>
                  </a:lnTo>
                  <a:lnTo>
                    <a:pt x="478790" y="5334"/>
                  </a:lnTo>
                  <a:lnTo>
                    <a:pt x="488695" y="5334"/>
                  </a:lnTo>
                  <a:lnTo>
                    <a:pt x="488695" y="24891"/>
                  </a:lnTo>
                  <a:lnTo>
                    <a:pt x="507238" y="24891"/>
                  </a:lnTo>
                  <a:lnTo>
                    <a:pt x="507238" y="1015"/>
                  </a:lnTo>
                  <a:close/>
                </a:path>
                <a:path w="612139" h="97790">
                  <a:moveTo>
                    <a:pt x="239991" y="1015"/>
                  </a:moveTo>
                  <a:lnTo>
                    <a:pt x="250062" y="1015"/>
                  </a:lnTo>
                  <a:lnTo>
                    <a:pt x="250062" y="35813"/>
                  </a:lnTo>
                  <a:lnTo>
                    <a:pt x="264541" y="35813"/>
                  </a:lnTo>
                  <a:lnTo>
                    <a:pt x="264541" y="44576"/>
                  </a:lnTo>
                  <a:lnTo>
                    <a:pt x="250062" y="44576"/>
                  </a:lnTo>
                  <a:lnTo>
                    <a:pt x="250062" y="95122"/>
                  </a:lnTo>
                  <a:lnTo>
                    <a:pt x="239991" y="95122"/>
                  </a:lnTo>
                  <a:lnTo>
                    <a:pt x="239991" y="1015"/>
                  </a:lnTo>
                  <a:close/>
                </a:path>
                <a:path w="612139" h="97790">
                  <a:moveTo>
                    <a:pt x="158229" y="1015"/>
                  </a:moveTo>
                  <a:lnTo>
                    <a:pt x="168236" y="1015"/>
                  </a:lnTo>
                  <a:lnTo>
                    <a:pt x="168236" y="49148"/>
                  </a:lnTo>
                  <a:lnTo>
                    <a:pt x="158229" y="49148"/>
                  </a:lnTo>
                  <a:lnTo>
                    <a:pt x="158229" y="30098"/>
                  </a:lnTo>
                  <a:lnTo>
                    <a:pt x="139141" y="30098"/>
                  </a:lnTo>
                  <a:lnTo>
                    <a:pt x="138861" y="32257"/>
                  </a:lnTo>
                  <a:lnTo>
                    <a:pt x="138163" y="34416"/>
                  </a:lnTo>
                  <a:lnTo>
                    <a:pt x="137045" y="36448"/>
                  </a:lnTo>
                  <a:lnTo>
                    <a:pt x="135915" y="38607"/>
                  </a:lnTo>
                  <a:lnTo>
                    <a:pt x="119494" y="47497"/>
                  </a:lnTo>
                  <a:lnTo>
                    <a:pt x="115963" y="47497"/>
                  </a:lnTo>
                  <a:lnTo>
                    <a:pt x="112077" y="47497"/>
                  </a:lnTo>
                  <a:lnTo>
                    <a:pt x="92570" y="30225"/>
                  </a:lnTo>
                  <a:lnTo>
                    <a:pt x="92570" y="27812"/>
                  </a:lnTo>
                  <a:lnTo>
                    <a:pt x="92570" y="24003"/>
                  </a:lnTo>
                  <a:lnTo>
                    <a:pt x="92570" y="21589"/>
                  </a:lnTo>
                  <a:lnTo>
                    <a:pt x="93065" y="19176"/>
                  </a:lnTo>
                  <a:lnTo>
                    <a:pt x="94056" y="16890"/>
                  </a:lnTo>
                  <a:lnTo>
                    <a:pt x="95046" y="14478"/>
                  </a:lnTo>
                  <a:lnTo>
                    <a:pt x="96507" y="12445"/>
                  </a:lnTo>
                  <a:lnTo>
                    <a:pt x="98450" y="10540"/>
                  </a:lnTo>
                  <a:lnTo>
                    <a:pt x="100393" y="8635"/>
                  </a:lnTo>
                  <a:lnTo>
                    <a:pt x="102819" y="7112"/>
                  </a:lnTo>
                  <a:lnTo>
                    <a:pt x="105752" y="5968"/>
                  </a:lnTo>
                  <a:lnTo>
                    <a:pt x="108673" y="4825"/>
                  </a:lnTo>
                  <a:lnTo>
                    <a:pt x="112077" y="4190"/>
                  </a:lnTo>
                  <a:lnTo>
                    <a:pt x="115963" y="4190"/>
                  </a:lnTo>
                  <a:lnTo>
                    <a:pt x="119494" y="4190"/>
                  </a:lnTo>
                  <a:lnTo>
                    <a:pt x="122631" y="4698"/>
                  </a:lnTo>
                  <a:lnTo>
                    <a:pt x="125348" y="5714"/>
                  </a:lnTo>
                  <a:lnTo>
                    <a:pt x="128079" y="6731"/>
                  </a:lnTo>
                  <a:lnTo>
                    <a:pt x="130403" y="8000"/>
                  </a:lnTo>
                  <a:lnTo>
                    <a:pt x="132346" y="9651"/>
                  </a:lnTo>
                  <a:lnTo>
                    <a:pt x="134289" y="11175"/>
                  </a:lnTo>
                  <a:lnTo>
                    <a:pt x="135813" y="12953"/>
                  </a:lnTo>
                  <a:lnTo>
                    <a:pt x="136944" y="15112"/>
                  </a:lnTo>
                  <a:lnTo>
                    <a:pt x="138061" y="17144"/>
                  </a:lnTo>
                  <a:lnTo>
                    <a:pt x="138798" y="19176"/>
                  </a:lnTo>
                  <a:lnTo>
                    <a:pt x="139141" y="21335"/>
                  </a:lnTo>
                  <a:lnTo>
                    <a:pt x="158229" y="21335"/>
                  </a:lnTo>
                  <a:lnTo>
                    <a:pt x="158229" y="1015"/>
                  </a:lnTo>
                  <a:close/>
                </a:path>
                <a:path w="612139" h="97790">
                  <a:moveTo>
                    <a:pt x="64731" y="1015"/>
                  </a:moveTo>
                  <a:lnTo>
                    <a:pt x="74841" y="1015"/>
                  </a:lnTo>
                  <a:lnTo>
                    <a:pt x="74841" y="34925"/>
                  </a:lnTo>
                  <a:lnTo>
                    <a:pt x="89344" y="34925"/>
                  </a:lnTo>
                  <a:lnTo>
                    <a:pt x="89344" y="43814"/>
                  </a:lnTo>
                  <a:lnTo>
                    <a:pt x="74841" y="43814"/>
                  </a:lnTo>
                  <a:lnTo>
                    <a:pt x="74841" y="95122"/>
                  </a:lnTo>
                  <a:lnTo>
                    <a:pt x="64731" y="95122"/>
                  </a:lnTo>
                  <a:lnTo>
                    <a:pt x="64731" y="1015"/>
                  </a:lnTo>
                  <a:close/>
                </a:path>
                <a:path w="612139" h="97790">
                  <a:moveTo>
                    <a:pt x="563498" y="0"/>
                  </a:moveTo>
                  <a:lnTo>
                    <a:pt x="573913" y="0"/>
                  </a:lnTo>
                  <a:lnTo>
                    <a:pt x="573913" y="11810"/>
                  </a:lnTo>
                  <a:lnTo>
                    <a:pt x="603757" y="11810"/>
                  </a:lnTo>
                  <a:lnTo>
                    <a:pt x="603757" y="20319"/>
                  </a:lnTo>
                  <a:lnTo>
                    <a:pt x="533526" y="20319"/>
                  </a:lnTo>
                  <a:lnTo>
                    <a:pt x="533526" y="11810"/>
                  </a:lnTo>
                  <a:lnTo>
                    <a:pt x="563498" y="11810"/>
                  </a:lnTo>
                  <a:lnTo>
                    <a:pt x="563498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0" name="object 470"/>
            <p:cNvSpPr/>
            <p:nvPr/>
          </p:nvSpPr>
          <p:spPr>
            <a:xfrm>
              <a:off x="1660397" y="8291194"/>
              <a:ext cx="176530" cy="95885"/>
            </a:xfrm>
            <a:custGeom>
              <a:avLst/>
              <a:gdLst/>
              <a:ahLst/>
              <a:cxnLst/>
              <a:rect l="l" t="t" r="r" b="b"/>
              <a:pathLst>
                <a:path w="176530" h="95884">
                  <a:moveTo>
                    <a:pt x="162687" y="62737"/>
                  </a:moveTo>
                  <a:lnTo>
                    <a:pt x="105282" y="62737"/>
                  </a:lnTo>
                  <a:lnTo>
                    <a:pt x="105282" y="95376"/>
                  </a:lnTo>
                  <a:lnTo>
                    <a:pt x="162687" y="95376"/>
                  </a:lnTo>
                  <a:lnTo>
                    <a:pt x="162687" y="86740"/>
                  </a:lnTo>
                  <a:lnTo>
                    <a:pt x="115315" y="86740"/>
                  </a:lnTo>
                  <a:lnTo>
                    <a:pt x="115315" y="71373"/>
                  </a:lnTo>
                  <a:lnTo>
                    <a:pt x="162687" y="71373"/>
                  </a:lnTo>
                  <a:lnTo>
                    <a:pt x="162687" y="62737"/>
                  </a:lnTo>
                  <a:close/>
                </a:path>
                <a:path w="176530" h="95884">
                  <a:moveTo>
                    <a:pt x="162687" y="71373"/>
                  </a:moveTo>
                  <a:lnTo>
                    <a:pt x="152653" y="71373"/>
                  </a:lnTo>
                  <a:lnTo>
                    <a:pt x="152653" y="86740"/>
                  </a:lnTo>
                  <a:lnTo>
                    <a:pt x="162687" y="86740"/>
                  </a:lnTo>
                  <a:lnTo>
                    <a:pt x="162687" y="71373"/>
                  </a:lnTo>
                  <a:close/>
                </a:path>
                <a:path w="176530" h="95884">
                  <a:moveTo>
                    <a:pt x="120650" y="23113"/>
                  </a:moveTo>
                  <a:lnTo>
                    <a:pt x="112394" y="23113"/>
                  </a:lnTo>
                  <a:lnTo>
                    <a:pt x="108965" y="23494"/>
                  </a:lnTo>
                  <a:lnTo>
                    <a:pt x="106171" y="24510"/>
                  </a:lnTo>
                  <a:lnTo>
                    <a:pt x="103377" y="25399"/>
                  </a:lnTo>
                  <a:lnTo>
                    <a:pt x="101218" y="26669"/>
                  </a:lnTo>
                  <a:lnTo>
                    <a:pt x="97662" y="29717"/>
                  </a:lnTo>
                  <a:lnTo>
                    <a:pt x="96393" y="31368"/>
                  </a:lnTo>
                  <a:lnTo>
                    <a:pt x="95757" y="33146"/>
                  </a:lnTo>
                  <a:lnTo>
                    <a:pt x="94995" y="35051"/>
                  </a:lnTo>
                  <a:lnTo>
                    <a:pt x="94696" y="36448"/>
                  </a:lnTo>
                  <a:lnTo>
                    <a:pt x="94669" y="43306"/>
                  </a:lnTo>
                  <a:lnTo>
                    <a:pt x="94995" y="44830"/>
                  </a:lnTo>
                  <a:lnTo>
                    <a:pt x="95800" y="46735"/>
                  </a:lnTo>
                  <a:lnTo>
                    <a:pt x="96393" y="48513"/>
                  </a:lnTo>
                  <a:lnTo>
                    <a:pt x="112394" y="56768"/>
                  </a:lnTo>
                  <a:lnTo>
                    <a:pt x="120650" y="56768"/>
                  </a:lnTo>
                  <a:lnTo>
                    <a:pt x="133603" y="51688"/>
                  </a:lnTo>
                  <a:lnTo>
                    <a:pt x="135381" y="50164"/>
                  </a:lnTo>
                  <a:lnTo>
                    <a:pt x="136554" y="48640"/>
                  </a:lnTo>
                  <a:lnTo>
                    <a:pt x="114172" y="48640"/>
                  </a:lnTo>
                  <a:lnTo>
                    <a:pt x="112140" y="48386"/>
                  </a:lnTo>
                  <a:lnTo>
                    <a:pt x="104666" y="43052"/>
                  </a:lnTo>
                  <a:lnTo>
                    <a:pt x="104393" y="42417"/>
                  </a:lnTo>
                  <a:lnTo>
                    <a:pt x="104139" y="41528"/>
                  </a:lnTo>
                  <a:lnTo>
                    <a:pt x="104139" y="38226"/>
                  </a:lnTo>
                  <a:lnTo>
                    <a:pt x="114172" y="31114"/>
                  </a:lnTo>
                  <a:lnTo>
                    <a:pt x="136456" y="31114"/>
                  </a:lnTo>
                  <a:lnTo>
                    <a:pt x="135381" y="29717"/>
                  </a:lnTo>
                  <a:lnTo>
                    <a:pt x="133603" y="28193"/>
                  </a:lnTo>
                  <a:lnTo>
                    <a:pt x="131952" y="26669"/>
                  </a:lnTo>
                  <a:lnTo>
                    <a:pt x="129666" y="25399"/>
                  </a:lnTo>
                  <a:lnTo>
                    <a:pt x="126872" y="24510"/>
                  </a:lnTo>
                  <a:lnTo>
                    <a:pt x="124078" y="23494"/>
                  </a:lnTo>
                  <a:lnTo>
                    <a:pt x="120650" y="23113"/>
                  </a:lnTo>
                  <a:close/>
                </a:path>
                <a:path w="176530" h="95884">
                  <a:moveTo>
                    <a:pt x="136456" y="31114"/>
                  </a:moveTo>
                  <a:lnTo>
                    <a:pt x="118871" y="31114"/>
                  </a:lnTo>
                  <a:lnTo>
                    <a:pt x="120903" y="31368"/>
                  </a:lnTo>
                  <a:lnTo>
                    <a:pt x="123951" y="32384"/>
                  </a:lnTo>
                  <a:lnTo>
                    <a:pt x="128904" y="38226"/>
                  </a:lnTo>
                  <a:lnTo>
                    <a:pt x="128904" y="41528"/>
                  </a:lnTo>
                  <a:lnTo>
                    <a:pt x="128650" y="42417"/>
                  </a:lnTo>
                  <a:lnTo>
                    <a:pt x="128269" y="43306"/>
                  </a:lnTo>
                  <a:lnTo>
                    <a:pt x="127888" y="44322"/>
                  </a:lnTo>
                  <a:lnTo>
                    <a:pt x="118871" y="48640"/>
                  </a:lnTo>
                  <a:lnTo>
                    <a:pt x="136554" y="48640"/>
                  </a:lnTo>
                  <a:lnTo>
                    <a:pt x="136651" y="48513"/>
                  </a:lnTo>
                  <a:lnTo>
                    <a:pt x="137413" y="46608"/>
                  </a:lnTo>
                  <a:lnTo>
                    <a:pt x="138049" y="44830"/>
                  </a:lnTo>
                  <a:lnTo>
                    <a:pt x="138375" y="43306"/>
                  </a:lnTo>
                  <a:lnTo>
                    <a:pt x="138348" y="36448"/>
                  </a:lnTo>
                  <a:lnTo>
                    <a:pt x="138049" y="35051"/>
                  </a:lnTo>
                  <a:lnTo>
                    <a:pt x="137359" y="33019"/>
                  </a:lnTo>
                  <a:lnTo>
                    <a:pt x="136651" y="31368"/>
                  </a:lnTo>
                  <a:lnTo>
                    <a:pt x="136456" y="31114"/>
                  </a:lnTo>
                  <a:close/>
                </a:path>
                <a:path w="176530" h="95884">
                  <a:moveTo>
                    <a:pt x="86359" y="74167"/>
                  </a:moveTo>
                  <a:lnTo>
                    <a:pt x="0" y="74167"/>
                  </a:lnTo>
                  <a:lnTo>
                    <a:pt x="0" y="82803"/>
                  </a:lnTo>
                  <a:lnTo>
                    <a:pt x="86359" y="82803"/>
                  </a:lnTo>
                  <a:lnTo>
                    <a:pt x="86359" y="74167"/>
                  </a:lnTo>
                  <a:close/>
                </a:path>
                <a:path w="176530" h="95884">
                  <a:moveTo>
                    <a:pt x="48132" y="55625"/>
                  </a:moveTo>
                  <a:lnTo>
                    <a:pt x="38226" y="55625"/>
                  </a:lnTo>
                  <a:lnTo>
                    <a:pt x="38226" y="74167"/>
                  </a:lnTo>
                  <a:lnTo>
                    <a:pt x="48132" y="74167"/>
                  </a:lnTo>
                  <a:lnTo>
                    <a:pt x="48132" y="55625"/>
                  </a:lnTo>
                  <a:close/>
                </a:path>
                <a:path w="176530" h="95884">
                  <a:moveTo>
                    <a:pt x="77343" y="47243"/>
                  </a:moveTo>
                  <a:lnTo>
                    <a:pt x="8889" y="47243"/>
                  </a:lnTo>
                  <a:lnTo>
                    <a:pt x="8889" y="55625"/>
                  </a:lnTo>
                  <a:lnTo>
                    <a:pt x="77343" y="55625"/>
                  </a:lnTo>
                  <a:lnTo>
                    <a:pt x="77343" y="47243"/>
                  </a:lnTo>
                  <a:close/>
                </a:path>
                <a:path w="176530" h="95884">
                  <a:moveTo>
                    <a:pt x="32257" y="17652"/>
                  </a:moveTo>
                  <a:lnTo>
                    <a:pt x="22097" y="17652"/>
                  </a:lnTo>
                  <a:lnTo>
                    <a:pt x="22097" y="47243"/>
                  </a:lnTo>
                  <a:lnTo>
                    <a:pt x="32257" y="47243"/>
                  </a:lnTo>
                  <a:lnTo>
                    <a:pt x="32257" y="17652"/>
                  </a:lnTo>
                  <a:close/>
                </a:path>
                <a:path w="176530" h="95884">
                  <a:moveTo>
                    <a:pt x="64262" y="17652"/>
                  </a:moveTo>
                  <a:lnTo>
                    <a:pt x="54228" y="17652"/>
                  </a:lnTo>
                  <a:lnTo>
                    <a:pt x="54228" y="47243"/>
                  </a:lnTo>
                  <a:lnTo>
                    <a:pt x="64262" y="47243"/>
                  </a:lnTo>
                  <a:lnTo>
                    <a:pt x="64262" y="17652"/>
                  </a:lnTo>
                  <a:close/>
                </a:path>
                <a:path w="176530" h="95884">
                  <a:moveTo>
                    <a:pt x="76581" y="9270"/>
                  </a:moveTo>
                  <a:lnTo>
                    <a:pt x="9651" y="9270"/>
                  </a:lnTo>
                  <a:lnTo>
                    <a:pt x="9651" y="17652"/>
                  </a:lnTo>
                  <a:lnTo>
                    <a:pt x="76581" y="17652"/>
                  </a:lnTo>
                  <a:lnTo>
                    <a:pt x="76581" y="9270"/>
                  </a:lnTo>
                  <a:close/>
                </a:path>
                <a:path w="176530" h="95884">
                  <a:moveTo>
                    <a:pt x="162687" y="1269"/>
                  </a:moveTo>
                  <a:lnTo>
                    <a:pt x="152653" y="1269"/>
                  </a:lnTo>
                  <a:lnTo>
                    <a:pt x="152653" y="58165"/>
                  </a:lnTo>
                  <a:lnTo>
                    <a:pt x="162687" y="58165"/>
                  </a:lnTo>
                  <a:lnTo>
                    <a:pt x="162687" y="34289"/>
                  </a:lnTo>
                  <a:lnTo>
                    <a:pt x="176021" y="34289"/>
                  </a:lnTo>
                  <a:lnTo>
                    <a:pt x="176021" y="25526"/>
                  </a:lnTo>
                  <a:lnTo>
                    <a:pt x="162687" y="25526"/>
                  </a:lnTo>
                  <a:lnTo>
                    <a:pt x="162687" y="1269"/>
                  </a:lnTo>
                  <a:close/>
                </a:path>
                <a:path w="176530" h="95884">
                  <a:moveTo>
                    <a:pt x="143509" y="11175"/>
                  </a:moveTo>
                  <a:lnTo>
                    <a:pt x="89407" y="11175"/>
                  </a:lnTo>
                  <a:lnTo>
                    <a:pt x="89407" y="19557"/>
                  </a:lnTo>
                  <a:lnTo>
                    <a:pt x="143509" y="19557"/>
                  </a:lnTo>
                  <a:lnTo>
                    <a:pt x="143509" y="11175"/>
                  </a:lnTo>
                  <a:close/>
                </a:path>
                <a:path w="176530" h="95884">
                  <a:moveTo>
                    <a:pt x="121538" y="0"/>
                  </a:moveTo>
                  <a:lnTo>
                    <a:pt x="111506" y="0"/>
                  </a:lnTo>
                  <a:lnTo>
                    <a:pt x="111506" y="11175"/>
                  </a:lnTo>
                  <a:lnTo>
                    <a:pt x="121538" y="11175"/>
                  </a:lnTo>
                  <a:lnTo>
                    <a:pt x="121538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1" name="object 471"/>
            <p:cNvSpPr/>
            <p:nvPr/>
          </p:nvSpPr>
          <p:spPr>
            <a:xfrm>
              <a:off x="1660397" y="8291194"/>
              <a:ext cx="176530" cy="95885"/>
            </a:xfrm>
            <a:custGeom>
              <a:avLst/>
              <a:gdLst/>
              <a:ahLst/>
              <a:cxnLst/>
              <a:rect l="l" t="t" r="r" b="b"/>
              <a:pathLst>
                <a:path w="176530" h="95884">
                  <a:moveTo>
                    <a:pt x="115315" y="71373"/>
                  </a:moveTo>
                  <a:lnTo>
                    <a:pt x="115315" y="86740"/>
                  </a:lnTo>
                  <a:lnTo>
                    <a:pt x="152653" y="86740"/>
                  </a:lnTo>
                  <a:lnTo>
                    <a:pt x="152653" y="71373"/>
                  </a:lnTo>
                  <a:lnTo>
                    <a:pt x="115315" y="71373"/>
                  </a:lnTo>
                  <a:close/>
                </a:path>
                <a:path w="176530" h="95884">
                  <a:moveTo>
                    <a:pt x="105282" y="62737"/>
                  </a:moveTo>
                  <a:lnTo>
                    <a:pt x="162687" y="62737"/>
                  </a:lnTo>
                  <a:lnTo>
                    <a:pt x="162687" y="95376"/>
                  </a:lnTo>
                  <a:lnTo>
                    <a:pt x="105282" y="95376"/>
                  </a:lnTo>
                  <a:lnTo>
                    <a:pt x="105282" y="62737"/>
                  </a:lnTo>
                  <a:close/>
                </a:path>
                <a:path w="176530" h="95884">
                  <a:moveTo>
                    <a:pt x="116585" y="31114"/>
                  </a:moveTo>
                  <a:lnTo>
                    <a:pt x="114172" y="31114"/>
                  </a:lnTo>
                  <a:lnTo>
                    <a:pt x="112140" y="31368"/>
                  </a:lnTo>
                  <a:lnTo>
                    <a:pt x="110616" y="31876"/>
                  </a:lnTo>
                  <a:lnTo>
                    <a:pt x="109093" y="32384"/>
                  </a:lnTo>
                  <a:lnTo>
                    <a:pt x="107822" y="33019"/>
                  </a:lnTo>
                  <a:lnTo>
                    <a:pt x="106806" y="33908"/>
                  </a:lnTo>
                  <a:lnTo>
                    <a:pt x="105918" y="34670"/>
                  </a:lnTo>
                  <a:lnTo>
                    <a:pt x="105156" y="35559"/>
                  </a:lnTo>
                  <a:lnTo>
                    <a:pt x="104775" y="36448"/>
                  </a:lnTo>
                  <a:lnTo>
                    <a:pt x="104393" y="37464"/>
                  </a:lnTo>
                  <a:lnTo>
                    <a:pt x="104139" y="38226"/>
                  </a:lnTo>
                  <a:lnTo>
                    <a:pt x="104139" y="39115"/>
                  </a:lnTo>
                  <a:lnTo>
                    <a:pt x="104139" y="40766"/>
                  </a:lnTo>
                  <a:lnTo>
                    <a:pt x="104139" y="41528"/>
                  </a:lnTo>
                  <a:lnTo>
                    <a:pt x="104393" y="42417"/>
                  </a:lnTo>
                  <a:lnTo>
                    <a:pt x="104775" y="43306"/>
                  </a:lnTo>
                  <a:lnTo>
                    <a:pt x="105156" y="44322"/>
                  </a:lnTo>
                  <a:lnTo>
                    <a:pt x="105918" y="45084"/>
                  </a:lnTo>
                  <a:lnTo>
                    <a:pt x="106806" y="45973"/>
                  </a:lnTo>
                  <a:lnTo>
                    <a:pt x="107822" y="46735"/>
                  </a:lnTo>
                  <a:lnTo>
                    <a:pt x="109093" y="47370"/>
                  </a:lnTo>
                  <a:lnTo>
                    <a:pt x="110616" y="47878"/>
                  </a:lnTo>
                  <a:lnTo>
                    <a:pt x="112140" y="48386"/>
                  </a:lnTo>
                  <a:lnTo>
                    <a:pt x="114172" y="48640"/>
                  </a:lnTo>
                  <a:lnTo>
                    <a:pt x="116585" y="48640"/>
                  </a:lnTo>
                  <a:lnTo>
                    <a:pt x="118871" y="48640"/>
                  </a:lnTo>
                  <a:lnTo>
                    <a:pt x="127126" y="45084"/>
                  </a:lnTo>
                  <a:lnTo>
                    <a:pt x="127888" y="44322"/>
                  </a:lnTo>
                  <a:lnTo>
                    <a:pt x="128269" y="43306"/>
                  </a:lnTo>
                  <a:lnTo>
                    <a:pt x="128650" y="42417"/>
                  </a:lnTo>
                  <a:lnTo>
                    <a:pt x="128904" y="41528"/>
                  </a:lnTo>
                  <a:lnTo>
                    <a:pt x="128904" y="40766"/>
                  </a:lnTo>
                  <a:lnTo>
                    <a:pt x="128904" y="39115"/>
                  </a:lnTo>
                  <a:lnTo>
                    <a:pt x="128904" y="38226"/>
                  </a:lnTo>
                  <a:lnTo>
                    <a:pt x="128650" y="37464"/>
                  </a:lnTo>
                  <a:lnTo>
                    <a:pt x="128269" y="36448"/>
                  </a:lnTo>
                  <a:lnTo>
                    <a:pt x="127888" y="35559"/>
                  </a:lnTo>
                  <a:lnTo>
                    <a:pt x="127126" y="34670"/>
                  </a:lnTo>
                  <a:lnTo>
                    <a:pt x="126237" y="33908"/>
                  </a:lnTo>
                  <a:lnTo>
                    <a:pt x="125221" y="33019"/>
                  </a:lnTo>
                  <a:lnTo>
                    <a:pt x="123951" y="32384"/>
                  </a:lnTo>
                  <a:lnTo>
                    <a:pt x="122427" y="31876"/>
                  </a:lnTo>
                  <a:lnTo>
                    <a:pt x="120903" y="31368"/>
                  </a:lnTo>
                  <a:lnTo>
                    <a:pt x="118871" y="31114"/>
                  </a:lnTo>
                  <a:lnTo>
                    <a:pt x="116585" y="31114"/>
                  </a:lnTo>
                  <a:close/>
                </a:path>
                <a:path w="176530" h="95884">
                  <a:moveTo>
                    <a:pt x="116585" y="23113"/>
                  </a:moveTo>
                  <a:lnTo>
                    <a:pt x="120650" y="23113"/>
                  </a:lnTo>
                  <a:lnTo>
                    <a:pt x="124078" y="23494"/>
                  </a:lnTo>
                  <a:lnTo>
                    <a:pt x="126872" y="24510"/>
                  </a:lnTo>
                  <a:lnTo>
                    <a:pt x="129666" y="25399"/>
                  </a:lnTo>
                  <a:lnTo>
                    <a:pt x="131952" y="26669"/>
                  </a:lnTo>
                  <a:lnTo>
                    <a:pt x="133603" y="28193"/>
                  </a:lnTo>
                  <a:lnTo>
                    <a:pt x="135381" y="29717"/>
                  </a:lnTo>
                  <a:lnTo>
                    <a:pt x="136651" y="31368"/>
                  </a:lnTo>
                  <a:lnTo>
                    <a:pt x="137413" y="33146"/>
                  </a:lnTo>
                  <a:lnTo>
                    <a:pt x="138049" y="35051"/>
                  </a:lnTo>
                  <a:lnTo>
                    <a:pt x="138429" y="36829"/>
                  </a:lnTo>
                  <a:lnTo>
                    <a:pt x="138429" y="38480"/>
                  </a:lnTo>
                  <a:lnTo>
                    <a:pt x="138429" y="41401"/>
                  </a:lnTo>
                  <a:lnTo>
                    <a:pt x="138429" y="43052"/>
                  </a:lnTo>
                  <a:lnTo>
                    <a:pt x="138049" y="44830"/>
                  </a:lnTo>
                  <a:lnTo>
                    <a:pt x="137413" y="46608"/>
                  </a:lnTo>
                  <a:lnTo>
                    <a:pt x="136651" y="48513"/>
                  </a:lnTo>
                  <a:lnTo>
                    <a:pt x="135381" y="50164"/>
                  </a:lnTo>
                  <a:lnTo>
                    <a:pt x="133603" y="51688"/>
                  </a:lnTo>
                  <a:lnTo>
                    <a:pt x="131952" y="53212"/>
                  </a:lnTo>
                  <a:lnTo>
                    <a:pt x="129666" y="54355"/>
                  </a:lnTo>
                  <a:lnTo>
                    <a:pt x="126872" y="55371"/>
                  </a:lnTo>
                  <a:lnTo>
                    <a:pt x="124078" y="56260"/>
                  </a:lnTo>
                  <a:lnTo>
                    <a:pt x="120650" y="56768"/>
                  </a:lnTo>
                  <a:lnTo>
                    <a:pt x="116585" y="56768"/>
                  </a:lnTo>
                  <a:lnTo>
                    <a:pt x="112394" y="56768"/>
                  </a:lnTo>
                  <a:lnTo>
                    <a:pt x="95757" y="46608"/>
                  </a:lnTo>
                  <a:lnTo>
                    <a:pt x="94995" y="44830"/>
                  </a:lnTo>
                  <a:lnTo>
                    <a:pt x="94614" y="43052"/>
                  </a:lnTo>
                  <a:lnTo>
                    <a:pt x="94614" y="41401"/>
                  </a:lnTo>
                  <a:lnTo>
                    <a:pt x="94614" y="38480"/>
                  </a:lnTo>
                  <a:lnTo>
                    <a:pt x="94614" y="36829"/>
                  </a:lnTo>
                  <a:lnTo>
                    <a:pt x="94995" y="35051"/>
                  </a:lnTo>
                  <a:lnTo>
                    <a:pt x="95757" y="33146"/>
                  </a:lnTo>
                  <a:lnTo>
                    <a:pt x="96393" y="31368"/>
                  </a:lnTo>
                  <a:lnTo>
                    <a:pt x="106171" y="24510"/>
                  </a:lnTo>
                  <a:lnTo>
                    <a:pt x="108965" y="23494"/>
                  </a:lnTo>
                  <a:lnTo>
                    <a:pt x="112394" y="23113"/>
                  </a:lnTo>
                  <a:lnTo>
                    <a:pt x="116585" y="23113"/>
                  </a:lnTo>
                  <a:close/>
                </a:path>
                <a:path w="176530" h="95884">
                  <a:moveTo>
                    <a:pt x="32257" y="17652"/>
                  </a:moveTo>
                  <a:lnTo>
                    <a:pt x="32257" y="47243"/>
                  </a:lnTo>
                  <a:lnTo>
                    <a:pt x="54228" y="47243"/>
                  </a:lnTo>
                  <a:lnTo>
                    <a:pt x="54228" y="17652"/>
                  </a:lnTo>
                  <a:lnTo>
                    <a:pt x="32257" y="17652"/>
                  </a:lnTo>
                  <a:close/>
                </a:path>
                <a:path w="176530" h="95884">
                  <a:moveTo>
                    <a:pt x="9651" y="9270"/>
                  </a:moveTo>
                  <a:lnTo>
                    <a:pt x="76581" y="9270"/>
                  </a:lnTo>
                  <a:lnTo>
                    <a:pt x="76581" y="17652"/>
                  </a:lnTo>
                  <a:lnTo>
                    <a:pt x="64262" y="17652"/>
                  </a:lnTo>
                  <a:lnTo>
                    <a:pt x="64262" y="47243"/>
                  </a:lnTo>
                  <a:lnTo>
                    <a:pt x="77343" y="47243"/>
                  </a:lnTo>
                  <a:lnTo>
                    <a:pt x="77343" y="55625"/>
                  </a:lnTo>
                  <a:lnTo>
                    <a:pt x="48132" y="55625"/>
                  </a:lnTo>
                  <a:lnTo>
                    <a:pt x="48132" y="74167"/>
                  </a:lnTo>
                  <a:lnTo>
                    <a:pt x="86359" y="74167"/>
                  </a:lnTo>
                  <a:lnTo>
                    <a:pt x="86359" y="82803"/>
                  </a:lnTo>
                  <a:lnTo>
                    <a:pt x="0" y="82803"/>
                  </a:lnTo>
                  <a:lnTo>
                    <a:pt x="0" y="74167"/>
                  </a:lnTo>
                  <a:lnTo>
                    <a:pt x="38226" y="74167"/>
                  </a:lnTo>
                  <a:lnTo>
                    <a:pt x="38226" y="55625"/>
                  </a:lnTo>
                  <a:lnTo>
                    <a:pt x="8889" y="55625"/>
                  </a:lnTo>
                  <a:lnTo>
                    <a:pt x="8889" y="47243"/>
                  </a:lnTo>
                  <a:lnTo>
                    <a:pt x="22097" y="47243"/>
                  </a:lnTo>
                  <a:lnTo>
                    <a:pt x="22097" y="17652"/>
                  </a:lnTo>
                  <a:lnTo>
                    <a:pt x="9651" y="17652"/>
                  </a:lnTo>
                  <a:lnTo>
                    <a:pt x="9651" y="9270"/>
                  </a:lnTo>
                  <a:close/>
                </a:path>
                <a:path w="176530" h="95884">
                  <a:moveTo>
                    <a:pt x="152653" y="1269"/>
                  </a:moveTo>
                  <a:lnTo>
                    <a:pt x="162687" y="1269"/>
                  </a:lnTo>
                  <a:lnTo>
                    <a:pt x="162687" y="25526"/>
                  </a:lnTo>
                  <a:lnTo>
                    <a:pt x="176021" y="25526"/>
                  </a:lnTo>
                  <a:lnTo>
                    <a:pt x="176021" y="34289"/>
                  </a:lnTo>
                  <a:lnTo>
                    <a:pt x="162687" y="34289"/>
                  </a:lnTo>
                  <a:lnTo>
                    <a:pt x="162687" y="58165"/>
                  </a:lnTo>
                  <a:lnTo>
                    <a:pt x="152653" y="58165"/>
                  </a:lnTo>
                  <a:lnTo>
                    <a:pt x="152653" y="1269"/>
                  </a:lnTo>
                  <a:close/>
                </a:path>
                <a:path w="176530" h="95884">
                  <a:moveTo>
                    <a:pt x="111506" y="0"/>
                  </a:moveTo>
                  <a:lnTo>
                    <a:pt x="121538" y="0"/>
                  </a:lnTo>
                  <a:lnTo>
                    <a:pt x="121538" y="11175"/>
                  </a:lnTo>
                  <a:lnTo>
                    <a:pt x="143509" y="11175"/>
                  </a:lnTo>
                  <a:lnTo>
                    <a:pt x="143509" y="19557"/>
                  </a:lnTo>
                  <a:lnTo>
                    <a:pt x="89407" y="19557"/>
                  </a:lnTo>
                  <a:lnTo>
                    <a:pt x="89407" y="11175"/>
                  </a:lnTo>
                  <a:lnTo>
                    <a:pt x="111506" y="11175"/>
                  </a:lnTo>
                  <a:lnTo>
                    <a:pt x="111506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2" name="object 472"/>
            <p:cNvSpPr/>
            <p:nvPr/>
          </p:nvSpPr>
          <p:spPr>
            <a:xfrm>
              <a:off x="1838705" y="8293988"/>
              <a:ext cx="24765" cy="95885"/>
            </a:xfrm>
            <a:custGeom>
              <a:avLst/>
              <a:gdLst/>
              <a:ahLst/>
              <a:cxnLst/>
              <a:rect l="l" t="t" r="r" b="b"/>
              <a:pathLst>
                <a:path w="24764" h="95884">
                  <a:moveTo>
                    <a:pt x="9398" y="0"/>
                  </a:moveTo>
                  <a:lnTo>
                    <a:pt x="0" y="0"/>
                  </a:lnTo>
                  <a:lnTo>
                    <a:pt x="5080" y="6858"/>
                  </a:lnTo>
                  <a:lnTo>
                    <a:pt x="8636" y="14097"/>
                  </a:lnTo>
                  <a:lnTo>
                    <a:pt x="12954" y="29083"/>
                  </a:lnTo>
                  <a:lnTo>
                    <a:pt x="14096" y="36957"/>
                  </a:lnTo>
                  <a:lnTo>
                    <a:pt x="14096" y="58039"/>
                  </a:lnTo>
                  <a:lnTo>
                    <a:pt x="13081" y="65786"/>
                  </a:lnTo>
                  <a:lnTo>
                    <a:pt x="8889" y="81026"/>
                  </a:lnTo>
                  <a:lnTo>
                    <a:pt x="5333" y="88392"/>
                  </a:lnTo>
                  <a:lnTo>
                    <a:pt x="0" y="95631"/>
                  </a:lnTo>
                  <a:lnTo>
                    <a:pt x="9398" y="95631"/>
                  </a:lnTo>
                  <a:lnTo>
                    <a:pt x="24274" y="56501"/>
                  </a:lnTo>
                  <a:lnTo>
                    <a:pt x="24511" y="49784"/>
                  </a:lnTo>
                  <a:lnTo>
                    <a:pt x="24274" y="39004"/>
                  </a:lnTo>
                  <a:lnTo>
                    <a:pt x="14605" y="6096"/>
                  </a:lnTo>
                  <a:lnTo>
                    <a:pt x="9398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3" name="object 473"/>
            <p:cNvSpPr/>
            <p:nvPr/>
          </p:nvSpPr>
          <p:spPr>
            <a:xfrm>
              <a:off x="1838705" y="8293988"/>
              <a:ext cx="24765" cy="95885"/>
            </a:xfrm>
            <a:custGeom>
              <a:avLst/>
              <a:gdLst/>
              <a:ahLst/>
              <a:cxnLst/>
              <a:rect l="l" t="t" r="r" b="b"/>
              <a:pathLst>
                <a:path w="24764" h="95884">
                  <a:moveTo>
                    <a:pt x="0" y="0"/>
                  </a:moveTo>
                  <a:lnTo>
                    <a:pt x="9398" y="0"/>
                  </a:lnTo>
                  <a:lnTo>
                    <a:pt x="14605" y="6096"/>
                  </a:lnTo>
                  <a:lnTo>
                    <a:pt x="24511" y="45720"/>
                  </a:lnTo>
                  <a:lnTo>
                    <a:pt x="24511" y="49784"/>
                  </a:lnTo>
                  <a:lnTo>
                    <a:pt x="14605" y="89535"/>
                  </a:lnTo>
                  <a:lnTo>
                    <a:pt x="9398" y="95631"/>
                  </a:lnTo>
                  <a:lnTo>
                    <a:pt x="0" y="95631"/>
                  </a:lnTo>
                  <a:lnTo>
                    <a:pt x="5333" y="88392"/>
                  </a:lnTo>
                  <a:lnTo>
                    <a:pt x="8889" y="81026"/>
                  </a:lnTo>
                  <a:lnTo>
                    <a:pt x="11049" y="73406"/>
                  </a:lnTo>
                  <a:lnTo>
                    <a:pt x="13081" y="65786"/>
                  </a:lnTo>
                  <a:lnTo>
                    <a:pt x="14096" y="58039"/>
                  </a:lnTo>
                  <a:lnTo>
                    <a:pt x="14096" y="50292"/>
                  </a:lnTo>
                  <a:lnTo>
                    <a:pt x="14096" y="45212"/>
                  </a:lnTo>
                  <a:lnTo>
                    <a:pt x="14096" y="36957"/>
                  </a:lnTo>
                  <a:lnTo>
                    <a:pt x="12954" y="29083"/>
                  </a:lnTo>
                  <a:lnTo>
                    <a:pt x="10794" y="21590"/>
                  </a:lnTo>
                  <a:lnTo>
                    <a:pt x="8636" y="14097"/>
                  </a:lnTo>
                  <a:lnTo>
                    <a:pt x="5080" y="6858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74" name="object 474"/>
            <p:cNvPicPr/>
            <p:nvPr/>
          </p:nvPicPr>
          <p:blipFill>
            <a:blip r:embed="rId135" cstate="print"/>
            <a:stretch>
              <a:fillRect/>
            </a:stretch>
          </p:blipFill>
          <p:spPr>
            <a:xfrm>
              <a:off x="1896617" y="8287892"/>
              <a:ext cx="85852" cy="103885"/>
            </a:xfrm>
            <a:prstGeom prst="rect">
              <a:avLst/>
            </a:prstGeom>
          </p:spPr>
        </p:pic>
        <p:pic>
          <p:nvPicPr>
            <p:cNvPr id="475" name="object 475"/>
            <p:cNvPicPr/>
            <p:nvPr/>
          </p:nvPicPr>
          <p:blipFill>
            <a:blip r:embed="rId136" cstate="print"/>
            <a:stretch>
              <a:fillRect/>
            </a:stretch>
          </p:blipFill>
          <p:spPr>
            <a:xfrm>
              <a:off x="2003805" y="8287892"/>
              <a:ext cx="186436" cy="103250"/>
            </a:xfrm>
            <a:prstGeom prst="rect">
              <a:avLst/>
            </a:prstGeom>
          </p:spPr>
        </p:pic>
        <p:sp>
          <p:nvSpPr>
            <p:cNvPr id="476" name="object 476"/>
            <p:cNvSpPr/>
            <p:nvPr/>
          </p:nvSpPr>
          <p:spPr>
            <a:xfrm>
              <a:off x="2210942" y="8292464"/>
              <a:ext cx="261620" cy="97155"/>
            </a:xfrm>
            <a:custGeom>
              <a:avLst/>
              <a:gdLst/>
              <a:ahLst/>
              <a:cxnLst/>
              <a:rect l="l" t="t" r="r" b="b"/>
              <a:pathLst>
                <a:path w="261619" h="97154">
                  <a:moveTo>
                    <a:pt x="52705" y="56895"/>
                  </a:moveTo>
                  <a:lnTo>
                    <a:pt x="43687" y="56895"/>
                  </a:lnTo>
                  <a:lnTo>
                    <a:pt x="39624" y="57403"/>
                  </a:lnTo>
                  <a:lnTo>
                    <a:pt x="32512" y="59181"/>
                  </a:lnTo>
                  <a:lnTo>
                    <a:pt x="29463" y="60451"/>
                  </a:lnTo>
                  <a:lnTo>
                    <a:pt x="27050" y="62102"/>
                  </a:lnTo>
                  <a:lnTo>
                    <a:pt x="24511" y="63753"/>
                  </a:lnTo>
                  <a:lnTo>
                    <a:pt x="22606" y="65658"/>
                  </a:lnTo>
                  <a:lnTo>
                    <a:pt x="21336" y="67817"/>
                  </a:lnTo>
                  <a:lnTo>
                    <a:pt x="19938" y="69976"/>
                  </a:lnTo>
                  <a:lnTo>
                    <a:pt x="19304" y="72389"/>
                  </a:lnTo>
                  <a:lnTo>
                    <a:pt x="19304" y="81279"/>
                  </a:lnTo>
                  <a:lnTo>
                    <a:pt x="19938" y="83692"/>
                  </a:lnTo>
                  <a:lnTo>
                    <a:pt x="21336" y="85851"/>
                  </a:lnTo>
                  <a:lnTo>
                    <a:pt x="22606" y="88010"/>
                  </a:lnTo>
                  <a:lnTo>
                    <a:pt x="24511" y="89915"/>
                  </a:lnTo>
                  <a:lnTo>
                    <a:pt x="27050" y="91566"/>
                  </a:lnTo>
                  <a:lnTo>
                    <a:pt x="29463" y="93217"/>
                  </a:lnTo>
                  <a:lnTo>
                    <a:pt x="32512" y="94487"/>
                  </a:lnTo>
                  <a:lnTo>
                    <a:pt x="39624" y="96265"/>
                  </a:lnTo>
                  <a:lnTo>
                    <a:pt x="43687" y="96773"/>
                  </a:lnTo>
                  <a:lnTo>
                    <a:pt x="52705" y="96773"/>
                  </a:lnTo>
                  <a:lnTo>
                    <a:pt x="56768" y="96265"/>
                  </a:lnTo>
                  <a:lnTo>
                    <a:pt x="63881" y="94487"/>
                  </a:lnTo>
                  <a:lnTo>
                    <a:pt x="66929" y="93217"/>
                  </a:lnTo>
                  <a:lnTo>
                    <a:pt x="69342" y="91566"/>
                  </a:lnTo>
                  <a:lnTo>
                    <a:pt x="71881" y="89915"/>
                  </a:lnTo>
                  <a:lnTo>
                    <a:pt x="73279" y="88518"/>
                  </a:lnTo>
                  <a:lnTo>
                    <a:pt x="45212" y="88518"/>
                  </a:lnTo>
                  <a:lnTo>
                    <a:pt x="42671" y="88137"/>
                  </a:lnTo>
                  <a:lnTo>
                    <a:pt x="40258" y="87629"/>
                  </a:lnTo>
                  <a:lnTo>
                    <a:pt x="37973" y="86994"/>
                  </a:lnTo>
                  <a:lnTo>
                    <a:pt x="35940" y="86232"/>
                  </a:lnTo>
                  <a:lnTo>
                    <a:pt x="34289" y="85216"/>
                  </a:lnTo>
                  <a:lnTo>
                    <a:pt x="32638" y="84327"/>
                  </a:lnTo>
                  <a:lnTo>
                    <a:pt x="31368" y="83184"/>
                  </a:lnTo>
                  <a:lnTo>
                    <a:pt x="30480" y="81914"/>
                  </a:lnTo>
                  <a:lnTo>
                    <a:pt x="29590" y="80771"/>
                  </a:lnTo>
                  <a:lnTo>
                    <a:pt x="29209" y="79501"/>
                  </a:lnTo>
                  <a:lnTo>
                    <a:pt x="29209" y="74167"/>
                  </a:lnTo>
                  <a:lnTo>
                    <a:pt x="29590" y="72897"/>
                  </a:lnTo>
                  <a:lnTo>
                    <a:pt x="30480" y="71754"/>
                  </a:lnTo>
                  <a:lnTo>
                    <a:pt x="31368" y="70484"/>
                  </a:lnTo>
                  <a:lnTo>
                    <a:pt x="32638" y="69341"/>
                  </a:lnTo>
                  <a:lnTo>
                    <a:pt x="34289" y="68452"/>
                  </a:lnTo>
                  <a:lnTo>
                    <a:pt x="35940" y="67436"/>
                  </a:lnTo>
                  <a:lnTo>
                    <a:pt x="37973" y="66674"/>
                  </a:lnTo>
                  <a:lnTo>
                    <a:pt x="40258" y="66039"/>
                  </a:lnTo>
                  <a:lnTo>
                    <a:pt x="42671" y="65531"/>
                  </a:lnTo>
                  <a:lnTo>
                    <a:pt x="45212" y="65150"/>
                  </a:lnTo>
                  <a:lnTo>
                    <a:pt x="73279" y="65150"/>
                  </a:lnTo>
                  <a:lnTo>
                    <a:pt x="71881" y="63753"/>
                  </a:lnTo>
                  <a:lnTo>
                    <a:pt x="69342" y="62102"/>
                  </a:lnTo>
                  <a:lnTo>
                    <a:pt x="66929" y="60451"/>
                  </a:lnTo>
                  <a:lnTo>
                    <a:pt x="63881" y="59181"/>
                  </a:lnTo>
                  <a:lnTo>
                    <a:pt x="56768" y="57403"/>
                  </a:lnTo>
                  <a:lnTo>
                    <a:pt x="52705" y="56895"/>
                  </a:lnTo>
                  <a:close/>
                </a:path>
                <a:path w="261619" h="97154">
                  <a:moveTo>
                    <a:pt x="73279" y="65150"/>
                  </a:moveTo>
                  <a:lnTo>
                    <a:pt x="51054" y="65150"/>
                  </a:lnTo>
                  <a:lnTo>
                    <a:pt x="53720" y="65531"/>
                  </a:lnTo>
                  <a:lnTo>
                    <a:pt x="56133" y="66039"/>
                  </a:lnTo>
                  <a:lnTo>
                    <a:pt x="58419" y="66674"/>
                  </a:lnTo>
                  <a:lnTo>
                    <a:pt x="60451" y="67436"/>
                  </a:lnTo>
                  <a:lnTo>
                    <a:pt x="62102" y="68452"/>
                  </a:lnTo>
                  <a:lnTo>
                    <a:pt x="63754" y="69341"/>
                  </a:lnTo>
                  <a:lnTo>
                    <a:pt x="65024" y="70484"/>
                  </a:lnTo>
                  <a:lnTo>
                    <a:pt x="65786" y="71754"/>
                  </a:lnTo>
                  <a:lnTo>
                    <a:pt x="66675" y="72897"/>
                  </a:lnTo>
                  <a:lnTo>
                    <a:pt x="67182" y="74167"/>
                  </a:lnTo>
                  <a:lnTo>
                    <a:pt x="67182" y="79501"/>
                  </a:lnTo>
                  <a:lnTo>
                    <a:pt x="66675" y="80771"/>
                  </a:lnTo>
                  <a:lnTo>
                    <a:pt x="65786" y="81914"/>
                  </a:lnTo>
                  <a:lnTo>
                    <a:pt x="65024" y="83184"/>
                  </a:lnTo>
                  <a:lnTo>
                    <a:pt x="63754" y="84327"/>
                  </a:lnTo>
                  <a:lnTo>
                    <a:pt x="62102" y="85216"/>
                  </a:lnTo>
                  <a:lnTo>
                    <a:pt x="60451" y="86232"/>
                  </a:lnTo>
                  <a:lnTo>
                    <a:pt x="58419" y="86994"/>
                  </a:lnTo>
                  <a:lnTo>
                    <a:pt x="56133" y="87629"/>
                  </a:lnTo>
                  <a:lnTo>
                    <a:pt x="53720" y="88137"/>
                  </a:lnTo>
                  <a:lnTo>
                    <a:pt x="51054" y="88518"/>
                  </a:lnTo>
                  <a:lnTo>
                    <a:pt x="73279" y="88518"/>
                  </a:lnTo>
                  <a:lnTo>
                    <a:pt x="73787" y="88010"/>
                  </a:lnTo>
                  <a:lnTo>
                    <a:pt x="75056" y="85851"/>
                  </a:lnTo>
                  <a:lnTo>
                    <a:pt x="76454" y="83692"/>
                  </a:lnTo>
                  <a:lnTo>
                    <a:pt x="77088" y="81279"/>
                  </a:lnTo>
                  <a:lnTo>
                    <a:pt x="77088" y="72389"/>
                  </a:lnTo>
                  <a:lnTo>
                    <a:pt x="76454" y="69976"/>
                  </a:lnTo>
                  <a:lnTo>
                    <a:pt x="75056" y="67817"/>
                  </a:lnTo>
                  <a:lnTo>
                    <a:pt x="73787" y="65658"/>
                  </a:lnTo>
                  <a:lnTo>
                    <a:pt x="73279" y="65150"/>
                  </a:lnTo>
                  <a:close/>
                </a:path>
                <a:path w="261619" h="97154">
                  <a:moveTo>
                    <a:pt x="197357" y="64642"/>
                  </a:moveTo>
                  <a:lnTo>
                    <a:pt x="187325" y="64642"/>
                  </a:lnTo>
                  <a:lnTo>
                    <a:pt x="187325" y="93090"/>
                  </a:lnTo>
                  <a:lnTo>
                    <a:pt x="250570" y="93090"/>
                  </a:lnTo>
                  <a:lnTo>
                    <a:pt x="250570" y="84327"/>
                  </a:lnTo>
                  <a:lnTo>
                    <a:pt x="197357" y="84327"/>
                  </a:lnTo>
                  <a:lnTo>
                    <a:pt x="197357" y="64642"/>
                  </a:lnTo>
                  <a:close/>
                </a:path>
                <a:path w="261619" h="97154">
                  <a:moveTo>
                    <a:pt x="261238" y="47497"/>
                  </a:moveTo>
                  <a:lnTo>
                    <a:pt x="174879" y="47497"/>
                  </a:lnTo>
                  <a:lnTo>
                    <a:pt x="174879" y="56133"/>
                  </a:lnTo>
                  <a:lnTo>
                    <a:pt x="261238" y="56133"/>
                  </a:lnTo>
                  <a:lnTo>
                    <a:pt x="261238" y="47497"/>
                  </a:lnTo>
                  <a:close/>
                </a:path>
                <a:path w="261619" h="97154">
                  <a:moveTo>
                    <a:pt x="172846" y="72897"/>
                  </a:moveTo>
                  <a:lnTo>
                    <a:pt x="86487" y="72897"/>
                  </a:lnTo>
                  <a:lnTo>
                    <a:pt x="86487" y="81533"/>
                  </a:lnTo>
                  <a:lnTo>
                    <a:pt x="172846" y="81533"/>
                  </a:lnTo>
                  <a:lnTo>
                    <a:pt x="172846" y="72897"/>
                  </a:lnTo>
                  <a:close/>
                </a:path>
                <a:path w="261619" h="97154">
                  <a:moveTo>
                    <a:pt x="134619" y="55244"/>
                  </a:moveTo>
                  <a:lnTo>
                    <a:pt x="124587" y="55244"/>
                  </a:lnTo>
                  <a:lnTo>
                    <a:pt x="124587" y="72897"/>
                  </a:lnTo>
                  <a:lnTo>
                    <a:pt x="134619" y="72897"/>
                  </a:lnTo>
                  <a:lnTo>
                    <a:pt x="134619" y="55244"/>
                  </a:lnTo>
                  <a:close/>
                </a:path>
                <a:path w="261619" h="97154">
                  <a:moveTo>
                    <a:pt x="108584" y="6857"/>
                  </a:moveTo>
                  <a:lnTo>
                    <a:pt x="98551" y="6857"/>
                  </a:lnTo>
                  <a:lnTo>
                    <a:pt x="98551" y="55244"/>
                  </a:lnTo>
                  <a:lnTo>
                    <a:pt x="160655" y="55244"/>
                  </a:lnTo>
                  <a:lnTo>
                    <a:pt x="160655" y="46608"/>
                  </a:lnTo>
                  <a:lnTo>
                    <a:pt x="108584" y="46608"/>
                  </a:lnTo>
                  <a:lnTo>
                    <a:pt x="108584" y="31495"/>
                  </a:lnTo>
                  <a:lnTo>
                    <a:pt x="160655" y="31495"/>
                  </a:lnTo>
                  <a:lnTo>
                    <a:pt x="160655" y="22986"/>
                  </a:lnTo>
                  <a:lnTo>
                    <a:pt x="108584" y="22986"/>
                  </a:lnTo>
                  <a:lnTo>
                    <a:pt x="108584" y="6857"/>
                  </a:lnTo>
                  <a:close/>
                </a:path>
                <a:path w="261619" h="97154">
                  <a:moveTo>
                    <a:pt x="160655" y="31495"/>
                  </a:moveTo>
                  <a:lnTo>
                    <a:pt x="150621" y="31495"/>
                  </a:lnTo>
                  <a:lnTo>
                    <a:pt x="150621" y="46608"/>
                  </a:lnTo>
                  <a:lnTo>
                    <a:pt x="160655" y="46608"/>
                  </a:lnTo>
                  <a:lnTo>
                    <a:pt x="160655" y="31495"/>
                  </a:lnTo>
                  <a:close/>
                </a:path>
                <a:path w="261619" h="97154">
                  <a:moveTo>
                    <a:pt x="160655" y="6730"/>
                  </a:moveTo>
                  <a:lnTo>
                    <a:pt x="150621" y="6730"/>
                  </a:lnTo>
                  <a:lnTo>
                    <a:pt x="150621" y="22986"/>
                  </a:lnTo>
                  <a:lnTo>
                    <a:pt x="160655" y="22986"/>
                  </a:lnTo>
                  <a:lnTo>
                    <a:pt x="160655" y="6730"/>
                  </a:lnTo>
                  <a:close/>
                </a:path>
                <a:path w="261619" h="97154">
                  <a:moveTo>
                    <a:pt x="76707" y="0"/>
                  </a:moveTo>
                  <a:lnTo>
                    <a:pt x="66675" y="0"/>
                  </a:lnTo>
                  <a:lnTo>
                    <a:pt x="66675" y="22986"/>
                  </a:lnTo>
                  <a:lnTo>
                    <a:pt x="49275" y="22986"/>
                  </a:lnTo>
                  <a:lnTo>
                    <a:pt x="49275" y="31749"/>
                  </a:lnTo>
                  <a:lnTo>
                    <a:pt x="66675" y="31749"/>
                  </a:lnTo>
                  <a:lnTo>
                    <a:pt x="66675" y="55625"/>
                  </a:lnTo>
                  <a:lnTo>
                    <a:pt x="76707" y="55625"/>
                  </a:lnTo>
                  <a:lnTo>
                    <a:pt x="76707" y="0"/>
                  </a:lnTo>
                  <a:close/>
                </a:path>
                <a:path w="261619" h="97154">
                  <a:moveTo>
                    <a:pt x="33146" y="14477"/>
                  </a:moveTo>
                  <a:lnTo>
                    <a:pt x="22987" y="14477"/>
                  </a:lnTo>
                  <a:lnTo>
                    <a:pt x="22987" y="20446"/>
                  </a:lnTo>
                  <a:lnTo>
                    <a:pt x="22859" y="22097"/>
                  </a:lnTo>
                  <a:lnTo>
                    <a:pt x="19431" y="31241"/>
                  </a:lnTo>
                  <a:lnTo>
                    <a:pt x="18542" y="32511"/>
                  </a:lnTo>
                  <a:lnTo>
                    <a:pt x="17399" y="33654"/>
                  </a:lnTo>
                  <a:lnTo>
                    <a:pt x="16256" y="34924"/>
                  </a:lnTo>
                  <a:lnTo>
                    <a:pt x="14350" y="36702"/>
                  </a:lnTo>
                  <a:lnTo>
                    <a:pt x="12064" y="38607"/>
                  </a:lnTo>
                  <a:lnTo>
                    <a:pt x="6350" y="43052"/>
                  </a:lnTo>
                  <a:lnTo>
                    <a:pt x="3301" y="45338"/>
                  </a:lnTo>
                  <a:lnTo>
                    <a:pt x="0" y="47624"/>
                  </a:lnTo>
                  <a:lnTo>
                    <a:pt x="5968" y="54863"/>
                  </a:lnTo>
                  <a:lnTo>
                    <a:pt x="8762" y="52958"/>
                  </a:lnTo>
                  <a:lnTo>
                    <a:pt x="11556" y="50926"/>
                  </a:lnTo>
                  <a:lnTo>
                    <a:pt x="16890" y="46608"/>
                  </a:lnTo>
                  <a:lnTo>
                    <a:pt x="19304" y="44703"/>
                  </a:lnTo>
                  <a:lnTo>
                    <a:pt x="28320" y="34797"/>
                  </a:lnTo>
                  <a:lnTo>
                    <a:pt x="41211" y="34797"/>
                  </a:lnTo>
                  <a:lnTo>
                    <a:pt x="40893" y="34543"/>
                  </a:lnTo>
                  <a:lnTo>
                    <a:pt x="38481" y="32257"/>
                  </a:lnTo>
                  <a:lnTo>
                    <a:pt x="37337" y="31241"/>
                  </a:lnTo>
                  <a:lnTo>
                    <a:pt x="34162" y="26161"/>
                  </a:lnTo>
                  <a:lnTo>
                    <a:pt x="33781" y="25145"/>
                  </a:lnTo>
                  <a:lnTo>
                    <a:pt x="33527" y="23875"/>
                  </a:lnTo>
                  <a:lnTo>
                    <a:pt x="33206" y="20446"/>
                  </a:lnTo>
                  <a:lnTo>
                    <a:pt x="33146" y="14477"/>
                  </a:lnTo>
                  <a:close/>
                </a:path>
                <a:path w="261619" h="97154">
                  <a:moveTo>
                    <a:pt x="41211" y="34797"/>
                  </a:moveTo>
                  <a:lnTo>
                    <a:pt x="28448" y="34797"/>
                  </a:lnTo>
                  <a:lnTo>
                    <a:pt x="28829" y="35559"/>
                  </a:lnTo>
                  <a:lnTo>
                    <a:pt x="29463" y="36448"/>
                  </a:lnTo>
                  <a:lnTo>
                    <a:pt x="30480" y="37337"/>
                  </a:lnTo>
                  <a:lnTo>
                    <a:pt x="31495" y="38353"/>
                  </a:lnTo>
                  <a:lnTo>
                    <a:pt x="48894" y="51942"/>
                  </a:lnTo>
                  <a:lnTo>
                    <a:pt x="54609" y="44576"/>
                  </a:lnTo>
                  <a:lnTo>
                    <a:pt x="51562" y="42544"/>
                  </a:lnTo>
                  <a:lnTo>
                    <a:pt x="48640" y="40639"/>
                  </a:lnTo>
                  <a:lnTo>
                    <a:pt x="46100" y="38607"/>
                  </a:lnTo>
                  <a:lnTo>
                    <a:pt x="43433" y="36575"/>
                  </a:lnTo>
                  <a:lnTo>
                    <a:pt x="41211" y="34797"/>
                  </a:lnTo>
                  <a:close/>
                </a:path>
                <a:path w="261619" h="97154">
                  <a:moveTo>
                    <a:pt x="51815" y="5714"/>
                  </a:moveTo>
                  <a:lnTo>
                    <a:pt x="3175" y="5714"/>
                  </a:lnTo>
                  <a:lnTo>
                    <a:pt x="3175" y="14477"/>
                  </a:lnTo>
                  <a:lnTo>
                    <a:pt x="51815" y="14477"/>
                  </a:lnTo>
                  <a:lnTo>
                    <a:pt x="51815" y="5714"/>
                  </a:lnTo>
                  <a:close/>
                </a:path>
                <a:path w="261619" h="97154">
                  <a:moveTo>
                    <a:pt x="197865" y="3682"/>
                  </a:moveTo>
                  <a:lnTo>
                    <a:pt x="187959" y="3682"/>
                  </a:lnTo>
                  <a:lnTo>
                    <a:pt x="187959" y="36702"/>
                  </a:lnTo>
                  <a:lnTo>
                    <a:pt x="248919" y="36702"/>
                  </a:lnTo>
                  <a:lnTo>
                    <a:pt x="248919" y="28193"/>
                  </a:lnTo>
                  <a:lnTo>
                    <a:pt x="197865" y="28193"/>
                  </a:lnTo>
                  <a:lnTo>
                    <a:pt x="197865" y="3682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77" name="object 477"/>
            <p:cNvPicPr/>
            <p:nvPr/>
          </p:nvPicPr>
          <p:blipFill>
            <a:blip r:embed="rId137" cstate="print"/>
            <a:stretch>
              <a:fillRect/>
            </a:stretch>
          </p:blipFill>
          <p:spPr>
            <a:xfrm>
              <a:off x="2206370" y="8287892"/>
              <a:ext cx="500761" cy="106298"/>
            </a:xfrm>
            <a:prstGeom prst="rect">
              <a:avLst/>
            </a:prstGeom>
          </p:spPr>
        </p:pic>
        <p:sp>
          <p:nvSpPr>
            <p:cNvPr id="478" name="object 478"/>
            <p:cNvSpPr/>
            <p:nvPr/>
          </p:nvSpPr>
          <p:spPr>
            <a:xfrm>
              <a:off x="114300" y="8494776"/>
              <a:ext cx="6629400" cy="245745"/>
            </a:xfrm>
            <a:custGeom>
              <a:avLst/>
              <a:gdLst/>
              <a:ahLst/>
              <a:cxnLst/>
              <a:rect l="l" t="t" r="r" b="b"/>
              <a:pathLst>
                <a:path w="6629400" h="245745">
                  <a:moveTo>
                    <a:pt x="6629400" y="0"/>
                  </a:moveTo>
                  <a:lnTo>
                    <a:pt x="0" y="0"/>
                  </a:lnTo>
                  <a:lnTo>
                    <a:pt x="0" y="245364"/>
                  </a:lnTo>
                  <a:lnTo>
                    <a:pt x="6629400" y="245364"/>
                  </a:lnTo>
                  <a:lnTo>
                    <a:pt x="6629400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9" name="object 479"/>
            <p:cNvSpPr/>
            <p:nvPr/>
          </p:nvSpPr>
          <p:spPr>
            <a:xfrm>
              <a:off x="341553" y="8550782"/>
              <a:ext cx="129539" cy="135255"/>
            </a:xfrm>
            <a:custGeom>
              <a:avLst/>
              <a:gdLst/>
              <a:ahLst/>
              <a:cxnLst/>
              <a:rect l="l" t="t" r="r" b="b"/>
              <a:pathLst>
                <a:path w="129540" h="135254">
                  <a:moveTo>
                    <a:pt x="113080" y="122047"/>
                  </a:moveTo>
                  <a:lnTo>
                    <a:pt x="33680" y="122047"/>
                  </a:lnTo>
                  <a:lnTo>
                    <a:pt x="33680" y="95377"/>
                  </a:lnTo>
                  <a:lnTo>
                    <a:pt x="18592" y="95377"/>
                  </a:lnTo>
                  <a:lnTo>
                    <a:pt x="18592" y="122047"/>
                  </a:lnTo>
                  <a:lnTo>
                    <a:pt x="18592" y="134747"/>
                  </a:lnTo>
                  <a:lnTo>
                    <a:pt x="113080" y="134747"/>
                  </a:lnTo>
                  <a:lnTo>
                    <a:pt x="113080" y="122047"/>
                  </a:lnTo>
                  <a:close/>
                </a:path>
                <a:path w="129540" h="135254">
                  <a:moveTo>
                    <a:pt x="128930" y="71882"/>
                  </a:moveTo>
                  <a:lnTo>
                    <a:pt x="72085" y="71882"/>
                  </a:lnTo>
                  <a:lnTo>
                    <a:pt x="72085" y="57277"/>
                  </a:lnTo>
                  <a:lnTo>
                    <a:pt x="110337" y="57277"/>
                  </a:lnTo>
                  <a:lnTo>
                    <a:pt x="110337" y="44577"/>
                  </a:lnTo>
                  <a:lnTo>
                    <a:pt x="33375" y="44577"/>
                  </a:lnTo>
                  <a:lnTo>
                    <a:pt x="33375" y="29337"/>
                  </a:lnTo>
                  <a:lnTo>
                    <a:pt x="95402" y="29337"/>
                  </a:lnTo>
                  <a:lnTo>
                    <a:pt x="95402" y="44450"/>
                  </a:lnTo>
                  <a:lnTo>
                    <a:pt x="110337" y="44450"/>
                  </a:lnTo>
                  <a:lnTo>
                    <a:pt x="110337" y="29337"/>
                  </a:lnTo>
                  <a:lnTo>
                    <a:pt x="110337" y="17145"/>
                  </a:lnTo>
                  <a:lnTo>
                    <a:pt x="110337" y="16637"/>
                  </a:lnTo>
                  <a:lnTo>
                    <a:pt x="110337" y="0"/>
                  </a:lnTo>
                  <a:lnTo>
                    <a:pt x="95402" y="0"/>
                  </a:lnTo>
                  <a:lnTo>
                    <a:pt x="95402" y="16637"/>
                  </a:lnTo>
                  <a:lnTo>
                    <a:pt x="33375" y="16637"/>
                  </a:lnTo>
                  <a:lnTo>
                    <a:pt x="33375" y="127"/>
                  </a:lnTo>
                  <a:lnTo>
                    <a:pt x="18440" y="127"/>
                  </a:lnTo>
                  <a:lnTo>
                    <a:pt x="18440" y="16637"/>
                  </a:lnTo>
                  <a:lnTo>
                    <a:pt x="18440" y="29337"/>
                  </a:lnTo>
                  <a:lnTo>
                    <a:pt x="18440" y="44577"/>
                  </a:lnTo>
                  <a:lnTo>
                    <a:pt x="18440" y="57277"/>
                  </a:lnTo>
                  <a:lnTo>
                    <a:pt x="56845" y="57277"/>
                  </a:lnTo>
                  <a:lnTo>
                    <a:pt x="56845" y="71882"/>
                  </a:lnTo>
                  <a:lnTo>
                    <a:pt x="0" y="71882"/>
                  </a:lnTo>
                  <a:lnTo>
                    <a:pt x="0" y="84709"/>
                  </a:lnTo>
                  <a:lnTo>
                    <a:pt x="128930" y="84709"/>
                  </a:lnTo>
                  <a:lnTo>
                    <a:pt x="128930" y="7188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0" name="object 480"/>
            <p:cNvSpPr/>
            <p:nvPr/>
          </p:nvSpPr>
          <p:spPr>
            <a:xfrm>
              <a:off x="341553" y="8550782"/>
              <a:ext cx="129539" cy="135890"/>
            </a:xfrm>
            <a:custGeom>
              <a:avLst/>
              <a:gdLst/>
              <a:ahLst/>
              <a:cxnLst/>
              <a:rect l="l" t="t" r="r" b="b"/>
              <a:pathLst>
                <a:path w="129540" h="135890">
                  <a:moveTo>
                    <a:pt x="18592" y="94894"/>
                  </a:moveTo>
                  <a:lnTo>
                    <a:pt x="33680" y="94894"/>
                  </a:lnTo>
                  <a:lnTo>
                    <a:pt x="33680" y="122174"/>
                  </a:lnTo>
                  <a:lnTo>
                    <a:pt x="113080" y="122174"/>
                  </a:lnTo>
                  <a:lnTo>
                    <a:pt x="113080" y="135280"/>
                  </a:lnTo>
                  <a:lnTo>
                    <a:pt x="18592" y="135280"/>
                  </a:lnTo>
                  <a:lnTo>
                    <a:pt x="18592" y="94894"/>
                  </a:lnTo>
                  <a:close/>
                </a:path>
                <a:path w="129540" h="135890">
                  <a:moveTo>
                    <a:pt x="33375" y="29337"/>
                  </a:moveTo>
                  <a:lnTo>
                    <a:pt x="33375" y="44450"/>
                  </a:lnTo>
                  <a:lnTo>
                    <a:pt x="95402" y="44450"/>
                  </a:lnTo>
                  <a:lnTo>
                    <a:pt x="95402" y="29337"/>
                  </a:lnTo>
                  <a:lnTo>
                    <a:pt x="33375" y="29337"/>
                  </a:lnTo>
                  <a:close/>
                </a:path>
                <a:path w="129540" h="135890">
                  <a:moveTo>
                    <a:pt x="95402" y="0"/>
                  </a:moveTo>
                  <a:lnTo>
                    <a:pt x="110337" y="0"/>
                  </a:lnTo>
                  <a:lnTo>
                    <a:pt x="110337" y="57150"/>
                  </a:lnTo>
                  <a:lnTo>
                    <a:pt x="72085" y="57150"/>
                  </a:lnTo>
                  <a:lnTo>
                    <a:pt x="72085" y="71882"/>
                  </a:lnTo>
                  <a:lnTo>
                    <a:pt x="128930" y="71882"/>
                  </a:lnTo>
                  <a:lnTo>
                    <a:pt x="128930" y="84709"/>
                  </a:lnTo>
                  <a:lnTo>
                    <a:pt x="0" y="84709"/>
                  </a:lnTo>
                  <a:lnTo>
                    <a:pt x="0" y="71882"/>
                  </a:lnTo>
                  <a:lnTo>
                    <a:pt x="56845" y="71882"/>
                  </a:lnTo>
                  <a:lnTo>
                    <a:pt x="56845" y="57150"/>
                  </a:lnTo>
                  <a:lnTo>
                    <a:pt x="18440" y="57150"/>
                  </a:lnTo>
                  <a:lnTo>
                    <a:pt x="18440" y="127"/>
                  </a:lnTo>
                  <a:lnTo>
                    <a:pt x="33375" y="127"/>
                  </a:lnTo>
                  <a:lnTo>
                    <a:pt x="33375" y="17145"/>
                  </a:lnTo>
                  <a:lnTo>
                    <a:pt x="95402" y="17145"/>
                  </a:lnTo>
                  <a:lnTo>
                    <a:pt x="95402" y="0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1" name="object 481"/>
            <p:cNvSpPr/>
            <p:nvPr/>
          </p:nvSpPr>
          <p:spPr>
            <a:xfrm>
              <a:off x="588797" y="8547100"/>
              <a:ext cx="635000" cy="144780"/>
            </a:xfrm>
            <a:custGeom>
              <a:avLst/>
              <a:gdLst/>
              <a:ahLst/>
              <a:cxnLst/>
              <a:rect l="l" t="t" r="r" b="b"/>
              <a:pathLst>
                <a:path w="635000" h="144779">
                  <a:moveTo>
                    <a:pt x="248818" y="84962"/>
                  </a:moveTo>
                  <a:lnTo>
                    <a:pt x="235407" y="84962"/>
                  </a:lnTo>
                  <a:lnTo>
                    <a:pt x="229387" y="85725"/>
                  </a:lnTo>
                  <a:lnTo>
                    <a:pt x="224053" y="87122"/>
                  </a:lnTo>
                  <a:lnTo>
                    <a:pt x="218719" y="88391"/>
                  </a:lnTo>
                  <a:lnTo>
                    <a:pt x="198983" y="108026"/>
                  </a:lnTo>
                  <a:lnTo>
                    <a:pt x="198983" y="121437"/>
                  </a:lnTo>
                  <a:lnTo>
                    <a:pt x="235407" y="144449"/>
                  </a:lnTo>
                  <a:lnTo>
                    <a:pt x="248818" y="144449"/>
                  </a:lnTo>
                  <a:lnTo>
                    <a:pt x="279577" y="132105"/>
                  </a:lnTo>
                  <a:lnTo>
                    <a:pt x="237744" y="132105"/>
                  </a:lnTo>
                  <a:lnTo>
                    <a:pt x="233807" y="131673"/>
                  </a:lnTo>
                  <a:lnTo>
                    <a:pt x="213766" y="118694"/>
                  </a:lnTo>
                  <a:lnTo>
                    <a:pt x="213766" y="110769"/>
                  </a:lnTo>
                  <a:lnTo>
                    <a:pt x="237744" y="97358"/>
                  </a:lnTo>
                  <a:lnTo>
                    <a:pt x="279577" y="97358"/>
                  </a:lnTo>
                  <a:lnTo>
                    <a:pt x="277444" y="95224"/>
                  </a:lnTo>
                  <a:lnTo>
                    <a:pt x="270027" y="90347"/>
                  </a:lnTo>
                  <a:lnTo>
                    <a:pt x="265506" y="88391"/>
                  </a:lnTo>
                  <a:lnTo>
                    <a:pt x="260172" y="87122"/>
                  </a:lnTo>
                  <a:lnTo>
                    <a:pt x="254838" y="85725"/>
                  </a:lnTo>
                  <a:lnTo>
                    <a:pt x="248818" y="84962"/>
                  </a:lnTo>
                  <a:close/>
                </a:path>
                <a:path w="635000" h="144779">
                  <a:moveTo>
                    <a:pt x="279577" y="97358"/>
                  </a:moveTo>
                  <a:lnTo>
                    <a:pt x="246481" y="97358"/>
                  </a:lnTo>
                  <a:lnTo>
                    <a:pt x="250418" y="97790"/>
                  </a:lnTo>
                  <a:lnTo>
                    <a:pt x="257429" y="99517"/>
                  </a:lnTo>
                  <a:lnTo>
                    <a:pt x="270459" y="110769"/>
                  </a:lnTo>
                  <a:lnTo>
                    <a:pt x="270459" y="118694"/>
                  </a:lnTo>
                  <a:lnTo>
                    <a:pt x="246481" y="132105"/>
                  </a:lnTo>
                  <a:lnTo>
                    <a:pt x="279577" y="132105"/>
                  </a:lnTo>
                  <a:lnTo>
                    <a:pt x="280289" y="131394"/>
                  </a:lnTo>
                  <a:lnTo>
                    <a:pt x="284251" y="124891"/>
                  </a:lnTo>
                  <a:lnTo>
                    <a:pt x="285242" y="121437"/>
                  </a:lnTo>
                  <a:lnTo>
                    <a:pt x="285242" y="108026"/>
                  </a:lnTo>
                  <a:lnTo>
                    <a:pt x="284251" y="104571"/>
                  </a:lnTo>
                  <a:lnTo>
                    <a:pt x="280289" y="98069"/>
                  </a:lnTo>
                  <a:lnTo>
                    <a:pt x="279577" y="97358"/>
                  </a:lnTo>
                  <a:close/>
                </a:path>
                <a:path w="635000" h="144779">
                  <a:moveTo>
                    <a:pt x="107543" y="88772"/>
                  </a:moveTo>
                  <a:lnTo>
                    <a:pt x="18694" y="88772"/>
                  </a:lnTo>
                  <a:lnTo>
                    <a:pt x="18694" y="101777"/>
                  </a:lnTo>
                  <a:lnTo>
                    <a:pt x="92456" y="101777"/>
                  </a:lnTo>
                  <a:lnTo>
                    <a:pt x="92456" y="141859"/>
                  </a:lnTo>
                  <a:lnTo>
                    <a:pt x="107543" y="141859"/>
                  </a:lnTo>
                  <a:lnTo>
                    <a:pt x="107543" y="88772"/>
                  </a:lnTo>
                  <a:close/>
                </a:path>
                <a:path w="635000" h="144779">
                  <a:moveTo>
                    <a:pt x="615950" y="87503"/>
                  </a:moveTo>
                  <a:lnTo>
                    <a:pt x="523290" y="87503"/>
                  </a:lnTo>
                  <a:lnTo>
                    <a:pt x="523290" y="99644"/>
                  </a:lnTo>
                  <a:lnTo>
                    <a:pt x="601167" y="99644"/>
                  </a:lnTo>
                  <a:lnTo>
                    <a:pt x="601167" y="108331"/>
                  </a:lnTo>
                  <a:lnTo>
                    <a:pt x="524052" y="108331"/>
                  </a:lnTo>
                  <a:lnTo>
                    <a:pt x="524052" y="141554"/>
                  </a:lnTo>
                  <a:lnTo>
                    <a:pt x="620064" y="141554"/>
                  </a:lnTo>
                  <a:lnTo>
                    <a:pt x="620064" y="129362"/>
                  </a:lnTo>
                  <a:lnTo>
                    <a:pt x="538835" y="129362"/>
                  </a:lnTo>
                  <a:lnTo>
                    <a:pt x="538835" y="120218"/>
                  </a:lnTo>
                  <a:lnTo>
                    <a:pt x="615950" y="120218"/>
                  </a:lnTo>
                  <a:lnTo>
                    <a:pt x="615950" y="87503"/>
                  </a:lnTo>
                  <a:close/>
                </a:path>
                <a:path w="635000" h="144779">
                  <a:moveTo>
                    <a:pt x="634542" y="66166"/>
                  </a:moveTo>
                  <a:lnTo>
                    <a:pt x="505612" y="66166"/>
                  </a:lnTo>
                  <a:lnTo>
                    <a:pt x="505612" y="78612"/>
                  </a:lnTo>
                  <a:lnTo>
                    <a:pt x="634542" y="78612"/>
                  </a:lnTo>
                  <a:lnTo>
                    <a:pt x="634542" y="66166"/>
                  </a:lnTo>
                  <a:close/>
                </a:path>
                <a:path w="635000" h="144779">
                  <a:moveTo>
                    <a:pt x="40843" y="4953"/>
                  </a:moveTo>
                  <a:lnTo>
                    <a:pt x="28854" y="4953"/>
                  </a:lnTo>
                  <a:lnTo>
                    <a:pt x="23672" y="5968"/>
                  </a:lnTo>
                  <a:lnTo>
                    <a:pt x="0" y="32131"/>
                  </a:lnTo>
                  <a:lnTo>
                    <a:pt x="22" y="47243"/>
                  </a:lnTo>
                  <a:lnTo>
                    <a:pt x="635" y="50418"/>
                  </a:lnTo>
                  <a:lnTo>
                    <a:pt x="3378" y="57784"/>
                  </a:lnTo>
                  <a:lnTo>
                    <a:pt x="5511" y="61087"/>
                  </a:lnTo>
                  <a:lnTo>
                    <a:pt x="8407" y="64008"/>
                  </a:lnTo>
                  <a:lnTo>
                    <a:pt x="11303" y="67056"/>
                  </a:lnTo>
                  <a:lnTo>
                    <a:pt x="14935" y="69468"/>
                  </a:lnTo>
                  <a:lnTo>
                    <a:pt x="19304" y="71500"/>
                  </a:lnTo>
                  <a:lnTo>
                    <a:pt x="23672" y="73406"/>
                  </a:lnTo>
                  <a:lnTo>
                    <a:pt x="28854" y="74294"/>
                  </a:lnTo>
                  <a:lnTo>
                    <a:pt x="40843" y="74294"/>
                  </a:lnTo>
                  <a:lnTo>
                    <a:pt x="61290" y="64008"/>
                  </a:lnTo>
                  <a:lnTo>
                    <a:pt x="64059" y="61213"/>
                  </a:lnTo>
                  <a:lnTo>
                    <a:pt x="31292" y="61213"/>
                  </a:lnTo>
                  <a:lnTo>
                    <a:pt x="28244" y="60706"/>
                  </a:lnTo>
                  <a:lnTo>
                    <a:pt x="14427" y="45084"/>
                  </a:lnTo>
                  <a:lnTo>
                    <a:pt x="14427" y="34290"/>
                  </a:lnTo>
                  <a:lnTo>
                    <a:pt x="14833" y="32131"/>
                  </a:lnTo>
                  <a:lnTo>
                    <a:pt x="15646" y="29971"/>
                  </a:lnTo>
                  <a:lnTo>
                    <a:pt x="16459" y="27686"/>
                  </a:lnTo>
                  <a:lnTo>
                    <a:pt x="31292" y="18161"/>
                  </a:lnTo>
                  <a:lnTo>
                    <a:pt x="64065" y="18161"/>
                  </a:lnTo>
                  <a:lnTo>
                    <a:pt x="61290" y="15240"/>
                  </a:lnTo>
                  <a:lnTo>
                    <a:pt x="58394" y="12318"/>
                  </a:lnTo>
                  <a:lnTo>
                    <a:pt x="54762" y="9778"/>
                  </a:lnTo>
                  <a:lnTo>
                    <a:pt x="46024" y="5968"/>
                  </a:lnTo>
                  <a:lnTo>
                    <a:pt x="40843" y="4953"/>
                  </a:lnTo>
                  <a:close/>
                </a:path>
                <a:path w="635000" h="144779">
                  <a:moveTo>
                    <a:pt x="64065" y="18161"/>
                  </a:moveTo>
                  <a:lnTo>
                    <a:pt x="38303" y="18161"/>
                  </a:lnTo>
                  <a:lnTo>
                    <a:pt x="41325" y="18668"/>
                  </a:lnTo>
                  <a:lnTo>
                    <a:pt x="43916" y="19684"/>
                  </a:lnTo>
                  <a:lnTo>
                    <a:pt x="54051" y="29971"/>
                  </a:lnTo>
                  <a:lnTo>
                    <a:pt x="54864" y="32131"/>
                  </a:lnTo>
                  <a:lnTo>
                    <a:pt x="55270" y="34290"/>
                  </a:lnTo>
                  <a:lnTo>
                    <a:pt x="55270" y="45084"/>
                  </a:lnTo>
                  <a:lnTo>
                    <a:pt x="38303" y="61213"/>
                  </a:lnTo>
                  <a:lnTo>
                    <a:pt x="64059" y="61213"/>
                  </a:lnTo>
                  <a:lnTo>
                    <a:pt x="69697" y="32131"/>
                  </a:lnTo>
                  <a:lnTo>
                    <a:pt x="69062" y="28956"/>
                  </a:lnTo>
                  <a:lnTo>
                    <a:pt x="66319" y="21590"/>
                  </a:lnTo>
                  <a:lnTo>
                    <a:pt x="64185" y="18287"/>
                  </a:lnTo>
                  <a:close/>
                </a:path>
                <a:path w="635000" h="144779">
                  <a:moveTo>
                    <a:pt x="453948" y="0"/>
                  </a:moveTo>
                  <a:lnTo>
                    <a:pt x="438861" y="0"/>
                  </a:lnTo>
                  <a:lnTo>
                    <a:pt x="438861" y="43434"/>
                  </a:lnTo>
                  <a:lnTo>
                    <a:pt x="408990" y="43434"/>
                  </a:lnTo>
                  <a:lnTo>
                    <a:pt x="408990" y="56641"/>
                  </a:lnTo>
                  <a:lnTo>
                    <a:pt x="438861" y="56641"/>
                  </a:lnTo>
                  <a:lnTo>
                    <a:pt x="438861" y="140487"/>
                  </a:lnTo>
                  <a:lnTo>
                    <a:pt x="453948" y="140487"/>
                  </a:lnTo>
                  <a:lnTo>
                    <a:pt x="453948" y="0"/>
                  </a:lnTo>
                  <a:close/>
                </a:path>
                <a:path w="635000" h="144779">
                  <a:moveTo>
                    <a:pt x="386435" y="10159"/>
                  </a:moveTo>
                  <a:lnTo>
                    <a:pt x="371195" y="10159"/>
                  </a:lnTo>
                  <a:lnTo>
                    <a:pt x="371168" y="47116"/>
                  </a:lnTo>
                  <a:lnTo>
                    <a:pt x="371017" y="49275"/>
                  </a:lnTo>
                  <a:lnTo>
                    <a:pt x="348335" y="83781"/>
                  </a:lnTo>
                  <a:lnTo>
                    <a:pt x="335381" y="95834"/>
                  </a:lnTo>
                  <a:lnTo>
                    <a:pt x="345287" y="106044"/>
                  </a:lnTo>
                  <a:lnTo>
                    <a:pt x="350469" y="101269"/>
                  </a:lnTo>
                  <a:lnTo>
                    <a:pt x="355092" y="96875"/>
                  </a:lnTo>
                  <a:lnTo>
                    <a:pt x="359156" y="92862"/>
                  </a:lnTo>
                  <a:lnTo>
                    <a:pt x="363220" y="88900"/>
                  </a:lnTo>
                  <a:lnTo>
                    <a:pt x="366943" y="84962"/>
                  </a:lnTo>
                  <a:lnTo>
                    <a:pt x="372414" y="78993"/>
                  </a:lnTo>
                  <a:lnTo>
                    <a:pt x="374319" y="76834"/>
                  </a:lnTo>
                  <a:lnTo>
                    <a:pt x="375691" y="75056"/>
                  </a:lnTo>
                  <a:lnTo>
                    <a:pt x="377063" y="73406"/>
                  </a:lnTo>
                  <a:lnTo>
                    <a:pt x="378104" y="71628"/>
                  </a:lnTo>
                  <a:lnTo>
                    <a:pt x="378815" y="69977"/>
                  </a:lnTo>
                  <a:lnTo>
                    <a:pt x="396182" y="69977"/>
                  </a:lnTo>
                  <a:lnTo>
                    <a:pt x="394335" y="67818"/>
                  </a:lnTo>
                  <a:lnTo>
                    <a:pt x="392760" y="65531"/>
                  </a:lnTo>
                  <a:lnTo>
                    <a:pt x="391185" y="63372"/>
                  </a:lnTo>
                  <a:lnTo>
                    <a:pt x="386435" y="47116"/>
                  </a:lnTo>
                  <a:lnTo>
                    <a:pt x="386435" y="10159"/>
                  </a:lnTo>
                  <a:close/>
                </a:path>
                <a:path w="635000" h="144779">
                  <a:moveTo>
                    <a:pt x="396182" y="69977"/>
                  </a:moveTo>
                  <a:lnTo>
                    <a:pt x="378968" y="69977"/>
                  </a:lnTo>
                  <a:lnTo>
                    <a:pt x="379577" y="71500"/>
                  </a:lnTo>
                  <a:lnTo>
                    <a:pt x="397941" y="91947"/>
                  </a:lnTo>
                  <a:lnTo>
                    <a:pt x="401548" y="95554"/>
                  </a:lnTo>
                  <a:lnTo>
                    <a:pt x="405993" y="99796"/>
                  </a:lnTo>
                  <a:lnTo>
                    <a:pt x="411276" y="104673"/>
                  </a:lnTo>
                  <a:lnTo>
                    <a:pt x="421030" y="94310"/>
                  </a:lnTo>
                  <a:lnTo>
                    <a:pt x="416458" y="90246"/>
                  </a:lnTo>
                  <a:lnTo>
                    <a:pt x="412394" y="86487"/>
                  </a:lnTo>
                  <a:lnTo>
                    <a:pt x="408838" y="83058"/>
                  </a:lnTo>
                  <a:lnTo>
                    <a:pt x="405282" y="79756"/>
                  </a:lnTo>
                  <a:lnTo>
                    <a:pt x="401878" y="76200"/>
                  </a:lnTo>
                  <a:lnTo>
                    <a:pt x="396182" y="69977"/>
                  </a:lnTo>
                  <a:close/>
                </a:path>
                <a:path w="635000" h="144779">
                  <a:moveTo>
                    <a:pt x="284632" y="0"/>
                  </a:moveTo>
                  <a:lnTo>
                    <a:pt x="269697" y="0"/>
                  </a:lnTo>
                  <a:lnTo>
                    <a:pt x="269697" y="34416"/>
                  </a:lnTo>
                  <a:lnTo>
                    <a:pt x="243789" y="34416"/>
                  </a:lnTo>
                  <a:lnTo>
                    <a:pt x="243789" y="47371"/>
                  </a:lnTo>
                  <a:lnTo>
                    <a:pt x="269697" y="47371"/>
                  </a:lnTo>
                  <a:lnTo>
                    <a:pt x="269697" y="83058"/>
                  </a:lnTo>
                  <a:lnTo>
                    <a:pt x="284632" y="83058"/>
                  </a:lnTo>
                  <a:lnTo>
                    <a:pt x="284632" y="0"/>
                  </a:lnTo>
                  <a:close/>
                </a:path>
                <a:path w="635000" h="144779">
                  <a:moveTo>
                    <a:pt x="219710" y="21590"/>
                  </a:moveTo>
                  <a:lnTo>
                    <a:pt x="204470" y="21590"/>
                  </a:lnTo>
                  <a:lnTo>
                    <a:pt x="204376" y="31877"/>
                  </a:lnTo>
                  <a:lnTo>
                    <a:pt x="204292" y="33019"/>
                  </a:lnTo>
                  <a:lnTo>
                    <a:pt x="199136" y="46736"/>
                  </a:lnTo>
                  <a:lnTo>
                    <a:pt x="197815" y="48513"/>
                  </a:lnTo>
                  <a:lnTo>
                    <a:pt x="170180" y="71119"/>
                  </a:lnTo>
                  <a:lnTo>
                    <a:pt x="179019" y="81915"/>
                  </a:lnTo>
                  <a:lnTo>
                    <a:pt x="183286" y="78993"/>
                  </a:lnTo>
                  <a:lnTo>
                    <a:pt x="187426" y="75946"/>
                  </a:lnTo>
                  <a:lnTo>
                    <a:pt x="191439" y="72771"/>
                  </a:lnTo>
                  <a:lnTo>
                    <a:pt x="195453" y="69722"/>
                  </a:lnTo>
                  <a:lnTo>
                    <a:pt x="199085" y="66675"/>
                  </a:lnTo>
                  <a:lnTo>
                    <a:pt x="202336" y="63881"/>
                  </a:lnTo>
                  <a:lnTo>
                    <a:pt x="204774" y="61849"/>
                  </a:lnTo>
                  <a:lnTo>
                    <a:pt x="206959" y="59690"/>
                  </a:lnTo>
                  <a:lnTo>
                    <a:pt x="210820" y="55118"/>
                  </a:lnTo>
                  <a:lnTo>
                    <a:pt x="212039" y="53212"/>
                  </a:lnTo>
                  <a:lnTo>
                    <a:pt x="212547" y="51943"/>
                  </a:lnTo>
                  <a:lnTo>
                    <a:pt x="231660" y="51943"/>
                  </a:lnTo>
                  <a:lnTo>
                    <a:pt x="231190" y="51562"/>
                  </a:lnTo>
                  <a:lnTo>
                    <a:pt x="227634" y="48259"/>
                  </a:lnTo>
                  <a:lnTo>
                    <a:pt x="225907" y="46736"/>
                  </a:lnTo>
                  <a:lnTo>
                    <a:pt x="219811" y="31877"/>
                  </a:lnTo>
                  <a:lnTo>
                    <a:pt x="219710" y="21590"/>
                  </a:lnTo>
                  <a:close/>
                </a:path>
                <a:path w="635000" h="144779">
                  <a:moveTo>
                    <a:pt x="231660" y="51943"/>
                  </a:moveTo>
                  <a:lnTo>
                    <a:pt x="212699" y="51943"/>
                  </a:lnTo>
                  <a:lnTo>
                    <a:pt x="213207" y="53086"/>
                  </a:lnTo>
                  <a:lnTo>
                    <a:pt x="214198" y="54356"/>
                  </a:lnTo>
                  <a:lnTo>
                    <a:pt x="215671" y="55880"/>
                  </a:lnTo>
                  <a:lnTo>
                    <a:pt x="219049" y="59055"/>
                  </a:lnTo>
                  <a:lnTo>
                    <a:pt x="221386" y="60959"/>
                  </a:lnTo>
                  <a:lnTo>
                    <a:pt x="225044" y="64008"/>
                  </a:lnTo>
                  <a:lnTo>
                    <a:pt x="228600" y="66802"/>
                  </a:lnTo>
                  <a:lnTo>
                    <a:pt x="235508" y="72136"/>
                  </a:lnTo>
                  <a:lnTo>
                    <a:pt x="239217" y="74803"/>
                  </a:lnTo>
                  <a:lnTo>
                    <a:pt x="243179" y="77597"/>
                  </a:lnTo>
                  <a:lnTo>
                    <a:pt x="251714" y="66547"/>
                  </a:lnTo>
                  <a:lnTo>
                    <a:pt x="247142" y="63627"/>
                  </a:lnTo>
                  <a:lnTo>
                    <a:pt x="242874" y="60706"/>
                  </a:lnTo>
                  <a:lnTo>
                    <a:pt x="234950" y="54609"/>
                  </a:lnTo>
                  <a:lnTo>
                    <a:pt x="231660" y="51943"/>
                  </a:lnTo>
                  <a:close/>
                </a:path>
                <a:path w="635000" h="144779">
                  <a:moveTo>
                    <a:pt x="247446" y="8636"/>
                  </a:moveTo>
                  <a:lnTo>
                    <a:pt x="174904" y="8636"/>
                  </a:lnTo>
                  <a:lnTo>
                    <a:pt x="174904" y="21590"/>
                  </a:lnTo>
                  <a:lnTo>
                    <a:pt x="247446" y="21590"/>
                  </a:lnTo>
                  <a:lnTo>
                    <a:pt x="247446" y="8636"/>
                  </a:lnTo>
                  <a:close/>
                </a:path>
                <a:path w="635000" h="144779">
                  <a:moveTo>
                    <a:pt x="615188" y="3428"/>
                  </a:moveTo>
                  <a:lnTo>
                    <a:pt x="523443" y="3428"/>
                  </a:lnTo>
                  <a:lnTo>
                    <a:pt x="523443" y="15621"/>
                  </a:lnTo>
                  <a:lnTo>
                    <a:pt x="600405" y="15621"/>
                  </a:lnTo>
                  <a:lnTo>
                    <a:pt x="600405" y="24384"/>
                  </a:lnTo>
                  <a:lnTo>
                    <a:pt x="524205" y="24384"/>
                  </a:lnTo>
                  <a:lnTo>
                    <a:pt x="524205" y="57403"/>
                  </a:lnTo>
                  <a:lnTo>
                    <a:pt x="617931" y="57403"/>
                  </a:lnTo>
                  <a:lnTo>
                    <a:pt x="617931" y="45212"/>
                  </a:lnTo>
                  <a:lnTo>
                    <a:pt x="538988" y="45212"/>
                  </a:lnTo>
                  <a:lnTo>
                    <a:pt x="538988" y="36068"/>
                  </a:lnTo>
                  <a:lnTo>
                    <a:pt x="615188" y="36068"/>
                  </a:lnTo>
                  <a:lnTo>
                    <a:pt x="615188" y="3428"/>
                  </a:lnTo>
                  <a:close/>
                </a:path>
                <a:path w="635000" h="144779">
                  <a:moveTo>
                    <a:pt x="107543" y="0"/>
                  </a:moveTo>
                  <a:lnTo>
                    <a:pt x="92760" y="0"/>
                  </a:lnTo>
                  <a:lnTo>
                    <a:pt x="92760" y="81534"/>
                  </a:lnTo>
                  <a:lnTo>
                    <a:pt x="107543" y="81534"/>
                  </a:lnTo>
                  <a:lnTo>
                    <a:pt x="107543" y="60833"/>
                  </a:lnTo>
                  <a:lnTo>
                    <a:pt x="127355" y="60833"/>
                  </a:lnTo>
                  <a:lnTo>
                    <a:pt x="127355" y="47878"/>
                  </a:lnTo>
                  <a:lnTo>
                    <a:pt x="107543" y="47878"/>
                  </a:lnTo>
                  <a:lnTo>
                    <a:pt x="107543" y="32003"/>
                  </a:lnTo>
                  <a:lnTo>
                    <a:pt x="127355" y="32003"/>
                  </a:lnTo>
                  <a:lnTo>
                    <a:pt x="127355" y="19050"/>
                  </a:lnTo>
                  <a:lnTo>
                    <a:pt x="107543" y="19050"/>
                  </a:lnTo>
                  <a:lnTo>
                    <a:pt x="10754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2" name="object 482"/>
            <p:cNvSpPr/>
            <p:nvPr/>
          </p:nvSpPr>
          <p:spPr>
            <a:xfrm>
              <a:off x="588746" y="8547100"/>
              <a:ext cx="635000" cy="144780"/>
            </a:xfrm>
            <a:custGeom>
              <a:avLst/>
              <a:gdLst/>
              <a:ahLst/>
              <a:cxnLst/>
              <a:rect l="l" t="t" r="r" b="b"/>
              <a:pathLst>
                <a:path w="635000" h="144779">
                  <a:moveTo>
                    <a:pt x="242163" y="97358"/>
                  </a:moveTo>
                  <a:lnTo>
                    <a:pt x="237794" y="97358"/>
                  </a:lnTo>
                  <a:lnTo>
                    <a:pt x="233857" y="97790"/>
                  </a:lnTo>
                  <a:lnTo>
                    <a:pt x="230352" y="98653"/>
                  </a:lnTo>
                  <a:lnTo>
                    <a:pt x="226847" y="99517"/>
                  </a:lnTo>
                  <a:lnTo>
                    <a:pt x="223875" y="100685"/>
                  </a:lnTo>
                  <a:lnTo>
                    <a:pt x="221437" y="102158"/>
                  </a:lnTo>
                  <a:lnTo>
                    <a:pt x="218998" y="103631"/>
                  </a:lnTo>
                  <a:lnTo>
                    <a:pt x="217119" y="105283"/>
                  </a:lnTo>
                  <a:lnTo>
                    <a:pt x="215798" y="107111"/>
                  </a:lnTo>
                  <a:lnTo>
                    <a:pt x="214477" y="108940"/>
                  </a:lnTo>
                  <a:lnTo>
                    <a:pt x="213817" y="110769"/>
                  </a:lnTo>
                  <a:lnTo>
                    <a:pt x="213817" y="112598"/>
                  </a:lnTo>
                  <a:lnTo>
                    <a:pt x="213817" y="116865"/>
                  </a:lnTo>
                  <a:lnTo>
                    <a:pt x="213817" y="118694"/>
                  </a:lnTo>
                  <a:lnTo>
                    <a:pt x="214477" y="120522"/>
                  </a:lnTo>
                  <a:lnTo>
                    <a:pt x="215798" y="122351"/>
                  </a:lnTo>
                  <a:lnTo>
                    <a:pt x="217119" y="124180"/>
                  </a:lnTo>
                  <a:lnTo>
                    <a:pt x="218998" y="125831"/>
                  </a:lnTo>
                  <a:lnTo>
                    <a:pt x="221437" y="127304"/>
                  </a:lnTo>
                  <a:lnTo>
                    <a:pt x="223875" y="128778"/>
                  </a:lnTo>
                  <a:lnTo>
                    <a:pt x="226847" y="129946"/>
                  </a:lnTo>
                  <a:lnTo>
                    <a:pt x="230352" y="130809"/>
                  </a:lnTo>
                  <a:lnTo>
                    <a:pt x="233857" y="131673"/>
                  </a:lnTo>
                  <a:lnTo>
                    <a:pt x="237794" y="132105"/>
                  </a:lnTo>
                  <a:lnTo>
                    <a:pt x="242163" y="132105"/>
                  </a:lnTo>
                  <a:lnTo>
                    <a:pt x="246532" y="132105"/>
                  </a:lnTo>
                  <a:lnTo>
                    <a:pt x="250469" y="131673"/>
                  </a:lnTo>
                  <a:lnTo>
                    <a:pt x="253974" y="130809"/>
                  </a:lnTo>
                  <a:lnTo>
                    <a:pt x="257479" y="129946"/>
                  </a:lnTo>
                  <a:lnTo>
                    <a:pt x="268528" y="122351"/>
                  </a:lnTo>
                  <a:lnTo>
                    <a:pt x="269849" y="120522"/>
                  </a:lnTo>
                  <a:lnTo>
                    <a:pt x="270510" y="118694"/>
                  </a:lnTo>
                  <a:lnTo>
                    <a:pt x="270510" y="116865"/>
                  </a:lnTo>
                  <a:lnTo>
                    <a:pt x="270510" y="112598"/>
                  </a:lnTo>
                  <a:lnTo>
                    <a:pt x="270510" y="110769"/>
                  </a:lnTo>
                  <a:lnTo>
                    <a:pt x="269849" y="108940"/>
                  </a:lnTo>
                  <a:lnTo>
                    <a:pt x="253974" y="98653"/>
                  </a:lnTo>
                  <a:lnTo>
                    <a:pt x="250469" y="97790"/>
                  </a:lnTo>
                  <a:lnTo>
                    <a:pt x="246532" y="97358"/>
                  </a:lnTo>
                  <a:lnTo>
                    <a:pt x="242163" y="97358"/>
                  </a:lnTo>
                  <a:close/>
                </a:path>
                <a:path w="635000" h="144779">
                  <a:moveTo>
                    <a:pt x="18745" y="88772"/>
                  </a:moveTo>
                  <a:lnTo>
                    <a:pt x="107594" y="88772"/>
                  </a:lnTo>
                  <a:lnTo>
                    <a:pt x="107594" y="141859"/>
                  </a:lnTo>
                  <a:lnTo>
                    <a:pt x="92506" y="141859"/>
                  </a:lnTo>
                  <a:lnTo>
                    <a:pt x="92506" y="101777"/>
                  </a:lnTo>
                  <a:lnTo>
                    <a:pt x="18745" y="101777"/>
                  </a:lnTo>
                  <a:lnTo>
                    <a:pt x="18745" y="88772"/>
                  </a:lnTo>
                  <a:close/>
                </a:path>
                <a:path w="635000" h="144779">
                  <a:moveTo>
                    <a:pt x="523341" y="87503"/>
                  </a:moveTo>
                  <a:lnTo>
                    <a:pt x="616000" y="87503"/>
                  </a:lnTo>
                  <a:lnTo>
                    <a:pt x="616000" y="120218"/>
                  </a:lnTo>
                  <a:lnTo>
                    <a:pt x="538886" y="120218"/>
                  </a:lnTo>
                  <a:lnTo>
                    <a:pt x="538886" y="129362"/>
                  </a:lnTo>
                  <a:lnTo>
                    <a:pt x="620115" y="129362"/>
                  </a:lnTo>
                  <a:lnTo>
                    <a:pt x="620115" y="141554"/>
                  </a:lnTo>
                  <a:lnTo>
                    <a:pt x="524103" y="141554"/>
                  </a:lnTo>
                  <a:lnTo>
                    <a:pt x="524103" y="108331"/>
                  </a:lnTo>
                  <a:lnTo>
                    <a:pt x="601218" y="108331"/>
                  </a:lnTo>
                  <a:lnTo>
                    <a:pt x="601218" y="99644"/>
                  </a:lnTo>
                  <a:lnTo>
                    <a:pt x="523341" y="99644"/>
                  </a:lnTo>
                  <a:lnTo>
                    <a:pt x="523341" y="87503"/>
                  </a:lnTo>
                  <a:close/>
                </a:path>
                <a:path w="635000" h="144779">
                  <a:moveTo>
                    <a:pt x="242163" y="84962"/>
                  </a:moveTo>
                  <a:lnTo>
                    <a:pt x="248869" y="84962"/>
                  </a:lnTo>
                  <a:lnTo>
                    <a:pt x="254889" y="85725"/>
                  </a:lnTo>
                  <a:lnTo>
                    <a:pt x="260223" y="87122"/>
                  </a:lnTo>
                  <a:lnTo>
                    <a:pt x="265557" y="88391"/>
                  </a:lnTo>
                  <a:lnTo>
                    <a:pt x="282320" y="101320"/>
                  </a:lnTo>
                  <a:lnTo>
                    <a:pt x="284302" y="104571"/>
                  </a:lnTo>
                  <a:lnTo>
                    <a:pt x="285292" y="108026"/>
                  </a:lnTo>
                  <a:lnTo>
                    <a:pt x="285292" y="111683"/>
                  </a:lnTo>
                  <a:lnTo>
                    <a:pt x="285292" y="117779"/>
                  </a:lnTo>
                  <a:lnTo>
                    <a:pt x="285292" y="121437"/>
                  </a:lnTo>
                  <a:lnTo>
                    <a:pt x="284302" y="124891"/>
                  </a:lnTo>
                  <a:lnTo>
                    <a:pt x="282320" y="128143"/>
                  </a:lnTo>
                  <a:lnTo>
                    <a:pt x="280339" y="131394"/>
                  </a:lnTo>
                  <a:lnTo>
                    <a:pt x="248869" y="144449"/>
                  </a:lnTo>
                  <a:lnTo>
                    <a:pt x="242163" y="144449"/>
                  </a:lnTo>
                  <a:lnTo>
                    <a:pt x="235458" y="144449"/>
                  </a:lnTo>
                  <a:lnTo>
                    <a:pt x="202006" y="128143"/>
                  </a:lnTo>
                  <a:lnTo>
                    <a:pt x="200025" y="124891"/>
                  </a:lnTo>
                  <a:lnTo>
                    <a:pt x="199034" y="121437"/>
                  </a:lnTo>
                  <a:lnTo>
                    <a:pt x="199034" y="117779"/>
                  </a:lnTo>
                  <a:lnTo>
                    <a:pt x="199034" y="111683"/>
                  </a:lnTo>
                  <a:lnTo>
                    <a:pt x="199034" y="108026"/>
                  </a:lnTo>
                  <a:lnTo>
                    <a:pt x="200025" y="104571"/>
                  </a:lnTo>
                  <a:lnTo>
                    <a:pt x="202006" y="101320"/>
                  </a:lnTo>
                  <a:lnTo>
                    <a:pt x="203987" y="98069"/>
                  </a:lnTo>
                  <a:lnTo>
                    <a:pt x="224104" y="87122"/>
                  </a:lnTo>
                  <a:lnTo>
                    <a:pt x="229438" y="85725"/>
                  </a:lnTo>
                  <a:lnTo>
                    <a:pt x="235458" y="84962"/>
                  </a:lnTo>
                  <a:lnTo>
                    <a:pt x="242163" y="84962"/>
                  </a:lnTo>
                  <a:close/>
                </a:path>
                <a:path w="635000" h="144779">
                  <a:moveTo>
                    <a:pt x="505663" y="66166"/>
                  </a:moveTo>
                  <a:lnTo>
                    <a:pt x="634593" y="66166"/>
                  </a:lnTo>
                  <a:lnTo>
                    <a:pt x="634593" y="78612"/>
                  </a:lnTo>
                  <a:lnTo>
                    <a:pt x="505663" y="78612"/>
                  </a:lnTo>
                  <a:lnTo>
                    <a:pt x="505663" y="66166"/>
                  </a:lnTo>
                  <a:close/>
                </a:path>
                <a:path w="635000" h="144779">
                  <a:moveTo>
                    <a:pt x="34899" y="18161"/>
                  </a:moveTo>
                  <a:lnTo>
                    <a:pt x="31343" y="18161"/>
                  </a:lnTo>
                  <a:lnTo>
                    <a:pt x="28295" y="18668"/>
                  </a:lnTo>
                  <a:lnTo>
                    <a:pt x="15697" y="29971"/>
                  </a:lnTo>
                  <a:lnTo>
                    <a:pt x="14884" y="32131"/>
                  </a:lnTo>
                  <a:lnTo>
                    <a:pt x="14478" y="34290"/>
                  </a:lnTo>
                  <a:lnTo>
                    <a:pt x="14478" y="36575"/>
                  </a:lnTo>
                  <a:lnTo>
                    <a:pt x="14478" y="42799"/>
                  </a:lnTo>
                  <a:lnTo>
                    <a:pt x="14478" y="45084"/>
                  </a:lnTo>
                  <a:lnTo>
                    <a:pt x="14884" y="47243"/>
                  </a:lnTo>
                  <a:lnTo>
                    <a:pt x="15697" y="49403"/>
                  </a:lnTo>
                  <a:lnTo>
                    <a:pt x="16510" y="51562"/>
                  </a:lnTo>
                  <a:lnTo>
                    <a:pt x="31343" y="61213"/>
                  </a:lnTo>
                  <a:lnTo>
                    <a:pt x="34899" y="61213"/>
                  </a:lnTo>
                  <a:lnTo>
                    <a:pt x="38354" y="61213"/>
                  </a:lnTo>
                  <a:lnTo>
                    <a:pt x="50368" y="55371"/>
                  </a:lnTo>
                  <a:lnTo>
                    <a:pt x="52044" y="53593"/>
                  </a:lnTo>
                  <a:lnTo>
                    <a:pt x="53289" y="51562"/>
                  </a:lnTo>
                  <a:lnTo>
                    <a:pt x="54102" y="49403"/>
                  </a:lnTo>
                  <a:lnTo>
                    <a:pt x="54914" y="47243"/>
                  </a:lnTo>
                  <a:lnTo>
                    <a:pt x="55321" y="45084"/>
                  </a:lnTo>
                  <a:lnTo>
                    <a:pt x="55321" y="42799"/>
                  </a:lnTo>
                  <a:lnTo>
                    <a:pt x="55321" y="36575"/>
                  </a:lnTo>
                  <a:lnTo>
                    <a:pt x="55321" y="34290"/>
                  </a:lnTo>
                  <a:lnTo>
                    <a:pt x="54914" y="32131"/>
                  </a:lnTo>
                  <a:lnTo>
                    <a:pt x="54102" y="29971"/>
                  </a:lnTo>
                  <a:lnTo>
                    <a:pt x="53289" y="27686"/>
                  </a:lnTo>
                  <a:lnTo>
                    <a:pt x="52044" y="25781"/>
                  </a:lnTo>
                  <a:lnTo>
                    <a:pt x="50368" y="24003"/>
                  </a:lnTo>
                  <a:lnTo>
                    <a:pt x="48691" y="22225"/>
                  </a:lnTo>
                  <a:lnTo>
                    <a:pt x="46558" y="20828"/>
                  </a:lnTo>
                  <a:lnTo>
                    <a:pt x="43967" y="19684"/>
                  </a:lnTo>
                  <a:lnTo>
                    <a:pt x="41376" y="18668"/>
                  </a:lnTo>
                  <a:lnTo>
                    <a:pt x="38354" y="18161"/>
                  </a:lnTo>
                  <a:lnTo>
                    <a:pt x="34899" y="18161"/>
                  </a:lnTo>
                  <a:close/>
                </a:path>
                <a:path w="635000" h="144779">
                  <a:moveTo>
                    <a:pt x="371246" y="10159"/>
                  </a:moveTo>
                  <a:lnTo>
                    <a:pt x="386486" y="10159"/>
                  </a:lnTo>
                  <a:lnTo>
                    <a:pt x="386486" y="44068"/>
                  </a:lnTo>
                  <a:lnTo>
                    <a:pt x="386486" y="47116"/>
                  </a:lnTo>
                  <a:lnTo>
                    <a:pt x="392811" y="65531"/>
                  </a:lnTo>
                  <a:lnTo>
                    <a:pt x="394385" y="67818"/>
                  </a:lnTo>
                  <a:lnTo>
                    <a:pt x="396341" y="70103"/>
                  </a:lnTo>
                  <a:lnTo>
                    <a:pt x="398678" y="72643"/>
                  </a:lnTo>
                  <a:lnTo>
                    <a:pt x="401929" y="76200"/>
                  </a:lnTo>
                  <a:lnTo>
                    <a:pt x="405333" y="79756"/>
                  </a:lnTo>
                  <a:lnTo>
                    <a:pt x="408889" y="83058"/>
                  </a:lnTo>
                  <a:lnTo>
                    <a:pt x="412445" y="86487"/>
                  </a:lnTo>
                  <a:lnTo>
                    <a:pt x="416509" y="90246"/>
                  </a:lnTo>
                  <a:lnTo>
                    <a:pt x="421081" y="94310"/>
                  </a:lnTo>
                  <a:lnTo>
                    <a:pt x="411327" y="104673"/>
                  </a:lnTo>
                  <a:lnTo>
                    <a:pt x="406044" y="99796"/>
                  </a:lnTo>
                  <a:lnTo>
                    <a:pt x="401599" y="95554"/>
                  </a:lnTo>
                  <a:lnTo>
                    <a:pt x="397992" y="91947"/>
                  </a:lnTo>
                  <a:lnTo>
                    <a:pt x="394385" y="88391"/>
                  </a:lnTo>
                  <a:lnTo>
                    <a:pt x="391109" y="84962"/>
                  </a:lnTo>
                  <a:lnTo>
                    <a:pt x="388162" y="81787"/>
                  </a:lnTo>
                  <a:lnTo>
                    <a:pt x="386029" y="79502"/>
                  </a:lnTo>
                  <a:lnTo>
                    <a:pt x="379018" y="69977"/>
                  </a:lnTo>
                  <a:lnTo>
                    <a:pt x="378866" y="69977"/>
                  </a:lnTo>
                  <a:lnTo>
                    <a:pt x="378155" y="71628"/>
                  </a:lnTo>
                  <a:lnTo>
                    <a:pt x="377113" y="73406"/>
                  </a:lnTo>
                  <a:lnTo>
                    <a:pt x="375742" y="75056"/>
                  </a:lnTo>
                  <a:lnTo>
                    <a:pt x="374370" y="76834"/>
                  </a:lnTo>
                  <a:lnTo>
                    <a:pt x="359206" y="92862"/>
                  </a:lnTo>
                  <a:lnTo>
                    <a:pt x="355142" y="96875"/>
                  </a:lnTo>
                  <a:lnTo>
                    <a:pt x="350520" y="101269"/>
                  </a:lnTo>
                  <a:lnTo>
                    <a:pt x="345338" y="106044"/>
                  </a:lnTo>
                  <a:lnTo>
                    <a:pt x="335432" y="95834"/>
                  </a:lnTo>
                  <a:lnTo>
                    <a:pt x="342138" y="89743"/>
                  </a:lnTo>
                  <a:lnTo>
                    <a:pt x="348386" y="83781"/>
                  </a:lnTo>
                  <a:lnTo>
                    <a:pt x="365302" y="64896"/>
                  </a:lnTo>
                  <a:lnTo>
                    <a:pt x="366826" y="62611"/>
                  </a:lnTo>
                  <a:lnTo>
                    <a:pt x="368020" y="60452"/>
                  </a:lnTo>
                  <a:lnTo>
                    <a:pt x="368884" y="58293"/>
                  </a:lnTo>
                  <a:lnTo>
                    <a:pt x="369747" y="56134"/>
                  </a:lnTo>
                  <a:lnTo>
                    <a:pt x="370357" y="53847"/>
                  </a:lnTo>
                  <a:lnTo>
                    <a:pt x="370713" y="51562"/>
                  </a:lnTo>
                  <a:lnTo>
                    <a:pt x="371068" y="49275"/>
                  </a:lnTo>
                  <a:lnTo>
                    <a:pt x="371246" y="46736"/>
                  </a:lnTo>
                  <a:lnTo>
                    <a:pt x="371246" y="44068"/>
                  </a:lnTo>
                  <a:lnTo>
                    <a:pt x="371246" y="10159"/>
                  </a:lnTo>
                  <a:close/>
                </a:path>
                <a:path w="635000" h="144779">
                  <a:moveTo>
                    <a:pt x="174955" y="8636"/>
                  </a:moveTo>
                  <a:lnTo>
                    <a:pt x="247497" y="8636"/>
                  </a:lnTo>
                  <a:lnTo>
                    <a:pt x="247497" y="21590"/>
                  </a:lnTo>
                  <a:lnTo>
                    <a:pt x="219760" y="21590"/>
                  </a:lnTo>
                  <a:lnTo>
                    <a:pt x="219760" y="27305"/>
                  </a:lnTo>
                  <a:lnTo>
                    <a:pt x="219760" y="29718"/>
                  </a:lnTo>
                  <a:lnTo>
                    <a:pt x="219862" y="31877"/>
                  </a:lnTo>
                  <a:lnTo>
                    <a:pt x="220065" y="33781"/>
                  </a:lnTo>
                  <a:lnTo>
                    <a:pt x="220268" y="35687"/>
                  </a:lnTo>
                  <a:lnTo>
                    <a:pt x="220649" y="37465"/>
                  </a:lnTo>
                  <a:lnTo>
                    <a:pt x="221208" y="39115"/>
                  </a:lnTo>
                  <a:lnTo>
                    <a:pt x="221767" y="40766"/>
                  </a:lnTo>
                  <a:lnTo>
                    <a:pt x="227685" y="48259"/>
                  </a:lnTo>
                  <a:lnTo>
                    <a:pt x="231241" y="51562"/>
                  </a:lnTo>
                  <a:lnTo>
                    <a:pt x="251764" y="66547"/>
                  </a:lnTo>
                  <a:lnTo>
                    <a:pt x="243230" y="77597"/>
                  </a:lnTo>
                  <a:lnTo>
                    <a:pt x="239267" y="74803"/>
                  </a:lnTo>
                  <a:lnTo>
                    <a:pt x="235559" y="72136"/>
                  </a:lnTo>
                  <a:lnTo>
                    <a:pt x="232105" y="69468"/>
                  </a:lnTo>
                  <a:lnTo>
                    <a:pt x="228650" y="66802"/>
                  </a:lnTo>
                  <a:lnTo>
                    <a:pt x="225094" y="64008"/>
                  </a:lnTo>
                  <a:lnTo>
                    <a:pt x="221437" y="60959"/>
                  </a:lnTo>
                  <a:lnTo>
                    <a:pt x="219100" y="59055"/>
                  </a:lnTo>
                  <a:lnTo>
                    <a:pt x="212750" y="51943"/>
                  </a:lnTo>
                  <a:lnTo>
                    <a:pt x="212598" y="51943"/>
                  </a:lnTo>
                  <a:lnTo>
                    <a:pt x="212090" y="53212"/>
                  </a:lnTo>
                  <a:lnTo>
                    <a:pt x="210870" y="55118"/>
                  </a:lnTo>
                  <a:lnTo>
                    <a:pt x="208940" y="57403"/>
                  </a:lnTo>
                  <a:lnTo>
                    <a:pt x="207010" y="59690"/>
                  </a:lnTo>
                  <a:lnTo>
                    <a:pt x="204825" y="61849"/>
                  </a:lnTo>
                  <a:lnTo>
                    <a:pt x="202387" y="63881"/>
                  </a:lnTo>
                  <a:lnTo>
                    <a:pt x="199136" y="66675"/>
                  </a:lnTo>
                  <a:lnTo>
                    <a:pt x="195503" y="69722"/>
                  </a:lnTo>
                  <a:lnTo>
                    <a:pt x="191490" y="72771"/>
                  </a:lnTo>
                  <a:lnTo>
                    <a:pt x="187477" y="75946"/>
                  </a:lnTo>
                  <a:lnTo>
                    <a:pt x="183337" y="78993"/>
                  </a:lnTo>
                  <a:lnTo>
                    <a:pt x="179070" y="81915"/>
                  </a:lnTo>
                  <a:lnTo>
                    <a:pt x="170230" y="71119"/>
                  </a:lnTo>
                  <a:lnTo>
                    <a:pt x="175107" y="67690"/>
                  </a:lnTo>
                  <a:lnTo>
                    <a:pt x="179679" y="64262"/>
                  </a:lnTo>
                  <a:lnTo>
                    <a:pt x="183946" y="60959"/>
                  </a:lnTo>
                  <a:lnTo>
                    <a:pt x="188214" y="57658"/>
                  </a:lnTo>
                  <a:lnTo>
                    <a:pt x="191719" y="54737"/>
                  </a:lnTo>
                  <a:lnTo>
                    <a:pt x="194462" y="52069"/>
                  </a:lnTo>
                  <a:lnTo>
                    <a:pt x="196291" y="50291"/>
                  </a:lnTo>
                  <a:lnTo>
                    <a:pt x="197866" y="48513"/>
                  </a:lnTo>
                  <a:lnTo>
                    <a:pt x="199186" y="46736"/>
                  </a:lnTo>
                  <a:lnTo>
                    <a:pt x="200507" y="45084"/>
                  </a:lnTo>
                  <a:lnTo>
                    <a:pt x="201549" y="43180"/>
                  </a:lnTo>
                  <a:lnTo>
                    <a:pt x="204520" y="30606"/>
                  </a:lnTo>
                  <a:lnTo>
                    <a:pt x="204520" y="27812"/>
                  </a:lnTo>
                  <a:lnTo>
                    <a:pt x="204520" y="21590"/>
                  </a:lnTo>
                  <a:lnTo>
                    <a:pt x="174955" y="21590"/>
                  </a:lnTo>
                  <a:lnTo>
                    <a:pt x="174955" y="8636"/>
                  </a:lnTo>
                  <a:close/>
                </a:path>
                <a:path w="635000" h="144779">
                  <a:moveTo>
                    <a:pt x="34899" y="4953"/>
                  </a:moveTo>
                  <a:lnTo>
                    <a:pt x="40894" y="4953"/>
                  </a:lnTo>
                  <a:lnTo>
                    <a:pt x="46075" y="5968"/>
                  </a:lnTo>
                  <a:lnTo>
                    <a:pt x="50444" y="7874"/>
                  </a:lnTo>
                  <a:lnTo>
                    <a:pt x="54813" y="9778"/>
                  </a:lnTo>
                  <a:lnTo>
                    <a:pt x="69799" y="32384"/>
                  </a:lnTo>
                  <a:lnTo>
                    <a:pt x="69799" y="35813"/>
                  </a:lnTo>
                  <a:lnTo>
                    <a:pt x="69799" y="43561"/>
                  </a:lnTo>
                  <a:lnTo>
                    <a:pt x="69799" y="46862"/>
                  </a:lnTo>
                  <a:lnTo>
                    <a:pt x="69113" y="50418"/>
                  </a:lnTo>
                  <a:lnTo>
                    <a:pt x="67741" y="54102"/>
                  </a:lnTo>
                  <a:lnTo>
                    <a:pt x="66370" y="57784"/>
                  </a:lnTo>
                  <a:lnTo>
                    <a:pt x="64236" y="61087"/>
                  </a:lnTo>
                  <a:lnTo>
                    <a:pt x="61341" y="64008"/>
                  </a:lnTo>
                  <a:lnTo>
                    <a:pt x="58445" y="67056"/>
                  </a:lnTo>
                  <a:lnTo>
                    <a:pt x="54813" y="69468"/>
                  </a:lnTo>
                  <a:lnTo>
                    <a:pt x="50444" y="71500"/>
                  </a:lnTo>
                  <a:lnTo>
                    <a:pt x="46075" y="73406"/>
                  </a:lnTo>
                  <a:lnTo>
                    <a:pt x="40894" y="74294"/>
                  </a:lnTo>
                  <a:lnTo>
                    <a:pt x="34899" y="74294"/>
                  </a:lnTo>
                  <a:lnTo>
                    <a:pt x="28905" y="74294"/>
                  </a:lnTo>
                  <a:lnTo>
                    <a:pt x="8458" y="64008"/>
                  </a:lnTo>
                  <a:lnTo>
                    <a:pt x="5562" y="61087"/>
                  </a:lnTo>
                  <a:lnTo>
                    <a:pt x="3429" y="57784"/>
                  </a:lnTo>
                  <a:lnTo>
                    <a:pt x="2057" y="54102"/>
                  </a:lnTo>
                  <a:lnTo>
                    <a:pt x="685" y="50418"/>
                  </a:lnTo>
                  <a:lnTo>
                    <a:pt x="0" y="46862"/>
                  </a:lnTo>
                  <a:lnTo>
                    <a:pt x="0" y="43561"/>
                  </a:lnTo>
                  <a:lnTo>
                    <a:pt x="0" y="35813"/>
                  </a:lnTo>
                  <a:lnTo>
                    <a:pt x="0" y="32384"/>
                  </a:lnTo>
                  <a:lnTo>
                    <a:pt x="685" y="28956"/>
                  </a:lnTo>
                  <a:lnTo>
                    <a:pt x="2057" y="25272"/>
                  </a:lnTo>
                  <a:lnTo>
                    <a:pt x="3429" y="21590"/>
                  </a:lnTo>
                  <a:lnTo>
                    <a:pt x="19354" y="7874"/>
                  </a:lnTo>
                  <a:lnTo>
                    <a:pt x="23723" y="5968"/>
                  </a:lnTo>
                  <a:lnTo>
                    <a:pt x="28905" y="4953"/>
                  </a:lnTo>
                  <a:lnTo>
                    <a:pt x="34899" y="4953"/>
                  </a:lnTo>
                  <a:close/>
                </a:path>
                <a:path w="635000" h="144779">
                  <a:moveTo>
                    <a:pt x="523494" y="3428"/>
                  </a:moveTo>
                  <a:lnTo>
                    <a:pt x="615238" y="3428"/>
                  </a:lnTo>
                  <a:lnTo>
                    <a:pt x="615238" y="36068"/>
                  </a:lnTo>
                  <a:lnTo>
                    <a:pt x="539038" y="36068"/>
                  </a:lnTo>
                  <a:lnTo>
                    <a:pt x="539038" y="45212"/>
                  </a:lnTo>
                  <a:lnTo>
                    <a:pt x="617982" y="45212"/>
                  </a:lnTo>
                  <a:lnTo>
                    <a:pt x="617982" y="57403"/>
                  </a:lnTo>
                  <a:lnTo>
                    <a:pt x="524256" y="57403"/>
                  </a:lnTo>
                  <a:lnTo>
                    <a:pt x="524256" y="24384"/>
                  </a:lnTo>
                  <a:lnTo>
                    <a:pt x="600456" y="24384"/>
                  </a:lnTo>
                  <a:lnTo>
                    <a:pt x="600456" y="15621"/>
                  </a:lnTo>
                  <a:lnTo>
                    <a:pt x="523494" y="15621"/>
                  </a:lnTo>
                  <a:lnTo>
                    <a:pt x="523494" y="3428"/>
                  </a:lnTo>
                  <a:close/>
                </a:path>
                <a:path w="635000" h="144779">
                  <a:moveTo>
                    <a:pt x="438912" y="0"/>
                  </a:moveTo>
                  <a:lnTo>
                    <a:pt x="453999" y="0"/>
                  </a:lnTo>
                  <a:lnTo>
                    <a:pt x="453999" y="140487"/>
                  </a:lnTo>
                  <a:lnTo>
                    <a:pt x="438912" y="140487"/>
                  </a:lnTo>
                  <a:lnTo>
                    <a:pt x="438912" y="56641"/>
                  </a:lnTo>
                  <a:lnTo>
                    <a:pt x="409041" y="56641"/>
                  </a:lnTo>
                  <a:lnTo>
                    <a:pt x="409041" y="43434"/>
                  </a:lnTo>
                  <a:lnTo>
                    <a:pt x="438912" y="43434"/>
                  </a:lnTo>
                  <a:lnTo>
                    <a:pt x="438912" y="0"/>
                  </a:lnTo>
                  <a:close/>
                </a:path>
                <a:path w="635000" h="144779">
                  <a:moveTo>
                    <a:pt x="269748" y="0"/>
                  </a:moveTo>
                  <a:lnTo>
                    <a:pt x="284683" y="0"/>
                  </a:lnTo>
                  <a:lnTo>
                    <a:pt x="284683" y="83058"/>
                  </a:lnTo>
                  <a:lnTo>
                    <a:pt x="269748" y="83058"/>
                  </a:lnTo>
                  <a:lnTo>
                    <a:pt x="269748" y="47371"/>
                  </a:lnTo>
                  <a:lnTo>
                    <a:pt x="243840" y="47371"/>
                  </a:lnTo>
                  <a:lnTo>
                    <a:pt x="243840" y="34416"/>
                  </a:lnTo>
                  <a:lnTo>
                    <a:pt x="269748" y="34416"/>
                  </a:lnTo>
                  <a:lnTo>
                    <a:pt x="269748" y="0"/>
                  </a:lnTo>
                  <a:close/>
                </a:path>
                <a:path w="635000" h="144779">
                  <a:moveTo>
                    <a:pt x="92811" y="0"/>
                  </a:moveTo>
                  <a:lnTo>
                    <a:pt x="107594" y="0"/>
                  </a:lnTo>
                  <a:lnTo>
                    <a:pt x="107594" y="19050"/>
                  </a:lnTo>
                  <a:lnTo>
                    <a:pt x="127406" y="19050"/>
                  </a:lnTo>
                  <a:lnTo>
                    <a:pt x="127406" y="32003"/>
                  </a:lnTo>
                  <a:lnTo>
                    <a:pt x="107594" y="32003"/>
                  </a:lnTo>
                  <a:lnTo>
                    <a:pt x="107594" y="47878"/>
                  </a:lnTo>
                  <a:lnTo>
                    <a:pt x="127406" y="47878"/>
                  </a:lnTo>
                  <a:lnTo>
                    <a:pt x="127406" y="60833"/>
                  </a:lnTo>
                  <a:lnTo>
                    <a:pt x="107594" y="60833"/>
                  </a:lnTo>
                  <a:lnTo>
                    <a:pt x="107594" y="81534"/>
                  </a:lnTo>
                  <a:lnTo>
                    <a:pt x="92811" y="81534"/>
                  </a:lnTo>
                  <a:lnTo>
                    <a:pt x="92811" y="0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83" name="object 483"/>
            <p:cNvPicPr/>
            <p:nvPr/>
          </p:nvPicPr>
          <p:blipFill>
            <a:blip r:embed="rId138" cstate="print"/>
            <a:stretch>
              <a:fillRect/>
            </a:stretch>
          </p:blipFill>
          <p:spPr>
            <a:xfrm>
              <a:off x="1339341" y="8542527"/>
              <a:ext cx="294513" cy="153593"/>
            </a:xfrm>
            <a:prstGeom prst="rect">
              <a:avLst/>
            </a:prstGeom>
          </p:spPr>
        </p:pic>
        <p:pic>
          <p:nvPicPr>
            <p:cNvPr id="484" name="object 484"/>
            <p:cNvPicPr/>
            <p:nvPr/>
          </p:nvPicPr>
          <p:blipFill>
            <a:blip r:embed="rId139" cstate="print"/>
            <a:stretch>
              <a:fillRect/>
            </a:stretch>
          </p:blipFill>
          <p:spPr>
            <a:xfrm>
              <a:off x="1754251" y="8539733"/>
              <a:ext cx="138176" cy="152425"/>
            </a:xfrm>
            <a:prstGeom prst="rect">
              <a:avLst/>
            </a:prstGeom>
          </p:spPr>
        </p:pic>
        <p:pic>
          <p:nvPicPr>
            <p:cNvPr id="485" name="object 485"/>
            <p:cNvPicPr/>
            <p:nvPr/>
          </p:nvPicPr>
          <p:blipFill>
            <a:blip r:embed="rId140" cstate="print"/>
            <a:stretch>
              <a:fillRect/>
            </a:stretch>
          </p:blipFill>
          <p:spPr>
            <a:xfrm>
              <a:off x="2001139" y="8540241"/>
              <a:ext cx="803402" cy="155879"/>
            </a:xfrm>
            <a:prstGeom prst="rect">
              <a:avLst/>
            </a:prstGeom>
          </p:spPr>
        </p:pic>
        <p:pic>
          <p:nvPicPr>
            <p:cNvPr id="486" name="object 486"/>
            <p:cNvPicPr/>
            <p:nvPr/>
          </p:nvPicPr>
          <p:blipFill>
            <a:blip r:embed="rId141" cstate="print"/>
            <a:stretch>
              <a:fillRect/>
            </a:stretch>
          </p:blipFill>
          <p:spPr>
            <a:xfrm>
              <a:off x="2942208" y="8554085"/>
              <a:ext cx="477520" cy="122377"/>
            </a:xfrm>
            <a:prstGeom prst="rect">
              <a:avLst/>
            </a:prstGeom>
          </p:spPr>
        </p:pic>
        <p:pic>
          <p:nvPicPr>
            <p:cNvPr id="487" name="object 487"/>
            <p:cNvPicPr/>
            <p:nvPr/>
          </p:nvPicPr>
          <p:blipFill>
            <a:blip r:embed="rId142" cstate="print"/>
            <a:stretch>
              <a:fillRect/>
            </a:stretch>
          </p:blipFill>
          <p:spPr>
            <a:xfrm>
              <a:off x="3462273" y="8554085"/>
              <a:ext cx="589280" cy="122377"/>
            </a:xfrm>
            <a:prstGeom prst="rect">
              <a:avLst/>
            </a:prstGeom>
          </p:spPr>
        </p:pic>
        <p:sp>
          <p:nvSpPr>
            <p:cNvPr id="488" name="object 488"/>
            <p:cNvSpPr/>
            <p:nvPr/>
          </p:nvSpPr>
          <p:spPr>
            <a:xfrm>
              <a:off x="4177411" y="8558529"/>
              <a:ext cx="129539" cy="110489"/>
            </a:xfrm>
            <a:custGeom>
              <a:avLst/>
              <a:gdLst/>
              <a:ahLst/>
              <a:cxnLst/>
              <a:rect l="l" t="t" r="r" b="b"/>
              <a:pathLst>
                <a:path w="129539" h="110490">
                  <a:moveTo>
                    <a:pt x="129032" y="97790"/>
                  </a:moveTo>
                  <a:lnTo>
                    <a:pt x="72009" y="97790"/>
                  </a:lnTo>
                  <a:lnTo>
                    <a:pt x="72009" y="74930"/>
                  </a:lnTo>
                  <a:lnTo>
                    <a:pt x="113538" y="74930"/>
                  </a:lnTo>
                  <a:lnTo>
                    <a:pt x="113538" y="62230"/>
                  </a:lnTo>
                  <a:lnTo>
                    <a:pt x="33147" y="62230"/>
                  </a:lnTo>
                  <a:lnTo>
                    <a:pt x="33147" y="43180"/>
                  </a:lnTo>
                  <a:lnTo>
                    <a:pt x="110236" y="43180"/>
                  </a:lnTo>
                  <a:lnTo>
                    <a:pt x="110236" y="30480"/>
                  </a:lnTo>
                  <a:lnTo>
                    <a:pt x="110236" y="12700"/>
                  </a:lnTo>
                  <a:lnTo>
                    <a:pt x="110236" y="0"/>
                  </a:lnTo>
                  <a:lnTo>
                    <a:pt x="17526" y="0"/>
                  </a:lnTo>
                  <a:lnTo>
                    <a:pt x="17526" y="12700"/>
                  </a:lnTo>
                  <a:lnTo>
                    <a:pt x="95250" y="12700"/>
                  </a:lnTo>
                  <a:lnTo>
                    <a:pt x="95250" y="30480"/>
                  </a:lnTo>
                  <a:lnTo>
                    <a:pt x="18161" y="30480"/>
                  </a:lnTo>
                  <a:lnTo>
                    <a:pt x="18161" y="43180"/>
                  </a:lnTo>
                  <a:lnTo>
                    <a:pt x="18161" y="62230"/>
                  </a:lnTo>
                  <a:lnTo>
                    <a:pt x="18161" y="74930"/>
                  </a:lnTo>
                  <a:lnTo>
                    <a:pt x="57023" y="74930"/>
                  </a:lnTo>
                  <a:lnTo>
                    <a:pt x="57023" y="97790"/>
                  </a:lnTo>
                  <a:lnTo>
                    <a:pt x="0" y="97790"/>
                  </a:lnTo>
                  <a:lnTo>
                    <a:pt x="0" y="110490"/>
                  </a:lnTo>
                  <a:lnTo>
                    <a:pt x="129032" y="110490"/>
                  </a:lnTo>
                  <a:lnTo>
                    <a:pt x="129032" y="977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9" name="object 489"/>
            <p:cNvSpPr/>
            <p:nvPr/>
          </p:nvSpPr>
          <p:spPr>
            <a:xfrm>
              <a:off x="4177410" y="8558148"/>
              <a:ext cx="129539" cy="111125"/>
            </a:xfrm>
            <a:custGeom>
              <a:avLst/>
              <a:gdLst/>
              <a:ahLst/>
              <a:cxnLst/>
              <a:rect l="l" t="t" r="r" b="b"/>
              <a:pathLst>
                <a:path w="129539" h="111125">
                  <a:moveTo>
                    <a:pt x="17525" y="0"/>
                  </a:moveTo>
                  <a:lnTo>
                    <a:pt x="110236" y="0"/>
                  </a:lnTo>
                  <a:lnTo>
                    <a:pt x="110236" y="43814"/>
                  </a:lnTo>
                  <a:lnTo>
                    <a:pt x="33147" y="43814"/>
                  </a:lnTo>
                  <a:lnTo>
                    <a:pt x="33147" y="62229"/>
                  </a:lnTo>
                  <a:lnTo>
                    <a:pt x="113537" y="62229"/>
                  </a:lnTo>
                  <a:lnTo>
                    <a:pt x="113537" y="75056"/>
                  </a:lnTo>
                  <a:lnTo>
                    <a:pt x="72009" y="75056"/>
                  </a:lnTo>
                  <a:lnTo>
                    <a:pt x="72009" y="97891"/>
                  </a:lnTo>
                  <a:lnTo>
                    <a:pt x="129031" y="97891"/>
                  </a:lnTo>
                  <a:lnTo>
                    <a:pt x="129031" y="110693"/>
                  </a:lnTo>
                  <a:lnTo>
                    <a:pt x="0" y="110693"/>
                  </a:lnTo>
                  <a:lnTo>
                    <a:pt x="0" y="97891"/>
                  </a:lnTo>
                  <a:lnTo>
                    <a:pt x="57023" y="97891"/>
                  </a:lnTo>
                  <a:lnTo>
                    <a:pt x="57023" y="75056"/>
                  </a:lnTo>
                  <a:lnTo>
                    <a:pt x="18161" y="75056"/>
                  </a:lnTo>
                  <a:lnTo>
                    <a:pt x="18161" y="30987"/>
                  </a:lnTo>
                  <a:lnTo>
                    <a:pt x="95250" y="30987"/>
                  </a:lnTo>
                  <a:lnTo>
                    <a:pt x="95250" y="12826"/>
                  </a:lnTo>
                  <a:lnTo>
                    <a:pt x="17525" y="12826"/>
                  </a:lnTo>
                  <a:lnTo>
                    <a:pt x="17525" y="0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0" name="object 490"/>
            <p:cNvSpPr/>
            <p:nvPr/>
          </p:nvSpPr>
          <p:spPr>
            <a:xfrm>
              <a:off x="4422775" y="8547100"/>
              <a:ext cx="300990" cy="140970"/>
            </a:xfrm>
            <a:custGeom>
              <a:avLst/>
              <a:gdLst/>
              <a:ahLst/>
              <a:cxnLst/>
              <a:rect l="l" t="t" r="r" b="b"/>
              <a:pathLst>
                <a:path w="300989" h="140970">
                  <a:moveTo>
                    <a:pt x="33782" y="97510"/>
                  </a:moveTo>
                  <a:lnTo>
                    <a:pt x="18669" y="97510"/>
                  </a:lnTo>
                  <a:lnTo>
                    <a:pt x="18669" y="138963"/>
                  </a:lnTo>
                  <a:lnTo>
                    <a:pt x="113157" y="138963"/>
                  </a:lnTo>
                  <a:lnTo>
                    <a:pt x="113157" y="125856"/>
                  </a:lnTo>
                  <a:lnTo>
                    <a:pt x="33782" y="125856"/>
                  </a:lnTo>
                  <a:lnTo>
                    <a:pt x="33782" y="97510"/>
                  </a:lnTo>
                  <a:close/>
                </a:path>
                <a:path w="300989" h="140970">
                  <a:moveTo>
                    <a:pt x="73913" y="83058"/>
                  </a:moveTo>
                  <a:lnTo>
                    <a:pt x="58674" y="83058"/>
                  </a:lnTo>
                  <a:lnTo>
                    <a:pt x="58674" y="110159"/>
                  </a:lnTo>
                  <a:lnTo>
                    <a:pt x="73913" y="110159"/>
                  </a:lnTo>
                  <a:lnTo>
                    <a:pt x="73913" y="83058"/>
                  </a:lnTo>
                  <a:close/>
                </a:path>
                <a:path w="300989" h="140970">
                  <a:moveTo>
                    <a:pt x="129032" y="70231"/>
                  </a:moveTo>
                  <a:lnTo>
                    <a:pt x="0" y="70231"/>
                  </a:lnTo>
                  <a:lnTo>
                    <a:pt x="0" y="83058"/>
                  </a:lnTo>
                  <a:lnTo>
                    <a:pt x="129032" y="83058"/>
                  </a:lnTo>
                  <a:lnTo>
                    <a:pt x="129032" y="70231"/>
                  </a:lnTo>
                  <a:close/>
                </a:path>
                <a:path w="300989" h="140970">
                  <a:moveTo>
                    <a:pt x="110236" y="5461"/>
                  </a:moveTo>
                  <a:lnTo>
                    <a:pt x="18796" y="5461"/>
                  </a:lnTo>
                  <a:lnTo>
                    <a:pt x="18796" y="57022"/>
                  </a:lnTo>
                  <a:lnTo>
                    <a:pt x="110236" y="57022"/>
                  </a:lnTo>
                  <a:lnTo>
                    <a:pt x="110236" y="44322"/>
                  </a:lnTo>
                  <a:lnTo>
                    <a:pt x="33782" y="44322"/>
                  </a:lnTo>
                  <a:lnTo>
                    <a:pt x="33782" y="18161"/>
                  </a:lnTo>
                  <a:lnTo>
                    <a:pt x="110236" y="18161"/>
                  </a:lnTo>
                  <a:lnTo>
                    <a:pt x="110236" y="5461"/>
                  </a:lnTo>
                  <a:close/>
                </a:path>
                <a:path w="300989" h="140970">
                  <a:moveTo>
                    <a:pt x="110236" y="18161"/>
                  </a:moveTo>
                  <a:lnTo>
                    <a:pt x="95250" y="18161"/>
                  </a:lnTo>
                  <a:lnTo>
                    <a:pt x="95250" y="44322"/>
                  </a:lnTo>
                  <a:lnTo>
                    <a:pt x="110236" y="44322"/>
                  </a:lnTo>
                  <a:lnTo>
                    <a:pt x="110236" y="18161"/>
                  </a:lnTo>
                  <a:close/>
                </a:path>
                <a:path w="300989" h="140970">
                  <a:moveTo>
                    <a:pt x="218694" y="25908"/>
                  </a:moveTo>
                  <a:lnTo>
                    <a:pt x="203453" y="25908"/>
                  </a:lnTo>
                  <a:lnTo>
                    <a:pt x="203326" y="50800"/>
                  </a:lnTo>
                  <a:lnTo>
                    <a:pt x="203073" y="52959"/>
                  </a:lnTo>
                  <a:lnTo>
                    <a:pt x="191770" y="73533"/>
                  </a:lnTo>
                  <a:lnTo>
                    <a:pt x="188340" y="77469"/>
                  </a:lnTo>
                  <a:lnTo>
                    <a:pt x="184658" y="81280"/>
                  </a:lnTo>
                  <a:lnTo>
                    <a:pt x="180848" y="84962"/>
                  </a:lnTo>
                  <a:lnTo>
                    <a:pt x="177037" y="88772"/>
                  </a:lnTo>
                  <a:lnTo>
                    <a:pt x="172847" y="92735"/>
                  </a:lnTo>
                  <a:lnTo>
                    <a:pt x="168275" y="96900"/>
                  </a:lnTo>
                  <a:lnTo>
                    <a:pt x="178180" y="107111"/>
                  </a:lnTo>
                  <a:lnTo>
                    <a:pt x="206628" y="78105"/>
                  </a:lnTo>
                  <a:lnTo>
                    <a:pt x="208025" y="76327"/>
                  </a:lnTo>
                  <a:lnTo>
                    <a:pt x="209550" y="74549"/>
                  </a:lnTo>
                  <a:lnTo>
                    <a:pt x="210565" y="72771"/>
                  </a:lnTo>
                  <a:lnTo>
                    <a:pt x="211327" y="70993"/>
                  </a:lnTo>
                  <a:lnTo>
                    <a:pt x="228705" y="70993"/>
                  </a:lnTo>
                  <a:lnTo>
                    <a:pt x="218694" y="48387"/>
                  </a:lnTo>
                  <a:lnTo>
                    <a:pt x="218694" y="25908"/>
                  </a:lnTo>
                  <a:close/>
                </a:path>
                <a:path w="300989" h="140970">
                  <a:moveTo>
                    <a:pt x="228705" y="70993"/>
                  </a:moveTo>
                  <a:lnTo>
                    <a:pt x="211454" y="70993"/>
                  </a:lnTo>
                  <a:lnTo>
                    <a:pt x="212089" y="72516"/>
                  </a:lnTo>
                  <a:lnTo>
                    <a:pt x="230403" y="92735"/>
                  </a:lnTo>
                  <a:lnTo>
                    <a:pt x="233807" y="96113"/>
                  </a:lnTo>
                  <a:lnTo>
                    <a:pt x="238125" y="100203"/>
                  </a:lnTo>
                  <a:lnTo>
                    <a:pt x="243332" y="104978"/>
                  </a:lnTo>
                  <a:lnTo>
                    <a:pt x="253237" y="94767"/>
                  </a:lnTo>
                  <a:lnTo>
                    <a:pt x="244601" y="87249"/>
                  </a:lnTo>
                  <a:lnTo>
                    <a:pt x="241173" y="83947"/>
                  </a:lnTo>
                  <a:lnTo>
                    <a:pt x="237871" y="80644"/>
                  </a:lnTo>
                  <a:lnTo>
                    <a:pt x="234441" y="77343"/>
                  </a:lnTo>
                  <a:lnTo>
                    <a:pt x="231266" y="73787"/>
                  </a:lnTo>
                  <a:lnTo>
                    <a:pt x="228705" y="70993"/>
                  </a:lnTo>
                  <a:close/>
                </a:path>
                <a:path w="300989" h="140970">
                  <a:moveTo>
                    <a:pt x="248158" y="12827"/>
                  </a:moveTo>
                  <a:lnTo>
                    <a:pt x="173354" y="12827"/>
                  </a:lnTo>
                  <a:lnTo>
                    <a:pt x="173354" y="25908"/>
                  </a:lnTo>
                  <a:lnTo>
                    <a:pt x="248158" y="25908"/>
                  </a:lnTo>
                  <a:lnTo>
                    <a:pt x="248158" y="12827"/>
                  </a:lnTo>
                  <a:close/>
                </a:path>
                <a:path w="300989" h="140970">
                  <a:moveTo>
                    <a:pt x="279146" y="0"/>
                  </a:moveTo>
                  <a:lnTo>
                    <a:pt x="264033" y="0"/>
                  </a:lnTo>
                  <a:lnTo>
                    <a:pt x="264033" y="140487"/>
                  </a:lnTo>
                  <a:lnTo>
                    <a:pt x="279146" y="140487"/>
                  </a:lnTo>
                  <a:lnTo>
                    <a:pt x="279146" y="65024"/>
                  </a:lnTo>
                  <a:lnTo>
                    <a:pt x="300736" y="65024"/>
                  </a:lnTo>
                  <a:lnTo>
                    <a:pt x="300736" y="51943"/>
                  </a:lnTo>
                  <a:lnTo>
                    <a:pt x="279146" y="51943"/>
                  </a:lnTo>
                  <a:lnTo>
                    <a:pt x="27914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1" name="object 491"/>
            <p:cNvSpPr/>
            <p:nvPr/>
          </p:nvSpPr>
          <p:spPr>
            <a:xfrm>
              <a:off x="4422775" y="8547100"/>
              <a:ext cx="300990" cy="140970"/>
            </a:xfrm>
            <a:custGeom>
              <a:avLst/>
              <a:gdLst/>
              <a:ahLst/>
              <a:cxnLst/>
              <a:rect l="l" t="t" r="r" b="b"/>
              <a:pathLst>
                <a:path w="300989" h="140970">
                  <a:moveTo>
                    <a:pt x="18669" y="97510"/>
                  </a:moveTo>
                  <a:lnTo>
                    <a:pt x="33782" y="97510"/>
                  </a:lnTo>
                  <a:lnTo>
                    <a:pt x="33782" y="125856"/>
                  </a:lnTo>
                  <a:lnTo>
                    <a:pt x="113157" y="125856"/>
                  </a:lnTo>
                  <a:lnTo>
                    <a:pt x="113157" y="138963"/>
                  </a:lnTo>
                  <a:lnTo>
                    <a:pt x="18669" y="138963"/>
                  </a:lnTo>
                  <a:lnTo>
                    <a:pt x="18669" y="97510"/>
                  </a:lnTo>
                  <a:close/>
                </a:path>
                <a:path w="300989" h="140970">
                  <a:moveTo>
                    <a:pt x="0" y="70231"/>
                  </a:moveTo>
                  <a:lnTo>
                    <a:pt x="129032" y="70231"/>
                  </a:lnTo>
                  <a:lnTo>
                    <a:pt x="129032" y="83058"/>
                  </a:lnTo>
                  <a:lnTo>
                    <a:pt x="73913" y="83058"/>
                  </a:lnTo>
                  <a:lnTo>
                    <a:pt x="73913" y="110159"/>
                  </a:lnTo>
                  <a:lnTo>
                    <a:pt x="58674" y="110159"/>
                  </a:lnTo>
                  <a:lnTo>
                    <a:pt x="58674" y="83058"/>
                  </a:lnTo>
                  <a:lnTo>
                    <a:pt x="0" y="83058"/>
                  </a:lnTo>
                  <a:lnTo>
                    <a:pt x="0" y="70231"/>
                  </a:lnTo>
                  <a:close/>
                </a:path>
                <a:path w="300989" h="140970">
                  <a:moveTo>
                    <a:pt x="33782" y="18161"/>
                  </a:moveTo>
                  <a:lnTo>
                    <a:pt x="33782" y="44322"/>
                  </a:lnTo>
                  <a:lnTo>
                    <a:pt x="95250" y="44322"/>
                  </a:lnTo>
                  <a:lnTo>
                    <a:pt x="95250" y="18161"/>
                  </a:lnTo>
                  <a:lnTo>
                    <a:pt x="33782" y="18161"/>
                  </a:lnTo>
                  <a:close/>
                </a:path>
                <a:path w="300989" h="140970">
                  <a:moveTo>
                    <a:pt x="173354" y="12827"/>
                  </a:moveTo>
                  <a:lnTo>
                    <a:pt x="248158" y="12827"/>
                  </a:lnTo>
                  <a:lnTo>
                    <a:pt x="248158" y="25908"/>
                  </a:lnTo>
                  <a:lnTo>
                    <a:pt x="218694" y="25908"/>
                  </a:lnTo>
                  <a:lnTo>
                    <a:pt x="218694" y="45338"/>
                  </a:lnTo>
                  <a:lnTo>
                    <a:pt x="218694" y="48387"/>
                  </a:lnTo>
                  <a:lnTo>
                    <a:pt x="218948" y="51053"/>
                  </a:lnTo>
                  <a:lnTo>
                    <a:pt x="224662" y="66040"/>
                  </a:lnTo>
                  <a:lnTo>
                    <a:pt x="226313" y="68199"/>
                  </a:lnTo>
                  <a:lnTo>
                    <a:pt x="228473" y="70738"/>
                  </a:lnTo>
                  <a:lnTo>
                    <a:pt x="231266" y="73787"/>
                  </a:lnTo>
                  <a:lnTo>
                    <a:pt x="234441" y="77343"/>
                  </a:lnTo>
                  <a:lnTo>
                    <a:pt x="237871" y="80644"/>
                  </a:lnTo>
                  <a:lnTo>
                    <a:pt x="241173" y="83947"/>
                  </a:lnTo>
                  <a:lnTo>
                    <a:pt x="244601" y="87249"/>
                  </a:lnTo>
                  <a:lnTo>
                    <a:pt x="248665" y="90805"/>
                  </a:lnTo>
                  <a:lnTo>
                    <a:pt x="253237" y="94767"/>
                  </a:lnTo>
                  <a:lnTo>
                    <a:pt x="243332" y="104978"/>
                  </a:lnTo>
                  <a:lnTo>
                    <a:pt x="238125" y="100203"/>
                  </a:lnTo>
                  <a:lnTo>
                    <a:pt x="233807" y="96113"/>
                  </a:lnTo>
                  <a:lnTo>
                    <a:pt x="230377" y="92709"/>
                  </a:lnTo>
                  <a:lnTo>
                    <a:pt x="226822" y="89306"/>
                  </a:lnTo>
                  <a:lnTo>
                    <a:pt x="223647" y="85978"/>
                  </a:lnTo>
                  <a:lnTo>
                    <a:pt x="220725" y="82931"/>
                  </a:lnTo>
                  <a:lnTo>
                    <a:pt x="218566" y="80518"/>
                  </a:lnTo>
                  <a:lnTo>
                    <a:pt x="211454" y="70993"/>
                  </a:lnTo>
                  <a:lnTo>
                    <a:pt x="210565" y="72771"/>
                  </a:lnTo>
                  <a:lnTo>
                    <a:pt x="209550" y="74549"/>
                  </a:lnTo>
                  <a:lnTo>
                    <a:pt x="208025" y="76327"/>
                  </a:lnTo>
                  <a:lnTo>
                    <a:pt x="206628" y="78105"/>
                  </a:lnTo>
                  <a:lnTo>
                    <a:pt x="178180" y="107111"/>
                  </a:lnTo>
                  <a:lnTo>
                    <a:pt x="168275" y="96900"/>
                  </a:lnTo>
                  <a:lnTo>
                    <a:pt x="172847" y="92735"/>
                  </a:lnTo>
                  <a:lnTo>
                    <a:pt x="177037" y="88772"/>
                  </a:lnTo>
                  <a:lnTo>
                    <a:pt x="180848" y="84962"/>
                  </a:lnTo>
                  <a:lnTo>
                    <a:pt x="184658" y="81280"/>
                  </a:lnTo>
                  <a:lnTo>
                    <a:pt x="188340" y="77469"/>
                  </a:lnTo>
                  <a:lnTo>
                    <a:pt x="191770" y="73533"/>
                  </a:lnTo>
                  <a:lnTo>
                    <a:pt x="194310" y="70865"/>
                  </a:lnTo>
                  <a:lnTo>
                    <a:pt x="196341" y="68325"/>
                  </a:lnTo>
                  <a:lnTo>
                    <a:pt x="203453" y="48259"/>
                  </a:lnTo>
                  <a:lnTo>
                    <a:pt x="203453" y="45338"/>
                  </a:lnTo>
                  <a:lnTo>
                    <a:pt x="203453" y="25908"/>
                  </a:lnTo>
                  <a:lnTo>
                    <a:pt x="173354" y="25908"/>
                  </a:lnTo>
                  <a:lnTo>
                    <a:pt x="173354" y="12827"/>
                  </a:lnTo>
                  <a:close/>
                </a:path>
                <a:path w="300989" h="140970">
                  <a:moveTo>
                    <a:pt x="18796" y="5461"/>
                  </a:moveTo>
                  <a:lnTo>
                    <a:pt x="110236" y="5461"/>
                  </a:lnTo>
                  <a:lnTo>
                    <a:pt x="110236" y="57022"/>
                  </a:lnTo>
                  <a:lnTo>
                    <a:pt x="18796" y="57022"/>
                  </a:lnTo>
                  <a:lnTo>
                    <a:pt x="18796" y="5461"/>
                  </a:lnTo>
                  <a:close/>
                </a:path>
                <a:path w="300989" h="140970">
                  <a:moveTo>
                    <a:pt x="264033" y="0"/>
                  </a:moveTo>
                  <a:lnTo>
                    <a:pt x="279146" y="0"/>
                  </a:lnTo>
                  <a:lnTo>
                    <a:pt x="279146" y="51943"/>
                  </a:lnTo>
                  <a:lnTo>
                    <a:pt x="300736" y="51943"/>
                  </a:lnTo>
                  <a:lnTo>
                    <a:pt x="300736" y="65024"/>
                  </a:lnTo>
                  <a:lnTo>
                    <a:pt x="279146" y="65024"/>
                  </a:lnTo>
                  <a:lnTo>
                    <a:pt x="279146" y="140487"/>
                  </a:lnTo>
                  <a:lnTo>
                    <a:pt x="264033" y="140487"/>
                  </a:lnTo>
                  <a:lnTo>
                    <a:pt x="264033" y="0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2" name="object 492"/>
            <p:cNvSpPr/>
            <p:nvPr/>
          </p:nvSpPr>
          <p:spPr>
            <a:xfrm>
              <a:off x="4841747" y="8547100"/>
              <a:ext cx="794385" cy="144780"/>
            </a:xfrm>
            <a:custGeom>
              <a:avLst/>
              <a:gdLst/>
              <a:ahLst/>
              <a:cxnLst/>
              <a:rect l="l" t="t" r="r" b="b"/>
              <a:pathLst>
                <a:path w="794385" h="144779">
                  <a:moveTo>
                    <a:pt x="237489" y="88646"/>
                  </a:moveTo>
                  <a:lnTo>
                    <a:pt x="224027" y="88646"/>
                  </a:lnTo>
                  <a:lnTo>
                    <a:pt x="217931" y="89306"/>
                  </a:lnTo>
                  <a:lnTo>
                    <a:pt x="186816" y="110312"/>
                  </a:lnTo>
                  <a:lnTo>
                    <a:pt x="186816" y="122707"/>
                  </a:lnTo>
                  <a:lnTo>
                    <a:pt x="224027" y="144449"/>
                  </a:lnTo>
                  <a:lnTo>
                    <a:pt x="237489" y="144449"/>
                  </a:lnTo>
                  <a:lnTo>
                    <a:pt x="269621" y="132105"/>
                  </a:lnTo>
                  <a:lnTo>
                    <a:pt x="226440" y="132105"/>
                  </a:lnTo>
                  <a:lnTo>
                    <a:pt x="222630" y="131724"/>
                  </a:lnTo>
                  <a:lnTo>
                    <a:pt x="201802" y="120065"/>
                  </a:lnTo>
                  <a:lnTo>
                    <a:pt x="201802" y="113055"/>
                  </a:lnTo>
                  <a:lnTo>
                    <a:pt x="226440" y="101015"/>
                  </a:lnTo>
                  <a:lnTo>
                    <a:pt x="269595" y="101015"/>
                  </a:lnTo>
                  <a:lnTo>
                    <a:pt x="269493" y="100863"/>
                  </a:lnTo>
                  <a:lnTo>
                    <a:pt x="266446" y="98196"/>
                  </a:lnTo>
                  <a:lnTo>
                    <a:pt x="258760" y="93599"/>
                  </a:lnTo>
                  <a:lnTo>
                    <a:pt x="254253" y="91846"/>
                  </a:lnTo>
                  <a:lnTo>
                    <a:pt x="243459" y="89306"/>
                  </a:lnTo>
                  <a:lnTo>
                    <a:pt x="237489" y="88646"/>
                  </a:lnTo>
                  <a:close/>
                </a:path>
                <a:path w="794385" h="144779">
                  <a:moveTo>
                    <a:pt x="269595" y="101015"/>
                  </a:moveTo>
                  <a:lnTo>
                    <a:pt x="235076" y="101015"/>
                  </a:lnTo>
                  <a:lnTo>
                    <a:pt x="238887" y="101396"/>
                  </a:lnTo>
                  <a:lnTo>
                    <a:pt x="245999" y="102920"/>
                  </a:lnTo>
                  <a:lnTo>
                    <a:pt x="259714" y="113055"/>
                  </a:lnTo>
                  <a:lnTo>
                    <a:pt x="259714" y="120065"/>
                  </a:lnTo>
                  <a:lnTo>
                    <a:pt x="235076" y="132105"/>
                  </a:lnTo>
                  <a:lnTo>
                    <a:pt x="269621" y="132105"/>
                  </a:lnTo>
                  <a:lnTo>
                    <a:pt x="273685" y="126009"/>
                  </a:lnTo>
                  <a:lnTo>
                    <a:pt x="274700" y="122707"/>
                  </a:lnTo>
                  <a:lnTo>
                    <a:pt x="274700" y="110312"/>
                  </a:lnTo>
                  <a:lnTo>
                    <a:pt x="273541" y="106934"/>
                  </a:lnTo>
                  <a:lnTo>
                    <a:pt x="269595" y="101015"/>
                  </a:lnTo>
                  <a:close/>
                </a:path>
                <a:path w="794385" h="144779">
                  <a:moveTo>
                    <a:pt x="718438" y="92328"/>
                  </a:moveTo>
                  <a:lnTo>
                    <a:pt x="703326" y="92328"/>
                  </a:lnTo>
                  <a:lnTo>
                    <a:pt x="703326" y="138963"/>
                  </a:lnTo>
                  <a:lnTo>
                    <a:pt x="794003" y="138963"/>
                  </a:lnTo>
                  <a:lnTo>
                    <a:pt x="794003" y="125856"/>
                  </a:lnTo>
                  <a:lnTo>
                    <a:pt x="718438" y="125856"/>
                  </a:lnTo>
                  <a:lnTo>
                    <a:pt x="718438" y="92328"/>
                  </a:lnTo>
                  <a:close/>
                </a:path>
                <a:path w="794385" h="144779">
                  <a:moveTo>
                    <a:pt x="791082" y="0"/>
                  </a:moveTo>
                  <a:lnTo>
                    <a:pt x="776351" y="0"/>
                  </a:lnTo>
                  <a:lnTo>
                    <a:pt x="776351" y="20955"/>
                  </a:lnTo>
                  <a:lnTo>
                    <a:pt x="754126" y="20955"/>
                  </a:lnTo>
                  <a:lnTo>
                    <a:pt x="754126" y="33909"/>
                  </a:lnTo>
                  <a:lnTo>
                    <a:pt x="776351" y="33909"/>
                  </a:lnTo>
                  <a:lnTo>
                    <a:pt x="776351" y="51181"/>
                  </a:lnTo>
                  <a:lnTo>
                    <a:pt x="754126" y="51181"/>
                  </a:lnTo>
                  <a:lnTo>
                    <a:pt x="754126" y="64134"/>
                  </a:lnTo>
                  <a:lnTo>
                    <a:pt x="776351" y="64134"/>
                  </a:lnTo>
                  <a:lnTo>
                    <a:pt x="776351" y="100253"/>
                  </a:lnTo>
                  <a:lnTo>
                    <a:pt x="791082" y="100253"/>
                  </a:lnTo>
                  <a:lnTo>
                    <a:pt x="791082" y="0"/>
                  </a:lnTo>
                  <a:close/>
                </a:path>
                <a:path w="794385" h="144779">
                  <a:moveTo>
                    <a:pt x="745871" y="8509"/>
                  </a:moveTo>
                  <a:lnTo>
                    <a:pt x="682498" y="8509"/>
                  </a:lnTo>
                  <a:lnTo>
                    <a:pt x="682498" y="76072"/>
                  </a:lnTo>
                  <a:lnTo>
                    <a:pt x="745871" y="76072"/>
                  </a:lnTo>
                  <a:lnTo>
                    <a:pt x="745871" y="63246"/>
                  </a:lnTo>
                  <a:lnTo>
                    <a:pt x="697229" y="63246"/>
                  </a:lnTo>
                  <a:lnTo>
                    <a:pt x="697229" y="21336"/>
                  </a:lnTo>
                  <a:lnTo>
                    <a:pt x="745871" y="21336"/>
                  </a:lnTo>
                  <a:lnTo>
                    <a:pt x="745871" y="8509"/>
                  </a:lnTo>
                  <a:close/>
                </a:path>
                <a:path w="794385" h="144779">
                  <a:moveTo>
                    <a:pt x="745871" y="21336"/>
                  </a:moveTo>
                  <a:lnTo>
                    <a:pt x="731138" y="21336"/>
                  </a:lnTo>
                  <a:lnTo>
                    <a:pt x="731138" y="63246"/>
                  </a:lnTo>
                  <a:lnTo>
                    <a:pt x="745871" y="63246"/>
                  </a:lnTo>
                  <a:lnTo>
                    <a:pt x="745871" y="21336"/>
                  </a:lnTo>
                  <a:close/>
                </a:path>
                <a:path w="794385" h="144779">
                  <a:moveTo>
                    <a:pt x="41782" y="92024"/>
                  </a:moveTo>
                  <a:lnTo>
                    <a:pt x="26669" y="92024"/>
                  </a:lnTo>
                  <a:lnTo>
                    <a:pt x="26669" y="138963"/>
                  </a:lnTo>
                  <a:lnTo>
                    <a:pt x="117348" y="138963"/>
                  </a:lnTo>
                  <a:lnTo>
                    <a:pt x="117348" y="125856"/>
                  </a:lnTo>
                  <a:lnTo>
                    <a:pt x="41782" y="125856"/>
                  </a:lnTo>
                  <a:lnTo>
                    <a:pt x="41782" y="92024"/>
                  </a:lnTo>
                  <a:close/>
                </a:path>
                <a:path w="794385" h="144779">
                  <a:moveTo>
                    <a:pt x="114426" y="0"/>
                  </a:moveTo>
                  <a:lnTo>
                    <a:pt x="99567" y="0"/>
                  </a:lnTo>
                  <a:lnTo>
                    <a:pt x="99567" y="35813"/>
                  </a:lnTo>
                  <a:lnTo>
                    <a:pt x="73660" y="35813"/>
                  </a:lnTo>
                  <a:lnTo>
                    <a:pt x="73660" y="48768"/>
                  </a:lnTo>
                  <a:lnTo>
                    <a:pt x="99567" y="48768"/>
                  </a:lnTo>
                  <a:lnTo>
                    <a:pt x="99567" y="100101"/>
                  </a:lnTo>
                  <a:lnTo>
                    <a:pt x="114426" y="100101"/>
                  </a:lnTo>
                  <a:lnTo>
                    <a:pt x="114426" y="0"/>
                  </a:lnTo>
                  <a:close/>
                </a:path>
                <a:path w="794385" h="144779">
                  <a:moveTo>
                    <a:pt x="49529" y="21971"/>
                  </a:moveTo>
                  <a:lnTo>
                    <a:pt x="34289" y="21971"/>
                  </a:lnTo>
                  <a:lnTo>
                    <a:pt x="34162" y="36449"/>
                  </a:lnTo>
                  <a:lnTo>
                    <a:pt x="33400" y="40893"/>
                  </a:lnTo>
                  <a:lnTo>
                    <a:pt x="24384" y="55499"/>
                  </a:lnTo>
                  <a:lnTo>
                    <a:pt x="21716" y="58038"/>
                  </a:lnTo>
                  <a:lnTo>
                    <a:pt x="18287" y="60959"/>
                  </a:lnTo>
                  <a:lnTo>
                    <a:pt x="13842" y="64262"/>
                  </a:lnTo>
                  <a:lnTo>
                    <a:pt x="9525" y="67690"/>
                  </a:lnTo>
                  <a:lnTo>
                    <a:pt x="0" y="74549"/>
                  </a:lnTo>
                  <a:lnTo>
                    <a:pt x="8889" y="85343"/>
                  </a:lnTo>
                  <a:lnTo>
                    <a:pt x="13080" y="82422"/>
                  </a:lnTo>
                  <a:lnTo>
                    <a:pt x="17272" y="79375"/>
                  </a:lnTo>
                  <a:lnTo>
                    <a:pt x="25273" y="73152"/>
                  </a:lnTo>
                  <a:lnTo>
                    <a:pt x="28955" y="70103"/>
                  </a:lnTo>
                  <a:lnTo>
                    <a:pt x="32130" y="67183"/>
                  </a:lnTo>
                  <a:lnTo>
                    <a:pt x="34543" y="65024"/>
                  </a:lnTo>
                  <a:lnTo>
                    <a:pt x="36702" y="62865"/>
                  </a:lnTo>
                  <a:lnTo>
                    <a:pt x="38607" y="60578"/>
                  </a:lnTo>
                  <a:lnTo>
                    <a:pt x="40639" y="58419"/>
                  </a:lnTo>
                  <a:lnTo>
                    <a:pt x="41910" y="56641"/>
                  </a:lnTo>
                  <a:lnTo>
                    <a:pt x="42417" y="55244"/>
                  </a:lnTo>
                  <a:lnTo>
                    <a:pt x="61391" y="55244"/>
                  </a:lnTo>
                  <a:lnTo>
                    <a:pt x="54228" y="48894"/>
                  </a:lnTo>
                  <a:lnTo>
                    <a:pt x="52069" y="45974"/>
                  </a:lnTo>
                  <a:lnTo>
                    <a:pt x="51053" y="42671"/>
                  </a:lnTo>
                  <a:lnTo>
                    <a:pt x="50037" y="39496"/>
                  </a:lnTo>
                  <a:lnTo>
                    <a:pt x="49656" y="36449"/>
                  </a:lnTo>
                  <a:lnTo>
                    <a:pt x="49529" y="21971"/>
                  </a:lnTo>
                  <a:close/>
                </a:path>
                <a:path w="794385" h="144779">
                  <a:moveTo>
                    <a:pt x="61391" y="55244"/>
                  </a:moveTo>
                  <a:lnTo>
                    <a:pt x="42544" y="55244"/>
                  </a:lnTo>
                  <a:lnTo>
                    <a:pt x="43052" y="56387"/>
                  </a:lnTo>
                  <a:lnTo>
                    <a:pt x="73025" y="80899"/>
                  </a:lnTo>
                  <a:lnTo>
                    <a:pt x="81534" y="69977"/>
                  </a:lnTo>
                  <a:lnTo>
                    <a:pt x="77088" y="66928"/>
                  </a:lnTo>
                  <a:lnTo>
                    <a:pt x="72898" y="64008"/>
                  </a:lnTo>
                  <a:lnTo>
                    <a:pt x="68961" y="61087"/>
                  </a:lnTo>
                  <a:lnTo>
                    <a:pt x="64897" y="58165"/>
                  </a:lnTo>
                  <a:lnTo>
                    <a:pt x="61391" y="55244"/>
                  </a:lnTo>
                  <a:close/>
                </a:path>
                <a:path w="794385" h="144779">
                  <a:moveTo>
                    <a:pt x="77342" y="9016"/>
                  </a:moveTo>
                  <a:lnTo>
                    <a:pt x="4699" y="9016"/>
                  </a:lnTo>
                  <a:lnTo>
                    <a:pt x="4699" y="21971"/>
                  </a:lnTo>
                  <a:lnTo>
                    <a:pt x="77342" y="21971"/>
                  </a:lnTo>
                  <a:lnTo>
                    <a:pt x="77342" y="9016"/>
                  </a:lnTo>
                  <a:close/>
                </a:path>
                <a:path w="794385" h="144779">
                  <a:moveTo>
                    <a:pt x="382397" y="41275"/>
                  </a:moveTo>
                  <a:lnTo>
                    <a:pt x="371728" y="41275"/>
                  </a:lnTo>
                  <a:lnTo>
                    <a:pt x="366902" y="42163"/>
                  </a:lnTo>
                  <a:lnTo>
                    <a:pt x="343079" y="83565"/>
                  </a:lnTo>
                  <a:lnTo>
                    <a:pt x="343788" y="86994"/>
                  </a:lnTo>
                  <a:lnTo>
                    <a:pt x="371728" y="109093"/>
                  </a:lnTo>
                  <a:lnTo>
                    <a:pt x="382397" y="109093"/>
                  </a:lnTo>
                  <a:lnTo>
                    <a:pt x="405556" y="96443"/>
                  </a:lnTo>
                  <a:lnTo>
                    <a:pt x="370966" y="96443"/>
                  </a:lnTo>
                  <a:lnTo>
                    <a:pt x="366140" y="94767"/>
                  </a:lnTo>
                  <a:lnTo>
                    <a:pt x="362585" y="91414"/>
                  </a:lnTo>
                  <a:lnTo>
                    <a:pt x="359028" y="88011"/>
                  </a:lnTo>
                  <a:lnTo>
                    <a:pt x="357250" y="83565"/>
                  </a:lnTo>
                  <a:lnTo>
                    <a:pt x="357250" y="66928"/>
                  </a:lnTo>
                  <a:lnTo>
                    <a:pt x="359028" y="62484"/>
                  </a:lnTo>
                  <a:lnTo>
                    <a:pt x="366140" y="55625"/>
                  </a:lnTo>
                  <a:lnTo>
                    <a:pt x="370966" y="53975"/>
                  </a:lnTo>
                  <a:lnTo>
                    <a:pt x="405460" y="53975"/>
                  </a:lnTo>
                  <a:lnTo>
                    <a:pt x="405002" y="53340"/>
                  </a:lnTo>
                  <a:lnTo>
                    <a:pt x="399161" y="47752"/>
                  </a:lnTo>
                  <a:lnTo>
                    <a:pt x="395477" y="45465"/>
                  </a:lnTo>
                  <a:lnTo>
                    <a:pt x="387096" y="42163"/>
                  </a:lnTo>
                  <a:lnTo>
                    <a:pt x="382397" y="41275"/>
                  </a:lnTo>
                  <a:close/>
                </a:path>
                <a:path w="794385" h="144779">
                  <a:moveTo>
                    <a:pt x="405460" y="53975"/>
                  </a:moveTo>
                  <a:lnTo>
                    <a:pt x="383159" y="53975"/>
                  </a:lnTo>
                  <a:lnTo>
                    <a:pt x="387985" y="55625"/>
                  </a:lnTo>
                  <a:lnTo>
                    <a:pt x="395097" y="62484"/>
                  </a:lnTo>
                  <a:lnTo>
                    <a:pt x="396875" y="66928"/>
                  </a:lnTo>
                  <a:lnTo>
                    <a:pt x="396875" y="83565"/>
                  </a:lnTo>
                  <a:lnTo>
                    <a:pt x="395097" y="88011"/>
                  </a:lnTo>
                  <a:lnTo>
                    <a:pt x="391540" y="91414"/>
                  </a:lnTo>
                  <a:lnTo>
                    <a:pt x="387985" y="94767"/>
                  </a:lnTo>
                  <a:lnTo>
                    <a:pt x="383159" y="96443"/>
                  </a:lnTo>
                  <a:lnTo>
                    <a:pt x="405556" y="96443"/>
                  </a:lnTo>
                  <a:lnTo>
                    <a:pt x="407288" y="94056"/>
                  </a:lnTo>
                  <a:lnTo>
                    <a:pt x="410337" y="86994"/>
                  </a:lnTo>
                  <a:lnTo>
                    <a:pt x="411046" y="83565"/>
                  </a:lnTo>
                  <a:lnTo>
                    <a:pt x="411044" y="66928"/>
                  </a:lnTo>
                  <a:lnTo>
                    <a:pt x="410337" y="63627"/>
                  </a:lnTo>
                  <a:lnTo>
                    <a:pt x="407288" y="56515"/>
                  </a:lnTo>
                  <a:lnTo>
                    <a:pt x="405460" y="53975"/>
                  </a:lnTo>
                  <a:close/>
                </a:path>
                <a:path w="794385" h="144779">
                  <a:moveTo>
                    <a:pt x="295275" y="67690"/>
                  </a:moveTo>
                  <a:lnTo>
                    <a:pt x="166242" y="67690"/>
                  </a:lnTo>
                  <a:lnTo>
                    <a:pt x="166242" y="80390"/>
                  </a:lnTo>
                  <a:lnTo>
                    <a:pt x="295275" y="80390"/>
                  </a:lnTo>
                  <a:lnTo>
                    <a:pt x="295275" y="67690"/>
                  </a:lnTo>
                  <a:close/>
                </a:path>
                <a:path w="794385" h="144779">
                  <a:moveTo>
                    <a:pt x="238378" y="49784"/>
                  </a:moveTo>
                  <a:lnTo>
                    <a:pt x="223138" y="49784"/>
                  </a:lnTo>
                  <a:lnTo>
                    <a:pt x="223138" y="67690"/>
                  </a:lnTo>
                  <a:lnTo>
                    <a:pt x="238378" y="67690"/>
                  </a:lnTo>
                  <a:lnTo>
                    <a:pt x="238378" y="49784"/>
                  </a:lnTo>
                  <a:close/>
                </a:path>
                <a:path w="794385" h="144779">
                  <a:moveTo>
                    <a:pt x="238251" y="1905"/>
                  </a:moveTo>
                  <a:lnTo>
                    <a:pt x="223265" y="1905"/>
                  </a:lnTo>
                  <a:lnTo>
                    <a:pt x="223265" y="13843"/>
                  </a:lnTo>
                  <a:lnTo>
                    <a:pt x="223012" y="16128"/>
                  </a:lnTo>
                  <a:lnTo>
                    <a:pt x="222630" y="17906"/>
                  </a:lnTo>
                  <a:lnTo>
                    <a:pt x="222123" y="19812"/>
                  </a:lnTo>
                  <a:lnTo>
                    <a:pt x="221361" y="21462"/>
                  </a:lnTo>
                  <a:lnTo>
                    <a:pt x="220122" y="22987"/>
                  </a:lnTo>
                  <a:lnTo>
                    <a:pt x="219075" y="24384"/>
                  </a:lnTo>
                  <a:lnTo>
                    <a:pt x="217677" y="25781"/>
                  </a:lnTo>
                  <a:lnTo>
                    <a:pt x="215900" y="27050"/>
                  </a:lnTo>
                  <a:lnTo>
                    <a:pt x="214122" y="28447"/>
                  </a:lnTo>
                  <a:lnTo>
                    <a:pt x="211836" y="29844"/>
                  </a:lnTo>
                  <a:lnTo>
                    <a:pt x="209168" y="31241"/>
                  </a:lnTo>
                  <a:lnTo>
                    <a:pt x="205486" y="33274"/>
                  </a:lnTo>
                  <a:lnTo>
                    <a:pt x="200787" y="35433"/>
                  </a:lnTo>
                  <a:lnTo>
                    <a:pt x="189611" y="40259"/>
                  </a:lnTo>
                  <a:lnTo>
                    <a:pt x="183261" y="42799"/>
                  </a:lnTo>
                  <a:lnTo>
                    <a:pt x="176022" y="45338"/>
                  </a:lnTo>
                  <a:lnTo>
                    <a:pt x="181863" y="57784"/>
                  </a:lnTo>
                  <a:lnTo>
                    <a:pt x="187325" y="55753"/>
                  </a:lnTo>
                  <a:lnTo>
                    <a:pt x="192659" y="53593"/>
                  </a:lnTo>
                  <a:lnTo>
                    <a:pt x="197865" y="51308"/>
                  </a:lnTo>
                  <a:lnTo>
                    <a:pt x="203073" y="49149"/>
                  </a:lnTo>
                  <a:lnTo>
                    <a:pt x="207517" y="47116"/>
                  </a:lnTo>
                  <a:lnTo>
                    <a:pt x="218059" y="42037"/>
                  </a:lnTo>
                  <a:lnTo>
                    <a:pt x="222885" y="39369"/>
                  </a:lnTo>
                  <a:lnTo>
                    <a:pt x="225678" y="37465"/>
                  </a:lnTo>
                  <a:lnTo>
                    <a:pt x="228600" y="35559"/>
                  </a:lnTo>
                  <a:lnTo>
                    <a:pt x="230250" y="33781"/>
                  </a:lnTo>
                  <a:lnTo>
                    <a:pt x="230759" y="32258"/>
                  </a:lnTo>
                  <a:lnTo>
                    <a:pt x="254448" y="32258"/>
                  </a:lnTo>
                  <a:lnTo>
                    <a:pt x="238251" y="13843"/>
                  </a:lnTo>
                  <a:lnTo>
                    <a:pt x="238251" y="1905"/>
                  </a:lnTo>
                  <a:close/>
                </a:path>
                <a:path w="794385" h="144779">
                  <a:moveTo>
                    <a:pt x="254448" y="32258"/>
                  </a:moveTo>
                  <a:lnTo>
                    <a:pt x="230886" y="32258"/>
                  </a:lnTo>
                  <a:lnTo>
                    <a:pt x="231393" y="33655"/>
                  </a:lnTo>
                  <a:lnTo>
                    <a:pt x="233044" y="35433"/>
                  </a:lnTo>
                  <a:lnTo>
                    <a:pt x="235965" y="37337"/>
                  </a:lnTo>
                  <a:lnTo>
                    <a:pt x="238760" y="39369"/>
                  </a:lnTo>
                  <a:lnTo>
                    <a:pt x="243586" y="42037"/>
                  </a:lnTo>
                  <a:lnTo>
                    <a:pt x="250316" y="45212"/>
                  </a:lnTo>
                  <a:lnTo>
                    <a:pt x="254126" y="47116"/>
                  </a:lnTo>
                  <a:lnTo>
                    <a:pt x="258699" y="49149"/>
                  </a:lnTo>
                  <a:lnTo>
                    <a:pt x="263905" y="51308"/>
                  </a:lnTo>
                  <a:lnTo>
                    <a:pt x="269113" y="53593"/>
                  </a:lnTo>
                  <a:lnTo>
                    <a:pt x="274447" y="55753"/>
                  </a:lnTo>
                  <a:lnTo>
                    <a:pt x="279780" y="57784"/>
                  </a:lnTo>
                  <a:lnTo>
                    <a:pt x="285623" y="45338"/>
                  </a:lnTo>
                  <a:lnTo>
                    <a:pt x="278638" y="42799"/>
                  </a:lnTo>
                  <a:lnTo>
                    <a:pt x="272288" y="40386"/>
                  </a:lnTo>
                  <a:lnTo>
                    <a:pt x="266700" y="37846"/>
                  </a:lnTo>
                  <a:lnTo>
                    <a:pt x="260985" y="35306"/>
                  </a:lnTo>
                  <a:lnTo>
                    <a:pt x="256286" y="33146"/>
                  </a:lnTo>
                  <a:lnTo>
                    <a:pt x="254448" y="32258"/>
                  </a:lnTo>
                  <a:close/>
                </a:path>
                <a:path w="794385" h="144779">
                  <a:moveTo>
                    <a:pt x="556260" y="10033"/>
                  </a:moveTo>
                  <a:lnTo>
                    <a:pt x="541019" y="10033"/>
                  </a:lnTo>
                  <a:lnTo>
                    <a:pt x="540892" y="49530"/>
                  </a:lnTo>
                  <a:lnTo>
                    <a:pt x="540130" y="54102"/>
                  </a:lnTo>
                  <a:lnTo>
                    <a:pt x="535051" y="65150"/>
                  </a:lnTo>
                  <a:lnTo>
                    <a:pt x="533526" y="67437"/>
                  </a:lnTo>
                  <a:lnTo>
                    <a:pt x="505205" y="96138"/>
                  </a:lnTo>
                  <a:lnTo>
                    <a:pt x="515112" y="106349"/>
                  </a:lnTo>
                  <a:lnTo>
                    <a:pt x="539876" y="81915"/>
                  </a:lnTo>
                  <a:lnTo>
                    <a:pt x="542289" y="79375"/>
                  </a:lnTo>
                  <a:lnTo>
                    <a:pt x="545591" y="75437"/>
                  </a:lnTo>
                  <a:lnTo>
                    <a:pt x="546949" y="73533"/>
                  </a:lnTo>
                  <a:lnTo>
                    <a:pt x="548004" y="72009"/>
                  </a:lnTo>
                  <a:lnTo>
                    <a:pt x="548639" y="70231"/>
                  </a:lnTo>
                  <a:lnTo>
                    <a:pt x="565952" y="70231"/>
                  </a:lnTo>
                  <a:lnTo>
                    <a:pt x="564134" y="68072"/>
                  </a:lnTo>
                  <a:lnTo>
                    <a:pt x="561086" y="63753"/>
                  </a:lnTo>
                  <a:lnTo>
                    <a:pt x="559815" y="61468"/>
                  </a:lnTo>
                  <a:lnTo>
                    <a:pt x="558926" y="59309"/>
                  </a:lnTo>
                  <a:lnTo>
                    <a:pt x="557911" y="57150"/>
                  </a:lnTo>
                  <a:lnTo>
                    <a:pt x="557276" y="54863"/>
                  </a:lnTo>
                  <a:lnTo>
                    <a:pt x="556513" y="50037"/>
                  </a:lnTo>
                  <a:lnTo>
                    <a:pt x="556260" y="47371"/>
                  </a:lnTo>
                  <a:lnTo>
                    <a:pt x="556260" y="10033"/>
                  </a:lnTo>
                  <a:close/>
                </a:path>
                <a:path w="794385" h="144779">
                  <a:moveTo>
                    <a:pt x="565952" y="70231"/>
                  </a:moveTo>
                  <a:lnTo>
                    <a:pt x="548766" y="70231"/>
                  </a:lnTo>
                  <a:lnTo>
                    <a:pt x="549401" y="71755"/>
                  </a:lnTo>
                  <a:lnTo>
                    <a:pt x="550544" y="73533"/>
                  </a:lnTo>
                  <a:lnTo>
                    <a:pt x="552196" y="75565"/>
                  </a:lnTo>
                  <a:lnTo>
                    <a:pt x="555878" y="79756"/>
                  </a:lnTo>
                  <a:lnTo>
                    <a:pt x="557911" y="82168"/>
                  </a:lnTo>
                  <a:lnTo>
                    <a:pt x="560959" y="85216"/>
                  </a:lnTo>
                  <a:lnTo>
                    <a:pt x="564134" y="88646"/>
                  </a:lnTo>
                  <a:lnTo>
                    <a:pt x="567816" y="92252"/>
                  </a:lnTo>
                  <a:lnTo>
                    <a:pt x="571373" y="95859"/>
                  </a:lnTo>
                  <a:lnTo>
                    <a:pt x="575817" y="100101"/>
                  </a:lnTo>
                  <a:lnTo>
                    <a:pt x="581151" y="104978"/>
                  </a:lnTo>
                  <a:lnTo>
                    <a:pt x="590930" y="94615"/>
                  </a:lnTo>
                  <a:lnTo>
                    <a:pt x="586359" y="90550"/>
                  </a:lnTo>
                  <a:lnTo>
                    <a:pt x="582294" y="86868"/>
                  </a:lnTo>
                  <a:lnTo>
                    <a:pt x="575182" y="80009"/>
                  </a:lnTo>
                  <a:lnTo>
                    <a:pt x="571753" y="76581"/>
                  </a:lnTo>
                  <a:lnTo>
                    <a:pt x="568451" y="73025"/>
                  </a:lnTo>
                  <a:lnTo>
                    <a:pt x="565952" y="70231"/>
                  </a:lnTo>
                  <a:close/>
                </a:path>
                <a:path w="794385" h="144779">
                  <a:moveTo>
                    <a:pt x="417322" y="20700"/>
                  </a:moveTo>
                  <a:lnTo>
                    <a:pt x="336041" y="20700"/>
                  </a:lnTo>
                  <a:lnTo>
                    <a:pt x="336041" y="33528"/>
                  </a:lnTo>
                  <a:lnTo>
                    <a:pt x="417322" y="33528"/>
                  </a:lnTo>
                  <a:lnTo>
                    <a:pt x="417322" y="20700"/>
                  </a:lnTo>
                  <a:close/>
                </a:path>
                <a:path w="794385" h="144779">
                  <a:moveTo>
                    <a:pt x="384682" y="888"/>
                  </a:moveTo>
                  <a:lnTo>
                    <a:pt x="369569" y="888"/>
                  </a:lnTo>
                  <a:lnTo>
                    <a:pt x="369569" y="20700"/>
                  </a:lnTo>
                  <a:lnTo>
                    <a:pt x="384682" y="20700"/>
                  </a:lnTo>
                  <a:lnTo>
                    <a:pt x="384682" y="888"/>
                  </a:lnTo>
                  <a:close/>
                </a:path>
                <a:path w="794385" h="144779">
                  <a:moveTo>
                    <a:pt x="621029" y="0"/>
                  </a:moveTo>
                  <a:lnTo>
                    <a:pt x="605916" y="0"/>
                  </a:lnTo>
                  <a:lnTo>
                    <a:pt x="605916" y="140487"/>
                  </a:lnTo>
                  <a:lnTo>
                    <a:pt x="621029" y="140487"/>
                  </a:lnTo>
                  <a:lnTo>
                    <a:pt x="621029" y="0"/>
                  </a:lnTo>
                  <a:close/>
                </a:path>
                <a:path w="794385" h="144779">
                  <a:moveTo>
                    <a:pt x="445515" y="0"/>
                  </a:moveTo>
                  <a:lnTo>
                    <a:pt x="430402" y="0"/>
                  </a:lnTo>
                  <a:lnTo>
                    <a:pt x="430402" y="140487"/>
                  </a:lnTo>
                  <a:lnTo>
                    <a:pt x="445515" y="140487"/>
                  </a:lnTo>
                  <a:lnTo>
                    <a:pt x="445515" y="68834"/>
                  </a:lnTo>
                  <a:lnTo>
                    <a:pt x="467105" y="68834"/>
                  </a:lnTo>
                  <a:lnTo>
                    <a:pt x="467105" y="55753"/>
                  </a:lnTo>
                  <a:lnTo>
                    <a:pt x="445515" y="55753"/>
                  </a:lnTo>
                  <a:lnTo>
                    <a:pt x="4455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3" name="object 493"/>
            <p:cNvSpPr/>
            <p:nvPr/>
          </p:nvSpPr>
          <p:spPr>
            <a:xfrm>
              <a:off x="4841747" y="8547100"/>
              <a:ext cx="794385" cy="144780"/>
            </a:xfrm>
            <a:custGeom>
              <a:avLst/>
              <a:gdLst/>
              <a:ahLst/>
              <a:cxnLst/>
              <a:rect l="l" t="t" r="r" b="b"/>
              <a:pathLst>
                <a:path w="794385" h="144779">
                  <a:moveTo>
                    <a:pt x="230759" y="101015"/>
                  </a:moveTo>
                  <a:lnTo>
                    <a:pt x="226440" y="101015"/>
                  </a:lnTo>
                  <a:lnTo>
                    <a:pt x="222630" y="101396"/>
                  </a:lnTo>
                  <a:lnTo>
                    <a:pt x="219075" y="102158"/>
                  </a:lnTo>
                  <a:lnTo>
                    <a:pt x="215518" y="102920"/>
                  </a:lnTo>
                  <a:lnTo>
                    <a:pt x="203962" y="109626"/>
                  </a:lnTo>
                  <a:lnTo>
                    <a:pt x="202564" y="111302"/>
                  </a:lnTo>
                  <a:lnTo>
                    <a:pt x="201802" y="113055"/>
                  </a:lnTo>
                  <a:lnTo>
                    <a:pt x="201802" y="114884"/>
                  </a:lnTo>
                  <a:lnTo>
                    <a:pt x="201802" y="118237"/>
                  </a:lnTo>
                  <a:lnTo>
                    <a:pt x="201802" y="120065"/>
                  </a:lnTo>
                  <a:lnTo>
                    <a:pt x="202564" y="121818"/>
                  </a:lnTo>
                  <a:lnTo>
                    <a:pt x="219075" y="130962"/>
                  </a:lnTo>
                  <a:lnTo>
                    <a:pt x="222630" y="131724"/>
                  </a:lnTo>
                  <a:lnTo>
                    <a:pt x="226440" y="132105"/>
                  </a:lnTo>
                  <a:lnTo>
                    <a:pt x="230759" y="132105"/>
                  </a:lnTo>
                  <a:lnTo>
                    <a:pt x="235076" y="132105"/>
                  </a:lnTo>
                  <a:lnTo>
                    <a:pt x="238887" y="131724"/>
                  </a:lnTo>
                  <a:lnTo>
                    <a:pt x="242442" y="130962"/>
                  </a:lnTo>
                  <a:lnTo>
                    <a:pt x="245999" y="130200"/>
                  </a:lnTo>
                  <a:lnTo>
                    <a:pt x="257555" y="123494"/>
                  </a:lnTo>
                  <a:lnTo>
                    <a:pt x="258952" y="121818"/>
                  </a:lnTo>
                  <a:lnTo>
                    <a:pt x="259714" y="120065"/>
                  </a:lnTo>
                  <a:lnTo>
                    <a:pt x="259714" y="118237"/>
                  </a:lnTo>
                  <a:lnTo>
                    <a:pt x="259714" y="114884"/>
                  </a:lnTo>
                  <a:lnTo>
                    <a:pt x="259714" y="113055"/>
                  </a:lnTo>
                  <a:lnTo>
                    <a:pt x="258952" y="111302"/>
                  </a:lnTo>
                  <a:lnTo>
                    <a:pt x="257555" y="109626"/>
                  </a:lnTo>
                  <a:lnTo>
                    <a:pt x="256159" y="107950"/>
                  </a:lnTo>
                  <a:lnTo>
                    <a:pt x="254126" y="106476"/>
                  </a:lnTo>
                  <a:lnTo>
                    <a:pt x="251587" y="105206"/>
                  </a:lnTo>
                  <a:lnTo>
                    <a:pt x="249047" y="103936"/>
                  </a:lnTo>
                  <a:lnTo>
                    <a:pt x="245999" y="102920"/>
                  </a:lnTo>
                  <a:lnTo>
                    <a:pt x="242442" y="102158"/>
                  </a:lnTo>
                  <a:lnTo>
                    <a:pt x="238887" y="101396"/>
                  </a:lnTo>
                  <a:lnTo>
                    <a:pt x="235076" y="101015"/>
                  </a:lnTo>
                  <a:lnTo>
                    <a:pt x="230759" y="101015"/>
                  </a:lnTo>
                  <a:close/>
                </a:path>
                <a:path w="794385" h="144779">
                  <a:moveTo>
                    <a:pt x="703326" y="92328"/>
                  </a:moveTo>
                  <a:lnTo>
                    <a:pt x="718438" y="92328"/>
                  </a:lnTo>
                  <a:lnTo>
                    <a:pt x="718438" y="125856"/>
                  </a:lnTo>
                  <a:lnTo>
                    <a:pt x="794003" y="125856"/>
                  </a:lnTo>
                  <a:lnTo>
                    <a:pt x="794003" y="138963"/>
                  </a:lnTo>
                  <a:lnTo>
                    <a:pt x="703326" y="138963"/>
                  </a:lnTo>
                  <a:lnTo>
                    <a:pt x="703326" y="92328"/>
                  </a:lnTo>
                  <a:close/>
                </a:path>
                <a:path w="794385" h="144779">
                  <a:moveTo>
                    <a:pt x="26669" y="92024"/>
                  </a:moveTo>
                  <a:lnTo>
                    <a:pt x="41782" y="92024"/>
                  </a:lnTo>
                  <a:lnTo>
                    <a:pt x="41782" y="125856"/>
                  </a:lnTo>
                  <a:lnTo>
                    <a:pt x="117348" y="125856"/>
                  </a:lnTo>
                  <a:lnTo>
                    <a:pt x="117348" y="138963"/>
                  </a:lnTo>
                  <a:lnTo>
                    <a:pt x="26669" y="138963"/>
                  </a:lnTo>
                  <a:lnTo>
                    <a:pt x="26669" y="92024"/>
                  </a:lnTo>
                  <a:close/>
                </a:path>
                <a:path w="794385" h="144779">
                  <a:moveTo>
                    <a:pt x="230759" y="88646"/>
                  </a:moveTo>
                  <a:lnTo>
                    <a:pt x="237489" y="88646"/>
                  </a:lnTo>
                  <a:lnTo>
                    <a:pt x="243459" y="89306"/>
                  </a:lnTo>
                  <a:lnTo>
                    <a:pt x="248919" y="90576"/>
                  </a:lnTo>
                  <a:lnTo>
                    <a:pt x="254253" y="91846"/>
                  </a:lnTo>
                  <a:lnTo>
                    <a:pt x="258825" y="93624"/>
                  </a:lnTo>
                  <a:lnTo>
                    <a:pt x="262636" y="95910"/>
                  </a:lnTo>
                  <a:lnTo>
                    <a:pt x="266446" y="98196"/>
                  </a:lnTo>
                  <a:lnTo>
                    <a:pt x="269493" y="100863"/>
                  </a:lnTo>
                  <a:lnTo>
                    <a:pt x="271525" y="103911"/>
                  </a:lnTo>
                  <a:lnTo>
                    <a:pt x="273557" y="106959"/>
                  </a:lnTo>
                  <a:lnTo>
                    <a:pt x="274700" y="110312"/>
                  </a:lnTo>
                  <a:lnTo>
                    <a:pt x="274700" y="113969"/>
                  </a:lnTo>
                  <a:lnTo>
                    <a:pt x="274700" y="119151"/>
                  </a:lnTo>
                  <a:lnTo>
                    <a:pt x="274700" y="122707"/>
                  </a:lnTo>
                  <a:lnTo>
                    <a:pt x="273685" y="126009"/>
                  </a:lnTo>
                  <a:lnTo>
                    <a:pt x="271652" y="129057"/>
                  </a:lnTo>
                  <a:lnTo>
                    <a:pt x="269621" y="132105"/>
                  </a:lnTo>
                  <a:lnTo>
                    <a:pt x="248919" y="142468"/>
                  </a:lnTo>
                  <a:lnTo>
                    <a:pt x="243586" y="143789"/>
                  </a:lnTo>
                  <a:lnTo>
                    <a:pt x="237489" y="144449"/>
                  </a:lnTo>
                  <a:lnTo>
                    <a:pt x="230759" y="144449"/>
                  </a:lnTo>
                  <a:lnTo>
                    <a:pt x="224027" y="144449"/>
                  </a:lnTo>
                  <a:lnTo>
                    <a:pt x="217931" y="143814"/>
                  </a:lnTo>
                  <a:lnTo>
                    <a:pt x="212598" y="142544"/>
                  </a:lnTo>
                  <a:lnTo>
                    <a:pt x="207137" y="141274"/>
                  </a:lnTo>
                  <a:lnTo>
                    <a:pt x="189864" y="129133"/>
                  </a:lnTo>
                  <a:lnTo>
                    <a:pt x="187832" y="126034"/>
                  </a:lnTo>
                  <a:lnTo>
                    <a:pt x="186816" y="122707"/>
                  </a:lnTo>
                  <a:lnTo>
                    <a:pt x="186816" y="119151"/>
                  </a:lnTo>
                  <a:lnTo>
                    <a:pt x="186816" y="113969"/>
                  </a:lnTo>
                  <a:lnTo>
                    <a:pt x="186816" y="110312"/>
                  </a:lnTo>
                  <a:lnTo>
                    <a:pt x="187832" y="106934"/>
                  </a:lnTo>
                  <a:lnTo>
                    <a:pt x="189864" y="103835"/>
                  </a:lnTo>
                  <a:lnTo>
                    <a:pt x="191897" y="100736"/>
                  </a:lnTo>
                  <a:lnTo>
                    <a:pt x="194817" y="98069"/>
                  </a:lnTo>
                  <a:lnTo>
                    <a:pt x="198627" y="95834"/>
                  </a:lnTo>
                  <a:lnTo>
                    <a:pt x="202437" y="93599"/>
                  </a:lnTo>
                  <a:lnTo>
                    <a:pt x="207137" y="91846"/>
                  </a:lnTo>
                  <a:lnTo>
                    <a:pt x="212598" y="90576"/>
                  </a:lnTo>
                  <a:lnTo>
                    <a:pt x="217931" y="89306"/>
                  </a:lnTo>
                  <a:lnTo>
                    <a:pt x="224027" y="88646"/>
                  </a:lnTo>
                  <a:lnTo>
                    <a:pt x="230759" y="88646"/>
                  </a:lnTo>
                  <a:close/>
                </a:path>
                <a:path w="794385" h="144779">
                  <a:moveTo>
                    <a:pt x="377063" y="53975"/>
                  </a:moveTo>
                  <a:lnTo>
                    <a:pt x="370966" y="53975"/>
                  </a:lnTo>
                  <a:lnTo>
                    <a:pt x="366140" y="55625"/>
                  </a:lnTo>
                  <a:lnTo>
                    <a:pt x="362585" y="59055"/>
                  </a:lnTo>
                  <a:lnTo>
                    <a:pt x="359028" y="62484"/>
                  </a:lnTo>
                  <a:lnTo>
                    <a:pt x="357250" y="66928"/>
                  </a:lnTo>
                  <a:lnTo>
                    <a:pt x="357250" y="72516"/>
                  </a:lnTo>
                  <a:lnTo>
                    <a:pt x="357250" y="77978"/>
                  </a:lnTo>
                  <a:lnTo>
                    <a:pt x="357250" y="83565"/>
                  </a:lnTo>
                  <a:lnTo>
                    <a:pt x="359028" y="88011"/>
                  </a:lnTo>
                  <a:lnTo>
                    <a:pt x="362585" y="91414"/>
                  </a:lnTo>
                  <a:lnTo>
                    <a:pt x="366140" y="94767"/>
                  </a:lnTo>
                  <a:lnTo>
                    <a:pt x="370966" y="96443"/>
                  </a:lnTo>
                  <a:lnTo>
                    <a:pt x="377063" y="96443"/>
                  </a:lnTo>
                  <a:lnTo>
                    <a:pt x="383159" y="96443"/>
                  </a:lnTo>
                  <a:lnTo>
                    <a:pt x="387985" y="94767"/>
                  </a:lnTo>
                  <a:lnTo>
                    <a:pt x="391540" y="91414"/>
                  </a:lnTo>
                  <a:lnTo>
                    <a:pt x="395097" y="88011"/>
                  </a:lnTo>
                  <a:lnTo>
                    <a:pt x="396875" y="83565"/>
                  </a:lnTo>
                  <a:lnTo>
                    <a:pt x="396875" y="77978"/>
                  </a:lnTo>
                  <a:lnTo>
                    <a:pt x="396875" y="72516"/>
                  </a:lnTo>
                  <a:lnTo>
                    <a:pt x="396875" y="66928"/>
                  </a:lnTo>
                  <a:lnTo>
                    <a:pt x="395097" y="62484"/>
                  </a:lnTo>
                  <a:lnTo>
                    <a:pt x="391540" y="59055"/>
                  </a:lnTo>
                  <a:lnTo>
                    <a:pt x="387985" y="55625"/>
                  </a:lnTo>
                  <a:lnTo>
                    <a:pt x="383159" y="53975"/>
                  </a:lnTo>
                  <a:lnTo>
                    <a:pt x="377063" y="53975"/>
                  </a:lnTo>
                  <a:close/>
                </a:path>
                <a:path w="794385" h="144779">
                  <a:moveTo>
                    <a:pt x="223138" y="49784"/>
                  </a:moveTo>
                  <a:lnTo>
                    <a:pt x="238378" y="49784"/>
                  </a:lnTo>
                  <a:lnTo>
                    <a:pt x="238378" y="67690"/>
                  </a:lnTo>
                  <a:lnTo>
                    <a:pt x="295275" y="67690"/>
                  </a:lnTo>
                  <a:lnTo>
                    <a:pt x="295275" y="80390"/>
                  </a:lnTo>
                  <a:lnTo>
                    <a:pt x="166242" y="80390"/>
                  </a:lnTo>
                  <a:lnTo>
                    <a:pt x="166242" y="67690"/>
                  </a:lnTo>
                  <a:lnTo>
                    <a:pt x="223138" y="67690"/>
                  </a:lnTo>
                  <a:lnTo>
                    <a:pt x="223138" y="49784"/>
                  </a:lnTo>
                  <a:close/>
                </a:path>
                <a:path w="794385" h="144779">
                  <a:moveTo>
                    <a:pt x="377063" y="41275"/>
                  </a:moveTo>
                  <a:lnTo>
                    <a:pt x="382397" y="41275"/>
                  </a:lnTo>
                  <a:lnTo>
                    <a:pt x="387096" y="42163"/>
                  </a:lnTo>
                  <a:lnTo>
                    <a:pt x="391287" y="43815"/>
                  </a:lnTo>
                  <a:lnTo>
                    <a:pt x="395477" y="45465"/>
                  </a:lnTo>
                  <a:lnTo>
                    <a:pt x="399161" y="47752"/>
                  </a:lnTo>
                  <a:lnTo>
                    <a:pt x="402081" y="50546"/>
                  </a:lnTo>
                  <a:lnTo>
                    <a:pt x="405002" y="53340"/>
                  </a:lnTo>
                  <a:lnTo>
                    <a:pt x="407288" y="56515"/>
                  </a:lnTo>
                  <a:lnTo>
                    <a:pt x="408813" y="60071"/>
                  </a:lnTo>
                  <a:lnTo>
                    <a:pt x="410337" y="63627"/>
                  </a:lnTo>
                  <a:lnTo>
                    <a:pt x="411099" y="67183"/>
                  </a:lnTo>
                  <a:lnTo>
                    <a:pt x="411099" y="70865"/>
                  </a:lnTo>
                  <a:lnTo>
                    <a:pt x="411099" y="79628"/>
                  </a:lnTo>
                  <a:lnTo>
                    <a:pt x="411099" y="83312"/>
                  </a:lnTo>
                  <a:lnTo>
                    <a:pt x="410337" y="86994"/>
                  </a:lnTo>
                  <a:lnTo>
                    <a:pt x="408813" y="90500"/>
                  </a:lnTo>
                  <a:lnTo>
                    <a:pt x="407288" y="94056"/>
                  </a:lnTo>
                  <a:lnTo>
                    <a:pt x="405002" y="97205"/>
                  </a:lnTo>
                  <a:lnTo>
                    <a:pt x="402081" y="99949"/>
                  </a:lnTo>
                  <a:lnTo>
                    <a:pt x="399161" y="102692"/>
                  </a:lnTo>
                  <a:lnTo>
                    <a:pt x="395477" y="104902"/>
                  </a:lnTo>
                  <a:lnTo>
                    <a:pt x="391287" y="106578"/>
                  </a:lnTo>
                  <a:lnTo>
                    <a:pt x="387096" y="108254"/>
                  </a:lnTo>
                  <a:lnTo>
                    <a:pt x="382397" y="109093"/>
                  </a:lnTo>
                  <a:lnTo>
                    <a:pt x="377063" y="109093"/>
                  </a:lnTo>
                  <a:lnTo>
                    <a:pt x="371728" y="109093"/>
                  </a:lnTo>
                  <a:lnTo>
                    <a:pt x="366902" y="108254"/>
                  </a:lnTo>
                  <a:lnTo>
                    <a:pt x="362712" y="106578"/>
                  </a:lnTo>
                  <a:lnTo>
                    <a:pt x="358521" y="104902"/>
                  </a:lnTo>
                  <a:lnTo>
                    <a:pt x="345313" y="90500"/>
                  </a:lnTo>
                  <a:lnTo>
                    <a:pt x="343788" y="86994"/>
                  </a:lnTo>
                  <a:lnTo>
                    <a:pt x="343026" y="83312"/>
                  </a:lnTo>
                  <a:lnTo>
                    <a:pt x="343026" y="79628"/>
                  </a:lnTo>
                  <a:lnTo>
                    <a:pt x="343026" y="70865"/>
                  </a:lnTo>
                  <a:lnTo>
                    <a:pt x="343026" y="67183"/>
                  </a:lnTo>
                  <a:lnTo>
                    <a:pt x="343788" y="63627"/>
                  </a:lnTo>
                  <a:lnTo>
                    <a:pt x="345313" y="60071"/>
                  </a:lnTo>
                  <a:lnTo>
                    <a:pt x="346837" y="56515"/>
                  </a:lnTo>
                  <a:lnTo>
                    <a:pt x="362712" y="43815"/>
                  </a:lnTo>
                  <a:lnTo>
                    <a:pt x="366902" y="42163"/>
                  </a:lnTo>
                  <a:lnTo>
                    <a:pt x="371728" y="41275"/>
                  </a:lnTo>
                  <a:lnTo>
                    <a:pt x="377063" y="41275"/>
                  </a:lnTo>
                  <a:close/>
                </a:path>
                <a:path w="794385" h="144779">
                  <a:moveTo>
                    <a:pt x="697229" y="21336"/>
                  </a:moveTo>
                  <a:lnTo>
                    <a:pt x="697229" y="63246"/>
                  </a:lnTo>
                  <a:lnTo>
                    <a:pt x="731138" y="63246"/>
                  </a:lnTo>
                  <a:lnTo>
                    <a:pt x="731138" y="21336"/>
                  </a:lnTo>
                  <a:lnTo>
                    <a:pt x="697229" y="21336"/>
                  </a:lnTo>
                  <a:close/>
                </a:path>
                <a:path w="794385" h="144779">
                  <a:moveTo>
                    <a:pt x="541019" y="10033"/>
                  </a:moveTo>
                  <a:lnTo>
                    <a:pt x="556260" y="10033"/>
                  </a:lnTo>
                  <a:lnTo>
                    <a:pt x="556260" y="44322"/>
                  </a:lnTo>
                  <a:lnTo>
                    <a:pt x="556260" y="47371"/>
                  </a:lnTo>
                  <a:lnTo>
                    <a:pt x="558926" y="59309"/>
                  </a:lnTo>
                  <a:lnTo>
                    <a:pt x="559815" y="61468"/>
                  </a:lnTo>
                  <a:lnTo>
                    <a:pt x="561086" y="63753"/>
                  </a:lnTo>
                  <a:lnTo>
                    <a:pt x="562610" y="65912"/>
                  </a:lnTo>
                  <a:lnTo>
                    <a:pt x="564134" y="68072"/>
                  </a:lnTo>
                  <a:lnTo>
                    <a:pt x="578738" y="83438"/>
                  </a:lnTo>
                  <a:lnTo>
                    <a:pt x="582294" y="86868"/>
                  </a:lnTo>
                  <a:lnTo>
                    <a:pt x="586359" y="90550"/>
                  </a:lnTo>
                  <a:lnTo>
                    <a:pt x="590930" y="94615"/>
                  </a:lnTo>
                  <a:lnTo>
                    <a:pt x="581151" y="104978"/>
                  </a:lnTo>
                  <a:lnTo>
                    <a:pt x="575817" y="100101"/>
                  </a:lnTo>
                  <a:lnTo>
                    <a:pt x="571373" y="95859"/>
                  </a:lnTo>
                  <a:lnTo>
                    <a:pt x="567816" y="92252"/>
                  </a:lnTo>
                  <a:lnTo>
                    <a:pt x="564134" y="88646"/>
                  </a:lnTo>
                  <a:lnTo>
                    <a:pt x="560959" y="85216"/>
                  </a:lnTo>
                  <a:lnTo>
                    <a:pt x="557911" y="82168"/>
                  </a:lnTo>
                  <a:lnTo>
                    <a:pt x="555878" y="79756"/>
                  </a:lnTo>
                  <a:lnTo>
                    <a:pt x="548766" y="70231"/>
                  </a:lnTo>
                  <a:lnTo>
                    <a:pt x="548004" y="72009"/>
                  </a:lnTo>
                  <a:lnTo>
                    <a:pt x="546862" y="73659"/>
                  </a:lnTo>
                  <a:lnTo>
                    <a:pt x="545591" y="75437"/>
                  </a:lnTo>
                  <a:lnTo>
                    <a:pt x="544194" y="77088"/>
                  </a:lnTo>
                  <a:lnTo>
                    <a:pt x="542289" y="79375"/>
                  </a:lnTo>
                  <a:lnTo>
                    <a:pt x="539876" y="81915"/>
                  </a:lnTo>
                  <a:lnTo>
                    <a:pt x="536701" y="85471"/>
                  </a:lnTo>
                  <a:lnTo>
                    <a:pt x="533018" y="89153"/>
                  </a:lnTo>
                  <a:lnTo>
                    <a:pt x="528954" y="93167"/>
                  </a:lnTo>
                  <a:lnTo>
                    <a:pt x="524890" y="97180"/>
                  </a:lnTo>
                  <a:lnTo>
                    <a:pt x="520318" y="101574"/>
                  </a:lnTo>
                  <a:lnTo>
                    <a:pt x="515112" y="106349"/>
                  </a:lnTo>
                  <a:lnTo>
                    <a:pt x="505205" y="96138"/>
                  </a:lnTo>
                  <a:lnTo>
                    <a:pt x="511923" y="90019"/>
                  </a:lnTo>
                  <a:lnTo>
                    <a:pt x="518175" y="84042"/>
                  </a:lnTo>
                  <a:lnTo>
                    <a:pt x="535051" y="65150"/>
                  </a:lnTo>
                  <a:lnTo>
                    <a:pt x="536575" y="62991"/>
                  </a:lnTo>
                  <a:lnTo>
                    <a:pt x="541019" y="47116"/>
                  </a:lnTo>
                  <a:lnTo>
                    <a:pt x="541019" y="44322"/>
                  </a:lnTo>
                  <a:lnTo>
                    <a:pt x="541019" y="10033"/>
                  </a:lnTo>
                  <a:close/>
                </a:path>
                <a:path w="794385" h="144779">
                  <a:moveTo>
                    <a:pt x="4699" y="9016"/>
                  </a:moveTo>
                  <a:lnTo>
                    <a:pt x="77342" y="9016"/>
                  </a:lnTo>
                  <a:lnTo>
                    <a:pt x="77342" y="21971"/>
                  </a:lnTo>
                  <a:lnTo>
                    <a:pt x="49529" y="21971"/>
                  </a:lnTo>
                  <a:lnTo>
                    <a:pt x="49529" y="30606"/>
                  </a:lnTo>
                  <a:lnTo>
                    <a:pt x="49529" y="35433"/>
                  </a:lnTo>
                  <a:lnTo>
                    <a:pt x="50037" y="39496"/>
                  </a:lnTo>
                  <a:lnTo>
                    <a:pt x="51053" y="42671"/>
                  </a:lnTo>
                  <a:lnTo>
                    <a:pt x="52069" y="45974"/>
                  </a:lnTo>
                  <a:lnTo>
                    <a:pt x="54228" y="48894"/>
                  </a:lnTo>
                  <a:lnTo>
                    <a:pt x="57530" y="51815"/>
                  </a:lnTo>
                  <a:lnTo>
                    <a:pt x="61087" y="54990"/>
                  </a:lnTo>
                  <a:lnTo>
                    <a:pt x="64897" y="58165"/>
                  </a:lnTo>
                  <a:lnTo>
                    <a:pt x="68961" y="61087"/>
                  </a:lnTo>
                  <a:lnTo>
                    <a:pt x="72898" y="64008"/>
                  </a:lnTo>
                  <a:lnTo>
                    <a:pt x="77088" y="66928"/>
                  </a:lnTo>
                  <a:lnTo>
                    <a:pt x="81534" y="69977"/>
                  </a:lnTo>
                  <a:lnTo>
                    <a:pt x="73025" y="80899"/>
                  </a:lnTo>
                  <a:lnTo>
                    <a:pt x="69087" y="78105"/>
                  </a:lnTo>
                  <a:lnTo>
                    <a:pt x="65404" y="75437"/>
                  </a:lnTo>
                  <a:lnTo>
                    <a:pt x="61849" y="72771"/>
                  </a:lnTo>
                  <a:lnTo>
                    <a:pt x="58419" y="70231"/>
                  </a:lnTo>
                  <a:lnTo>
                    <a:pt x="42544" y="55244"/>
                  </a:lnTo>
                  <a:lnTo>
                    <a:pt x="41910" y="56641"/>
                  </a:lnTo>
                  <a:lnTo>
                    <a:pt x="40639" y="58419"/>
                  </a:lnTo>
                  <a:lnTo>
                    <a:pt x="38607" y="60578"/>
                  </a:lnTo>
                  <a:lnTo>
                    <a:pt x="36702" y="62865"/>
                  </a:lnTo>
                  <a:lnTo>
                    <a:pt x="34543" y="65024"/>
                  </a:lnTo>
                  <a:lnTo>
                    <a:pt x="32130" y="67183"/>
                  </a:lnTo>
                  <a:lnTo>
                    <a:pt x="28955" y="70103"/>
                  </a:lnTo>
                  <a:lnTo>
                    <a:pt x="25273" y="73152"/>
                  </a:lnTo>
                  <a:lnTo>
                    <a:pt x="21336" y="76200"/>
                  </a:lnTo>
                  <a:lnTo>
                    <a:pt x="17272" y="79375"/>
                  </a:lnTo>
                  <a:lnTo>
                    <a:pt x="13080" y="82422"/>
                  </a:lnTo>
                  <a:lnTo>
                    <a:pt x="8889" y="85343"/>
                  </a:lnTo>
                  <a:lnTo>
                    <a:pt x="0" y="74549"/>
                  </a:lnTo>
                  <a:lnTo>
                    <a:pt x="4952" y="70993"/>
                  </a:lnTo>
                  <a:lnTo>
                    <a:pt x="9525" y="67690"/>
                  </a:lnTo>
                  <a:lnTo>
                    <a:pt x="13842" y="64262"/>
                  </a:lnTo>
                  <a:lnTo>
                    <a:pt x="18287" y="60959"/>
                  </a:lnTo>
                  <a:lnTo>
                    <a:pt x="21716" y="58038"/>
                  </a:lnTo>
                  <a:lnTo>
                    <a:pt x="24384" y="55499"/>
                  </a:lnTo>
                  <a:lnTo>
                    <a:pt x="26288" y="53721"/>
                  </a:lnTo>
                  <a:lnTo>
                    <a:pt x="27812" y="51943"/>
                  </a:lnTo>
                  <a:lnTo>
                    <a:pt x="29082" y="50291"/>
                  </a:lnTo>
                  <a:lnTo>
                    <a:pt x="30352" y="48513"/>
                  </a:lnTo>
                  <a:lnTo>
                    <a:pt x="31368" y="46736"/>
                  </a:lnTo>
                  <a:lnTo>
                    <a:pt x="32130" y="44831"/>
                  </a:lnTo>
                  <a:lnTo>
                    <a:pt x="32892" y="42925"/>
                  </a:lnTo>
                  <a:lnTo>
                    <a:pt x="33400" y="40893"/>
                  </a:lnTo>
                  <a:lnTo>
                    <a:pt x="33781" y="38734"/>
                  </a:lnTo>
                  <a:lnTo>
                    <a:pt x="34162" y="36449"/>
                  </a:lnTo>
                  <a:lnTo>
                    <a:pt x="34289" y="33909"/>
                  </a:lnTo>
                  <a:lnTo>
                    <a:pt x="34289" y="31241"/>
                  </a:lnTo>
                  <a:lnTo>
                    <a:pt x="34289" y="21971"/>
                  </a:lnTo>
                  <a:lnTo>
                    <a:pt x="4699" y="21971"/>
                  </a:lnTo>
                  <a:lnTo>
                    <a:pt x="4699" y="9016"/>
                  </a:lnTo>
                  <a:close/>
                </a:path>
                <a:path w="794385" h="144779">
                  <a:moveTo>
                    <a:pt x="682498" y="8509"/>
                  </a:moveTo>
                  <a:lnTo>
                    <a:pt x="745871" y="8509"/>
                  </a:lnTo>
                  <a:lnTo>
                    <a:pt x="745871" y="76072"/>
                  </a:lnTo>
                  <a:lnTo>
                    <a:pt x="682498" y="76072"/>
                  </a:lnTo>
                  <a:lnTo>
                    <a:pt x="682498" y="8509"/>
                  </a:lnTo>
                  <a:close/>
                </a:path>
                <a:path w="794385" h="144779">
                  <a:moveTo>
                    <a:pt x="223265" y="1905"/>
                  </a:moveTo>
                  <a:lnTo>
                    <a:pt x="238251" y="1905"/>
                  </a:lnTo>
                  <a:lnTo>
                    <a:pt x="238251" y="11303"/>
                  </a:lnTo>
                  <a:lnTo>
                    <a:pt x="238251" y="13843"/>
                  </a:lnTo>
                  <a:lnTo>
                    <a:pt x="266700" y="37846"/>
                  </a:lnTo>
                  <a:lnTo>
                    <a:pt x="272288" y="40386"/>
                  </a:lnTo>
                  <a:lnTo>
                    <a:pt x="278638" y="42799"/>
                  </a:lnTo>
                  <a:lnTo>
                    <a:pt x="285623" y="45338"/>
                  </a:lnTo>
                  <a:lnTo>
                    <a:pt x="279780" y="57784"/>
                  </a:lnTo>
                  <a:lnTo>
                    <a:pt x="274447" y="55753"/>
                  </a:lnTo>
                  <a:lnTo>
                    <a:pt x="269113" y="53593"/>
                  </a:lnTo>
                  <a:lnTo>
                    <a:pt x="263905" y="51308"/>
                  </a:lnTo>
                  <a:lnTo>
                    <a:pt x="258699" y="49149"/>
                  </a:lnTo>
                  <a:lnTo>
                    <a:pt x="254126" y="47116"/>
                  </a:lnTo>
                  <a:lnTo>
                    <a:pt x="250316" y="45212"/>
                  </a:lnTo>
                  <a:lnTo>
                    <a:pt x="243586" y="42037"/>
                  </a:lnTo>
                  <a:lnTo>
                    <a:pt x="238760" y="39369"/>
                  </a:lnTo>
                  <a:lnTo>
                    <a:pt x="235965" y="37337"/>
                  </a:lnTo>
                  <a:lnTo>
                    <a:pt x="233044" y="35433"/>
                  </a:lnTo>
                  <a:lnTo>
                    <a:pt x="231393" y="33655"/>
                  </a:lnTo>
                  <a:lnTo>
                    <a:pt x="230886" y="32258"/>
                  </a:lnTo>
                  <a:lnTo>
                    <a:pt x="230250" y="33781"/>
                  </a:lnTo>
                  <a:lnTo>
                    <a:pt x="228600" y="35559"/>
                  </a:lnTo>
                  <a:lnTo>
                    <a:pt x="225678" y="37465"/>
                  </a:lnTo>
                  <a:lnTo>
                    <a:pt x="222885" y="39369"/>
                  </a:lnTo>
                  <a:lnTo>
                    <a:pt x="218059" y="42037"/>
                  </a:lnTo>
                  <a:lnTo>
                    <a:pt x="211454" y="45212"/>
                  </a:lnTo>
                  <a:lnTo>
                    <a:pt x="207517" y="47116"/>
                  </a:lnTo>
                  <a:lnTo>
                    <a:pt x="203073" y="49149"/>
                  </a:lnTo>
                  <a:lnTo>
                    <a:pt x="197865" y="51308"/>
                  </a:lnTo>
                  <a:lnTo>
                    <a:pt x="192659" y="53593"/>
                  </a:lnTo>
                  <a:lnTo>
                    <a:pt x="187325" y="55753"/>
                  </a:lnTo>
                  <a:lnTo>
                    <a:pt x="181863" y="57784"/>
                  </a:lnTo>
                  <a:lnTo>
                    <a:pt x="176022" y="45338"/>
                  </a:lnTo>
                  <a:lnTo>
                    <a:pt x="183261" y="42799"/>
                  </a:lnTo>
                  <a:lnTo>
                    <a:pt x="189611" y="40259"/>
                  </a:lnTo>
                  <a:lnTo>
                    <a:pt x="195199" y="37846"/>
                  </a:lnTo>
                  <a:lnTo>
                    <a:pt x="200787" y="35433"/>
                  </a:lnTo>
                  <a:lnTo>
                    <a:pt x="205486" y="33274"/>
                  </a:lnTo>
                  <a:lnTo>
                    <a:pt x="209168" y="31241"/>
                  </a:lnTo>
                  <a:lnTo>
                    <a:pt x="211836" y="29844"/>
                  </a:lnTo>
                  <a:lnTo>
                    <a:pt x="214122" y="28447"/>
                  </a:lnTo>
                  <a:lnTo>
                    <a:pt x="215900" y="27050"/>
                  </a:lnTo>
                  <a:lnTo>
                    <a:pt x="217677" y="25781"/>
                  </a:lnTo>
                  <a:lnTo>
                    <a:pt x="219075" y="24384"/>
                  </a:lnTo>
                  <a:lnTo>
                    <a:pt x="220217" y="22859"/>
                  </a:lnTo>
                  <a:lnTo>
                    <a:pt x="221361" y="21462"/>
                  </a:lnTo>
                  <a:lnTo>
                    <a:pt x="222123" y="19812"/>
                  </a:lnTo>
                  <a:lnTo>
                    <a:pt x="222630" y="17906"/>
                  </a:lnTo>
                  <a:lnTo>
                    <a:pt x="223012" y="16128"/>
                  </a:lnTo>
                  <a:lnTo>
                    <a:pt x="223265" y="13843"/>
                  </a:lnTo>
                  <a:lnTo>
                    <a:pt x="223265" y="11303"/>
                  </a:lnTo>
                  <a:lnTo>
                    <a:pt x="223265" y="1905"/>
                  </a:lnTo>
                  <a:close/>
                </a:path>
                <a:path w="794385" h="144779">
                  <a:moveTo>
                    <a:pt x="369569" y="888"/>
                  </a:moveTo>
                  <a:lnTo>
                    <a:pt x="384682" y="888"/>
                  </a:lnTo>
                  <a:lnTo>
                    <a:pt x="384682" y="20700"/>
                  </a:lnTo>
                  <a:lnTo>
                    <a:pt x="417322" y="20700"/>
                  </a:lnTo>
                  <a:lnTo>
                    <a:pt x="417322" y="33528"/>
                  </a:lnTo>
                  <a:lnTo>
                    <a:pt x="336041" y="33528"/>
                  </a:lnTo>
                  <a:lnTo>
                    <a:pt x="336041" y="20700"/>
                  </a:lnTo>
                  <a:lnTo>
                    <a:pt x="369569" y="20700"/>
                  </a:lnTo>
                  <a:lnTo>
                    <a:pt x="369569" y="888"/>
                  </a:lnTo>
                  <a:close/>
                </a:path>
                <a:path w="794385" h="144779">
                  <a:moveTo>
                    <a:pt x="776351" y="0"/>
                  </a:moveTo>
                  <a:lnTo>
                    <a:pt x="791082" y="0"/>
                  </a:lnTo>
                  <a:lnTo>
                    <a:pt x="791082" y="100253"/>
                  </a:lnTo>
                  <a:lnTo>
                    <a:pt x="776351" y="100253"/>
                  </a:lnTo>
                  <a:lnTo>
                    <a:pt x="776351" y="64134"/>
                  </a:lnTo>
                  <a:lnTo>
                    <a:pt x="754126" y="64134"/>
                  </a:lnTo>
                  <a:lnTo>
                    <a:pt x="754126" y="51181"/>
                  </a:lnTo>
                  <a:lnTo>
                    <a:pt x="776351" y="51181"/>
                  </a:lnTo>
                  <a:lnTo>
                    <a:pt x="776351" y="33909"/>
                  </a:lnTo>
                  <a:lnTo>
                    <a:pt x="754126" y="33909"/>
                  </a:lnTo>
                  <a:lnTo>
                    <a:pt x="754126" y="20955"/>
                  </a:lnTo>
                  <a:lnTo>
                    <a:pt x="776351" y="20955"/>
                  </a:lnTo>
                  <a:lnTo>
                    <a:pt x="776351" y="0"/>
                  </a:lnTo>
                  <a:close/>
                </a:path>
                <a:path w="794385" h="144779">
                  <a:moveTo>
                    <a:pt x="605916" y="0"/>
                  </a:moveTo>
                  <a:lnTo>
                    <a:pt x="621029" y="0"/>
                  </a:lnTo>
                  <a:lnTo>
                    <a:pt x="621029" y="140487"/>
                  </a:lnTo>
                  <a:lnTo>
                    <a:pt x="605916" y="140487"/>
                  </a:lnTo>
                  <a:lnTo>
                    <a:pt x="605916" y="0"/>
                  </a:lnTo>
                  <a:close/>
                </a:path>
                <a:path w="794385" h="144779">
                  <a:moveTo>
                    <a:pt x="430402" y="0"/>
                  </a:moveTo>
                  <a:lnTo>
                    <a:pt x="445515" y="0"/>
                  </a:lnTo>
                  <a:lnTo>
                    <a:pt x="445515" y="55753"/>
                  </a:lnTo>
                  <a:lnTo>
                    <a:pt x="467105" y="55753"/>
                  </a:lnTo>
                  <a:lnTo>
                    <a:pt x="467105" y="68834"/>
                  </a:lnTo>
                  <a:lnTo>
                    <a:pt x="445515" y="68834"/>
                  </a:lnTo>
                  <a:lnTo>
                    <a:pt x="445515" y="140487"/>
                  </a:lnTo>
                  <a:lnTo>
                    <a:pt x="430402" y="140487"/>
                  </a:lnTo>
                  <a:lnTo>
                    <a:pt x="430402" y="0"/>
                  </a:lnTo>
                  <a:close/>
                </a:path>
                <a:path w="794385" h="144779">
                  <a:moveTo>
                    <a:pt x="99567" y="0"/>
                  </a:moveTo>
                  <a:lnTo>
                    <a:pt x="114426" y="0"/>
                  </a:lnTo>
                  <a:lnTo>
                    <a:pt x="114426" y="100101"/>
                  </a:lnTo>
                  <a:lnTo>
                    <a:pt x="99567" y="100101"/>
                  </a:lnTo>
                  <a:lnTo>
                    <a:pt x="99567" y="48768"/>
                  </a:lnTo>
                  <a:lnTo>
                    <a:pt x="73660" y="48768"/>
                  </a:lnTo>
                  <a:lnTo>
                    <a:pt x="73660" y="35813"/>
                  </a:lnTo>
                  <a:lnTo>
                    <a:pt x="99567" y="35813"/>
                  </a:lnTo>
                  <a:lnTo>
                    <a:pt x="99567" y="0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4" name="object 494"/>
            <p:cNvSpPr/>
            <p:nvPr/>
          </p:nvSpPr>
          <p:spPr>
            <a:xfrm>
              <a:off x="5765165" y="8545448"/>
              <a:ext cx="285750" cy="142240"/>
            </a:xfrm>
            <a:custGeom>
              <a:avLst/>
              <a:gdLst/>
              <a:ahLst/>
              <a:cxnLst/>
              <a:rect l="l" t="t" r="r" b="b"/>
              <a:pathLst>
                <a:path w="285750" h="142240">
                  <a:moveTo>
                    <a:pt x="109727" y="89281"/>
                  </a:moveTo>
                  <a:lnTo>
                    <a:pt x="24130" y="89281"/>
                  </a:lnTo>
                  <a:lnTo>
                    <a:pt x="24130" y="141985"/>
                  </a:lnTo>
                  <a:lnTo>
                    <a:pt x="109727" y="141985"/>
                  </a:lnTo>
                  <a:lnTo>
                    <a:pt x="109727" y="129184"/>
                  </a:lnTo>
                  <a:lnTo>
                    <a:pt x="38988" y="129184"/>
                  </a:lnTo>
                  <a:lnTo>
                    <a:pt x="38988" y="102057"/>
                  </a:lnTo>
                  <a:lnTo>
                    <a:pt x="109727" y="102057"/>
                  </a:lnTo>
                  <a:lnTo>
                    <a:pt x="109727" y="89281"/>
                  </a:lnTo>
                  <a:close/>
                </a:path>
                <a:path w="285750" h="142240">
                  <a:moveTo>
                    <a:pt x="109727" y="102057"/>
                  </a:moveTo>
                  <a:lnTo>
                    <a:pt x="94742" y="102057"/>
                  </a:lnTo>
                  <a:lnTo>
                    <a:pt x="94742" y="129184"/>
                  </a:lnTo>
                  <a:lnTo>
                    <a:pt x="109727" y="129184"/>
                  </a:lnTo>
                  <a:lnTo>
                    <a:pt x="109727" y="102057"/>
                  </a:lnTo>
                  <a:close/>
                </a:path>
                <a:path w="285750" h="142240">
                  <a:moveTo>
                    <a:pt x="285496" y="84200"/>
                  </a:moveTo>
                  <a:lnTo>
                    <a:pt x="270383" y="84200"/>
                  </a:lnTo>
                  <a:lnTo>
                    <a:pt x="270383" y="142138"/>
                  </a:lnTo>
                  <a:lnTo>
                    <a:pt x="285496" y="142138"/>
                  </a:lnTo>
                  <a:lnTo>
                    <a:pt x="285496" y="84200"/>
                  </a:lnTo>
                  <a:close/>
                </a:path>
                <a:path w="285750" h="142240">
                  <a:moveTo>
                    <a:pt x="215646" y="11175"/>
                  </a:moveTo>
                  <a:lnTo>
                    <a:pt x="202692" y="11175"/>
                  </a:lnTo>
                  <a:lnTo>
                    <a:pt x="197993" y="12064"/>
                  </a:lnTo>
                  <a:lnTo>
                    <a:pt x="193675" y="13842"/>
                  </a:lnTo>
                  <a:lnTo>
                    <a:pt x="189357" y="15493"/>
                  </a:lnTo>
                  <a:lnTo>
                    <a:pt x="172465" y="45212"/>
                  </a:lnTo>
                  <a:lnTo>
                    <a:pt x="172465" y="74422"/>
                  </a:lnTo>
                  <a:lnTo>
                    <a:pt x="197993" y="107441"/>
                  </a:lnTo>
                  <a:lnTo>
                    <a:pt x="202692" y="108305"/>
                  </a:lnTo>
                  <a:lnTo>
                    <a:pt x="215773" y="108305"/>
                  </a:lnTo>
                  <a:lnTo>
                    <a:pt x="222631" y="106298"/>
                  </a:lnTo>
                  <a:lnTo>
                    <a:pt x="234314" y="98272"/>
                  </a:lnTo>
                  <a:lnTo>
                    <a:pt x="236773" y="94741"/>
                  </a:lnTo>
                  <a:lnTo>
                    <a:pt x="205105" y="94741"/>
                  </a:lnTo>
                  <a:lnTo>
                    <a:pt x="202437" y="94234"/>
                  </a:lnTo>
                  <a:lnTo>
                    <a:pt x="186944" y="70992"/>
                  </a:lnTo>
                  <a:lnTo>
                    <a:pt x="186944" y="48640"/>
                  </a:lnTo>
                  <a:lnTo>
                    <a:pt x="205105" y="24891"/>
                  </a:lnTo>
                  <a:lnTo>
                    <a:pt x="236753" y="24891"/>
                  </a:lnTo>
                  <a:lnTo>
                    <a:pt x="233680" y="20700"/>
                  </a:lnTo>
                  <a:lnTo>
                    <a:pt x="222250" y="13081"/>
                  </a:lnTo>
                  <a:lnTo>
                    <a:pt x="215646" y="11175"/>
                  </a:lnTo>
                  <a:close/>
                </a:path>
                <a:path w="285750" h="142240">
                  <a:moveTo>
                    <a:pt x="236753" y="24891"/>
                  </a:moveTo>
                  <a:lnTo>
                    <a:pt x="210565" y="24891"/>
                  </a:lnTo>
                  <a:lnTo>
                    <a:pt x="213233" y="25400"/>
                  </a:lnTo>
                  <a:lnTo>
                    <a:pt x="218312" y="27431"/>
                  </a:lnTo>
                  <a:lnTo>
                    <a:pt x="220599" y="29082"/>
                  </a:lnTo>
                  <a:lnTo>
                    <a:pt x="222376" y="31368"/>
                  </a:lnTo>
                  <a:lnTo>
                    <a:pt x="224282" y="33654"/>
                  </a:lnTo>
                  <a:lnTo>
                    <a:pt x="225806" y="36703"/>
                  </a:lnTo>
                  <a:lnTo>
                    <a:pt x="226949" y="40385"/>
                  </a:lnTo>
                  <a:lnTo>
                    <a:pt x="228219" y="44068"/>
                  </a:lnTo>
                  <a:lnTo>
                    <a:pt x="228726" y="48640"/>
                  </a:lnTo>
                  <a:lnTo>
                    <a:pt x="228726" y="70992"/>
                  </a:lnTo>
                  <a:lnTo>
                    <a:pt x="228219" y="75564"/>
                  </a:lnTo>
                  <a:lnTo>
                    <a:pt x="226949" y="79247"/>
                  </a:lnTo>
                  <a:lnTo>
                    <a:pt x="225806" y="82931"/>
                  </a:lnTo>
                  <a:lnTo>
                    <a:pt x="224282" y="85978"/>
                  </a:lnTo>
                  <a:lnTo>
                    <a:pt x="222376" y="88264"/>
                  </a:lnTo>
                  <a:lnTo>
                    <a:pt x="220599" y="90550"/>
                  </a:lnTo>
                  <a:lnTo>
                    <a:pt x="218312" y="92201"/>
                  </a:lnTo>
                  <a:lnTo>
                    <a:pt x="213233" y="94234"/>
                  </a:lnTo>
                  <a:lnTo>
                    <a:pt x="210565" y="94741"/>
                  </a:lnTo>
                  <a:lnTo>
                    <a:pt x="236773" y="94741"/>
                  </a:lnTo>
                  <a:lnTo>
                    <a:pt x="238506" y="92252"/>
                  </a:lnTo>
                  <a:lnTo>
                    <a:pt x="240919" y="84200"/>
                  </a:lnTo>
                  <a:lnTo>
                    <a:pt x="285496" y="84200"/>
                  </a:lnTo>
                  <a:lnTo>
                    <a:pt x="285496" y="70992"/>
                  </a:lnTo>
                  <a:lnTo>
                    <a:pt x="243077" y="70992"/>
                  </a:lnTo>
                  <a:lnTo>
                    <a:pt x="243205" y="70484"/>
                  </a:lnTo>
                  <a:lnTo>
                    <a:pt x="243205" y="49656"/>
                  </a:lnTo>
                  <a:lnTo>
                    <a:pt x="243077" y="48894"/>
                  </a:lnTo>
                  <a:lnTo>
                    <a:pt x="243077" y="47370"/>
                  </a:lnTo>
                  <a:lnTo>
                    <a:pt x="285496" y="47370"/>
                  </a:lnTo>
                  <a:lnTo>
                    <a:pt x="285496" y="34035"/>
                  </a:lnTo>
                  <a:lnTo>
                    <a:pt x="240537" y="34035"/>
                  </a:lnTo>
                  <a:lnTo>
                    <a:pt x="237871" y="26415"/>
                  </a:lnTo>
                  <a:lnTo>
                    <a:pt x="236753" y="24891"/>
                  </a:lnTo>
                  <a:close/>
                </a:path>
                <a:path w="285750" h="142240">
                  <a:moveTo>
                    <a:pt x="285496" y="47370"/>
                  </a:moveTo>
                  <a:lnTo>
                    <a:pt x="270383" y="47370"/>
                  </a:lnTo>
                  <a:lnTo>
                    <a:pt x="270383" y="70992"/>
                  </a:lnTo>
                  <a:lnTo>
                    <a:pt x="285496" y="70992"/>
                  </a:lnTo>
                  <a:lnTo>
                    <a:pt x="285496" y="47370"/>
                  </a:lnTo>
                  <a:close/>
                </a:path>
                <a:path w="285750" h="142240">
                  <a:moveTo>
                    <a:pt x="285496" y="1650"/>
                  </a:moveTo>
                  <a:lnTo>
                    <a:pt x="270383" y="1650"/>
                  </a:lnTo>
                  <a:lnTo>
                    <a:pt x="270383" y="34035"/>
                  </a:lnTo>
                  <a:lnTo>
                    <a:pt x="285496" y="34035"/>
                  </a:lnTo>
                  <a:lnTo>
                    <a:pt x="285496" y="1650"/>
                  </a:lnTo>
                  <a:close/>
                </a:path>
                <a:path w="285750" h="142240">
                  <a:moveTo>
                    <a:pt x="109727" y="1650"/>
                  </a:moveTo>
                  <a:lnTo>
                    <a:pt x="94742" y="1650"/>
                  </a:lnTo>
                  <a:lnTo>
                    <a:pt x="94742" y="82422"/>
                  </a:lnTo>
                  <a:lnTo>
                    <a:pt x="109727" y="82422"/>
                  </a:lnTo>
                  <a:lnTo>
                    <a:pt x="109727" y="48006"/>
                  </a:lnTo>
                  <a:lnTo>
                    <a:pt x="129667" y="48006"/>
                  </a:lnTo>
                  <a:lnTo>
                    <a:pt x="129667" y="34797"/>
                  </a:lnTo>
                  <a:lnTo>
                    <a:pt x="109727" y="34797"/>
                  </a:lnTo>
                  <a:lnTo>
                    <a:pt x="109727" y="1650"/>
                  </a:lnTo>
                  <a:close/>
                </a:path>
                <a:path w="285750" h="142240">
                  <a:moveTo>
                    <a:pt x="49530" y="28956"/>
                  </a:moveTo>
                  <a:lnTo>
                    <a:pt x="34289" y="28956"/>
                  </a:lnTo>
                  <a:lnTo>
                    <a:pt x="34162" y="35051"/>
                  </a:lnTo>
                  <a:lnTo>
                    <a:pt x="33400" y="39242"/>
                  </a:lnTo>
                  <a:lnTo>
                    <a:pt x="32893" y="41275"/>
                  </a:lnTo>
                  <a:lnTo>
                    <a:pt x="32131" y="43053"/>
                  </a:lnTo>
                  <a:lnTo>
                    <a:pt x="31369" y="44957"/>
                  </a:lnTo>
                  <a:lnTo>
                    <a:pt x="30128" y="46862"/>
                  </a:lnTo>
                  <a:lnTo>
                    <a:pt x="28956" y="48387"/>
                  </a:lnTo>
                  <a:lnTo>
                    <a:pt x="27686" y="50164"/>
                  </a:lnTo>
                  <a:lnTo>
                    <a:pt x="0" y="72770"/>
                  </a:lnTo>
                  <a:lnTo>
                    <a:pt x="8889" y="83565"/>
                  </a:lnTo>
                  <a:lnTo>
                    <a:pt x="13081" y="80644"/>
                  </a:lnTo>
                  <a:lnTo>
                    <a:pt x="17272" y="77597"/>
                  </a:lnTo>
                  <a:lnTo>
                    <a:pt x="21209" y="74422"/>
                  </a:lnTo>
                  <a:lnTo>
                    <a:pt x="25273" y="71373"/>
                  </a:lnTo>
                  <a:lnTo>
                    <a:pt x="28956" y="68325"/>
                  </a:lnTo>
                  <a:lnTo>
                    <a:pt x="32131" y="65531"/>
                  </a:lnTo>
                  <a:lnTo>
                    <a:pt x="34544" y="63500"/>
                  </a:lnTo>
                  <a:lnTo>
                    <a:pt x="36830" y="61340"/>
                  </a:lnTo>
                  <a:lnTo>
                    <a:pt x="40639" y="56768"/>
                  </a:lnTo>
                  <a:lnTo>
                    <a:pt x="41910" y="54863"/>
                  </a:lnTo>
                  <a:lnTo>
                    <a:pt x="42418" y="53593"/>
                  </a:lnTo>
                  <a:lnTo>
                    <a:pt x="61436" y="53593"/>
                  </a:lnTo>
                  <a:lnTo>
                    <a:pt x="49593" y="32512"/>
                  </a:lnTo>
                  <a:lnTo>
                    <a:pt x="49530" y="28956"/>
                  </a:lnTo>
                  <a:close/>
                </a:path>
                <a:path w="285750" h="142240">
                  <a:moveTo>
                    <a:pt x="61436" y="53593"/>
                  </a:moveTo>
                  <a:lnTo>
                    <a:pt x="42545" y="53593"/>
                  </a:lnTo>
                  <a:lnTo>
                    <a:pt x="43052" y="54737"/>
                  </a:lnTo>
                  <a:lnTo>
                    <a:pt x="73025" y="79247"/>
                  </a:lnTo>
                  <a:lnTo>
                    <a:pt x="81534" y="68198"/>
                  </a:lnTo>
                  <a:lnTo>
                    <a:pt x="76962" y="65278"/>
                  </a:lnTo>
                  <a:lnTo>
                    <a:pt x="72644" y="62356"/>
                  </a:lnTo>
                  <a:lnTo>
                    <a:pt x="64770" y="56260"/>
                  </a:lnTo>
                  <a:lnTo>
                    <a:pt x="61436" y="53593"/>
                  </a:lnTo>
                  <a:close/>
                </a:path>
                <a:path w="285750" h="142240">
                  <a:moveTo>
                    <a:pt x="78232" y="16001"/>
                  </a:moveTo>
                  <a:lnTo>
                    <a:pt x="3810" y="16001"/>
                  </a:lnTo>
                  <a:lnTo>
                    <a:pt x="3810" y="28956"/>
                  </a:lnTo>
                  <a:lnTo>
                    <a:pt x="78232" y="28956"/>
                  </a:lnTo>
                  <a:lnTo>
                    <a:pt x="78232" y="16001"/>
                  </a:lnTo>
                  <a:close/>
                </a:path>
                <a:path w="285750" h="142240">
                  <a:moveTo>
                    <a:pt x="49530" y="0"/>
                  </a:moveTo>
                  <a:lnTo>
                    <a:pt x="34289" y="0"/>
                  </a:lnTo>
                  <a:lnTo>
                    <a:pt x="34289" y="16001"/>
                  </a:lnTo>
                  <a:lnTo>
                    <a:pt x="49530" y="16001"/>
                  </a:lnTo>
                  <a:lnTo>
                    <a:pt x="4953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5" name="object 495"/>
            <p:cNvSpPr/>
            <p:nvPr/>
          </p:nvSpPr>
          <p:spPr>
            <a:xfrm>
              <a:off x="5789295" y="8634729"/>
              <a:ext cx="85725" cy="52705"/>
            </a:xfrm>
            <a:custGeom>
              <a:avLst/>
              <a:gdLst/>
              <a:ahLst/>
              <a:cxnLst/>
              <a:rect l="l" t="t" r="r" b="b"/>
              <a:pathLst>
                <a:path w="85725" h="52704">
                  <a:moveTo>
                    <a:pt x="14858" y="12776"/>
                  </a:moveTo>
                  <a:lnTo>
                    <a:pt x="14858" y="39903"/>
                  </a:lnTo>
                  <a:lnTo>
                    <a:pt x="70612" y="39903"/>
                  </a:lnTo>
                  <a:lnTo>
                    <a:pt x="70612" y="12776"/>
                  </a:lnTo>
                  <a:lnTo>
                    <a:pt x="14858" y="12776"/>
                  </a:lnTo>
                  <a:close/>
                </a:path>
                <a:path w="85725" h="52704">
                  <a:moveTo>
                    <a:pt x="0" y="0"/>
                  </a:moveTo>
                  <a:lnTo>
                    <a:pt x="85597" y="0"/>
                  </a:lnTo>
                  <a:lnTo>
                    <a:pt x="85597" y="52705"/>
                  </a:lnTo>
                  <a:lnTo>
                    <a:pt x="0" y="52705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96" name="object 496"/>
            <p:cNvPicPr/>
            <p:nvPr/>
          </p:nvPicPr>
          <p:blipFill>
            <a:blip r:embed="rId143" cstate="print"/>
            <a:stretch>
              <a:fillRect/>
            </a:stretch>
          </p:blipFill>
          <p:spPr>
            <a:xfrm>
              <a:off x="5933059" y="8542527"/>
              <a:ext cx="122174" cy="149631"/>
            </a:xfrm>
            <a:prstGeom prst="rect">
              <a:avLst/>
            </a:prstGeom>
          </p:spPr>
        </p:pic>
        <p:sp>
          <p:nvSpPr>
            <p:cNvPr id="497" name="object 497"/>
            <p:cNvSpPr/>
            <p:nvPr/>
          </p:nvSpPr>
          <p:spPr>
            <a:xfrm>
              <a:off x="5765165" y="8545448"/>
              <a:ext cx="130175" cy="83820"/>
            </a:xfrm>
            <a:custGeom>
              <a:avLst/>
              <a:gdLst/>
              <a:ahLst/>
              <a:cxnLst/>
              <a:rect l="l" t="t" r="r" b="b"/>
              <a:pathLst>
                <a:path w="130175" h="83820">
                  <a:moveTo>
                    <a:pt x="94742" y="1650"/>
                  </a:moveTo>
                  <a:lnTo>
                    <a:pt x="109727" y="1650"/>
                  </a:lnTo>
                  <a:lnTo>
                    <a:pt x="109727" y="34797"/>
                  </a:lnTo>
                  <a:lnTo>
                    <a:pt x="129667" y="34797"/>
                  </a:lnTo>
                  <a:lnTo>
                    <a:pt x="129667" y="48006"/>
                  </a:lnTo>
                  <a:lnTo>
                    <a:pt x="109727" y="48006"/>
                  </a:lnTo>
                  <a:lnTo>
                    <a:pt x="109727" y="82422"/>
                  </a:lnTo>
                  <a:lnTo>
                    <a:pt x="94742" y="82422"/>
                  </a:lnTo>
                  <a:lnTo>
                    <a:pt x="94742" y="1650"/>
                  </a:lnTo>
                  <a:close/>
                </a:path>
                <a:path w="130175" h="83820">
                  <a:moveTo>
                    <a:pt x="34289" y="0"/>
                  </a:moveTo>
                  <a:lnTo>
                    <a:pt x="49530" y="0"/>
                  </a:lnTo>
                  <a:lnTo>
                    <a:pt x="49530" y="16001"/>
                  </a:lnTo>
                  <a:lnTo>
                    <a:pt x="78232" y="16001"/>
                  </a:lnTo>
                  <a:lnTo>
                    <a:pt x="78232" y="28956"/>
                  </a:lnTo>
                  <a:lnTo>
                    <a:pt x="49530" y="28956"/>
                  </a:lnTo>
                  <a:lnTo>
                    <a:pt x="49530" y="29209"/>
                  </a:lnTo>
                  <a:lnTo>
                    <a:pt x="49530" y="31495"/>
                  </a:lnTo>
                  <a:lnTo>
                    <a:pt x="49657" y="33654"/>
                  </a:lnTo>
                  <a:lnTo>
                    <a:pt x="57404" y="49910"/>
                  </a:lnTo>
                  <a:lnTo>
                    <a:pt x="60960" y="53212"/>
                  </a:lnTo>
                  <a:lnTo>
                    <a:pt x="81534" y="68198"/>
                  </a:lnTo>
                  <a:lnTo>
                    <a:pt x="73025" y="79247"/>
                  </a:lnTo>
                  <a:lnTo>
                    <a:pt x="69087" y="76453"/>
                  </a:lnTo>
                  <a:lnTo>
                    <a:pt x="65277" y="73787"/>
                  </a:lnTo>
                  <a:lnTo>
                    <a:pt x="61849" y="71119"/>
                  </a:lnTo>
                  <a:lnTo>
                    <a:pt x="46989" y="58928"/>
                  </a:lnTo>
                  <a:lnTo>
                    <a:pt x="45465" y="57531"/>
                  </a:lnTo>
                  <a:lnTo>
                    <a:pt x="44069" y="56006"/>
                  </a:lnTo>
                  <a:lnTo>
                    <a:pt x="43052" y="54737"/>
                  </a:lnTo>
                  <a:lnTo>
                    <a:pt x="42545" y="53593"/>
                  </a:lnTo>
                  <a:lnTo>
                    <a:pt x="41910" y="54863"/>
                  </a:lnTo>
                  <a:lnTo>
                    <a:pt x="40639" y="56768"/>
                  </a:lnTo>
                  <a:lnTo>
                    <a:pt x="38735" y="59054"/>
                  </a:lnTo>
                  <a:lnTo>
                    <a:pt x="36830" y="61340"/>
                  </a:lnTo>
                  <a:lnTo>
                    <a:pt x="34544" y="63500"/>
                  </a:lnTo>
                  <a:lnTo>
                    <a:pt x="32131" y="65531"/>
                  </a:lnTo>
                  <a:lnTo>
                    <a:pt x="28956" y="68325"/>
                  </a:lnTo>
                  <a:lnTo>
                    <a:pt x="25273" y="71373"/>
                  </a:lnTo>
                  <a:lnTo>
                    <a:pt x="21209" y="74422"/>
                  </a:lnTo>
                  <a:lnTo>
                    <a:pt x="17272" y="77597"/>
                  </a:lnTo>
                  <a:lnTo>
                    <a:pt x="13081" y="80644"/>
                  </a:lnTo>
                  <a:lnTo>
                    <a:pt x="8889" y="83565"/>
                  </a:lnTo>
                  <a:lnTo>
                    <a:pt x="0" y="72770"/>
                  </a:lnTo>
                  <a:lnTo>
                    <a:pt x="4825" y="69341"/>
                  </a:lnTo>
                  <a:lnTo>
                    <a:pt x="9398" y="65912"/>
                  </a:lnTo>
                  <a:lnTo>
                    <a:pt x="13715" y="62610"/>
                  </a:lnTo>
                  <a:lnTo>
                    <a:pt x="18034" y="59309"/>
                  </a:lnTo>
                  <a:lnTo>
                    <a:pt x="21462" y="56387"/>
                  </a:lnTo>
                  <a:lnTo>
                    <a:pt x="24257" y="53720"/>
                  </a:lnTo>
                  <a:lnTo>
                    <a:pt x="26035" y="51942"/>
                  </a:lnTo>
                  <a:lnTo>
                    <a:pt x="27686" y="50164"/>
                  </a:lnTo>
                  <a:lnTo>
                    <a:pt x="28956" y="48387"/>
                  </a:lnTo>
                  <a:lnTo>
                    <a:pt x="30225" y="46735"/>
                  </a:lnTo>
                  <a:lnTo>
                    <a:pt x="31369" y="44957"/>
                  </a:lnTo>
                  <a:lnTo>
                    <a:pt x="32131" y="43053"/>
                  </a:lnTo>
                  <a:lnTo>
                    <a:pt x="32893" y="41275"/>
                  </a:lnTo>
                  <a:lnTo>
                    <a:pt x="33400" y="39242"/>
                  </a:lnTo>
                  <a:lnTo>
                    <a:pt x="33782" y="37084"/>
                  </a:lnTo>
                  <a:lnTo>
                    <a:pt x="34162" y="35051"/>
                  </a:lnTo>
                  <a:lnTo>
                    <a:pt x="34289" y="32512"/>
                  </a:lnTo>
                  <a:lnTo>
                    <a:pt x="34289" y="29844"/>
                  </a:lnTo>
                  <a:lnTo>
                    <a:pt x="34289" y="28956"/>
                  </a:lnTo>
                  <a:lnTo>
                    <a:pt x="3810" y="28956"/>
                  </a:lnTo>
                  <a:lnTo>
                    <a:pt x="3810" y="16001"/>
                  </a:lnTo>
                  <a:lnTo>
                    <a:pt x="34289" y="16001"/>
                  </a:lnTo>
                  <a:lnTo>
                    <a:pt x="34289" y="0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8" name="object 498"/>
            <p:cNvSpPr/>
            <p:nvPr/>
          </p:nvSpPr>
          <p:spPr>
            <a:xfrm>
              <a:off x="6179946" y="8547100"/>
              <a:ext cx="298450" cy="139700"/>
            </a:xfrm>
            <a:custGeom>
              <a:avLst/>
              <a:gdLst/>
              <a:ahLst/>
              <a:cxnLst/>
              <a:rect l="l" t="t" r="r" b="b"/>
              <a:pathLst>
                <a:path w="298450" h="139700">
                  <a:moveTo>
                    <a:pt x="37337" y="99949"/>
                  </a:moveTo>
                  <a:lnTo>
                    <a:pt x="22351" y="99949"/>
                  </a:lnTo>
                  <a:lnTo>
                    <a:pt x="22351" y="139115"/>
                  </a:lnTo>
                  <a:lnTo>
                    <a:pt x="115697" y="139115"/>
                  </a:lnTo>
                  <a:lnTo>
                    <a:pt x="115697" y="126161"/>
                  </a:lnTo>
                  <a:lnTo>
                    <a:pt x="37337" y="126161"/>
                  </a:lnTo>
                  <a:lnTo>
                    <a:pt x="37337" y="99949"/>
                  </a:lnTo>
                  <a:close/>
                </a:path>
                <a:path w="298450" h="139700">
                  <a:moveTo>
                    <a:pt x="111887" y="0"/>
                  </a:moveTo>
                  <a:lnTo>
                    <a:pt x="97027" y="0"/>
                  </a:lnTo>
                  <a:lnTo>
                    <a:pt x="97027" y="105130"/>
                  </a:lnTo>
                  <a:lnTo>
                    <a:pt x="111887" y="105130"/>
                  </a:lnTo>
                  <a:lnTo>
                    <a:pt x="111887" y="57784"/>
                  </a:lnTo>
                  <a:lnTo>
                    <a:pt x="131699" y="57784"/>
                  </a:lnTo>
                  <a:lnTo>
                    <a:pt x="131699" y="44577"/>
                  </a:lnTo>
                  <a:lnTo>
                    <a:pt x="111887" y="44577"/>
                  </a:lnTo>
                  <a:lnTo>
                    <a:pt x="111887" y="0"/>
                  </a:lnTo>
                  <a:close/>
                </a:path>
                <a:path w="298450" h="139700">
                  <a:moveTo>
                    <a:pt x="48640" y="3047"/>
                  </a:moveTo>
                  <a:lnTo>
                    <a:pt x="38607" y="3047"/>
                  </a:lnTo>
                  <a:lnTo>
                    <a:pt x="33908" y="3683"/>
                  </a:lnTo>
                  <a:lnTo>
                    <a:pt x="11302" y="18541"/>
                  </a:lnTo>
                  <a:lnTo>
                    <a:pt x="9525" y="21590"/>
                  </a:lnTo>
                  <a:lnTo>
                    <a:pt x="8636" y="25018"/>
                  </a:lnTo>
                  <a:lnTo>
                    <a:pt x="8636" y="38227"/>
                  </a:lnTo>
                  <a:lnTo>
                    <a:pt x="16255" y="51434"/>
                  </a:lnTo>
                  <a:lnTo>
                    <a:pt x="18668" y="53721"/>
                  </a:lnTo>
                  <a:lnTo>
                    <a:pt x="21589" y="55625"/>
                  </a:lnTo>
                  <a:lnTo>
                    <a:pt x="25018" y="57022"/>
                  </a:lnTo>
                  <a:lnTo>
                    <a:pt x="28320" y="58546"/>
                  </a:lnTo>
                  <a:lnTo>
                    <a:pt x="32130" y="59562"/>
                  </a:lnTo>
                  <a:lnTo>
                    <a:pt x="36194" y="60197"/>
                  </a:lnTo>
                  <a:lnTo>
                    <a:pt x="36194" y="74803"/>
                  </a:lnTo>
                  <a:lnTo>
                    <a:pt x="31114" y="74930"/>
                  </a:lnTo>
                  <a:lnTo>
                    <a:pt x="0" y="74930"/>
                  </a:lnTo>
                  <a:lnTo>
                    <a:pt x="0" y="87884"/>
                  </a:lnTo>
                  <a:lnTo>
                    <a:pt x="46608" y="87375"/>
                  </a:lnTo>
                  <a:lnTo>
                    <a:pt x="71881" y="85978"/>
                  </a:lnTo>
                  <a:lnTo>
                    <a:pt x="77597" y="85597"/>
                  </a:lnTo>
                  <a:lnTo>
                    <a:pt x="83438" y="84962"/>
                  </a:lnTo>
                  <a:lnTo>
                    <a:pt x="89535" y="84455"/>
                  </a:lnTo>
                  <a:lnTo>
                    <a:pt x="88508" y="74294"/>
                  </a:lnTo>
                  <a:lnTo>
                    <a:pt x="51053" y="74294"/>
                  </a:lnTo>
                  <a:lnTo>
                    <a:pt x="51053" y="60197"/>
                  </a:lnTo>
                  <a:lnTo>
                    <a:pt x="55117" y="59562"/>
                  </a:lnTo>
                  <a:lnTo>
                    <a:pt x="58927" y="58546"/>
                  </a:lnTo>
                  <a:lnTo>
                    <a:pt x="62229" y="57022"/>
                  </a:lnTo>
                  <a:lnTo>
                    <a:pt x="65531" y="55625"/>
                  </a:lnTo>
                  <a:lnTo>
                    <a:pt x="68452" y="53721"/>
                  </a:lnTo>
                  <a:lnTo>
                    <a:pt x="70865" y="51434"/>
                  </a:lnTo>
                  <a:lnTo>
                    <a:pt x="73405" y="49275"/>
                  </a:lnTo>
                  <a:lnTo>
                    <a:pt x="74358" y="48006"/>
                  </a:lnTo>
                  <a:lnTo>
                    <a:pt x="37083" y="48006"/>
                  </a:lnTo>
                  <a:lnTo>
                    <a:pt x="32003" y="46609"/>
                  </a:lnTo>
                  <a:lnTo>
                    <a:pt x="24891" y="41021"/>
                  </a:lnTo>
                  <a:lnTo>
                    <a:pt x="23113" y="37718"/>
                  </a:lnTo>
                  <a:lnTo>
                    <a:pt x="23113" y="26034"/>
                  </a:lnTo>
                  <a:lnTo>
                    <a:pt x="24891" y="22606"/>
                  </a:lnTo>
                  <a:lnTo>
                    <a:pt x="32003" y="17018"/>
                  </a:lnTo>
                  <a:lnTo>
                    <a:pt x="37083" y="15621"/>
                  </a:lnTo>
                  <a:lnTo>
                    <a:pt x="74437" y="15621"/>
                  </a:lnTo>
                  <a:lnTo>
                    <a:pt x="74294" y="15366"/>
                  </a:lnTo>
                  <a:lnTo>
                    <a:pt x="53212" y="3683"/>
                  </a:lnTo>
                  <a:lnTo>
                    <a:pt x="48640" y="3047"/>
                  </a:lnTo>
                  <a:close/>
                </a:path>
                <a:path w="298450" h="139700">
                  <a:moveTo>
                    <a:pt x="88264" y="71881"/>
                  </a:moveTo>
                  <a:lnTo>
                    <a:pt x="81533" y="72516"/>
                  </a:lnTo>
                  <a:lnTo>
                    <a:pt x="75311" y="73025"/>
                  </a:lnTo>
                  <a:lnTo>
                    <a:pt x="57657" y="74168"/>
                  </a:lnTo>
                  <a:lnTo>
                    <a:pt x="51053" y="74294"/>
                  </a:lnTo>
                  <a:lnTo>
                    <a:pt x="88508" y="74294"/>
                  </a:lnTo>
                  <a:lnTo>
                    <a:pt x="88264" y="71881"/>
                  </a:lnTo>
                  <a:close/>
                </a:path>
                <a:path w="298450" h="139700">
                  <a:moveTo>
                    <a:pt x="74437" y="15621"/>
                  </a:moveTo>
                  <a:lnTo>
                    <a:pt x="50291" y="15621"/>
                  </a:lnTo>
                  <a:lnTo>
                    <a:pt x="55372" y="17018"/>
                  </a:lnTo>
                  <a:lnTo>
                    <a:pt x="62483" y="22606"/>
                  </a:lnTo>
                  <a:lnTo>
                    <a:pt x="64262" y="26034"/>
                  </a:lnTo>
                  <a:lnTo>
                    <a:pt x="64262" y="37718"/>
                  </a:lnTo>
                  <a:lnTo>
                    <a:pt x="62483" y="41021"/>
                  </a:lnTo>
                  <a:lnTo>
                    <a:pt x="55372" y="46609"/>
                  </a:lnTo>
                  <a:lnTo>
                    <a:pt x="50291" y="48006"/>
                  </a:lnTo>
                  <a:lnTo>
                    <a:pt x="74358" y="48006"/>
                  </a:lnTo>
                  <a:lnTo>
                    <a:pt x="75311" y="46736"/>
                  </a:lnTo>
                  <a:lnTo>
                    <a:pt x="76580" y="44068"/>
                  </a:lnTo>
                  <a:lnTo>
                    <a:pt x="77977" y="41275"/>
                  </a:lnTo>
                  <a:lnTo>
                    <a:pt x="78739" y="38227"/>
                  </a:lnTo>
                  <a:lnTo>
                    <a:pt x="78739" y="25018"/>
                  </a:lnTo>
                  <a:lnTo>
                    <a:pt x="77850" y="21590"/>
                  </a:lnTo>
                  <a:lnTo>
                    <a:pt x="76073" y="18541"/>
                  </a:lnTo>
                  <a:lnTo>
                    <a:pt x="74437" y="15621"/>
                  </a:lnTo>
                  <a:close/>
                </a:path>
                <a:path w="298450" h="139700">
                  <a:moveTo>
                    <a:pt x="298195" y="108940"/>
                  </a:moveTo>
                  <a:lnTo>
                    <a:pt x="169163" y="108940"/>
                  </a:lnTo>
                  <a:lnTo>
                    <a:pt x="169163" y="121742"/>
                  </a:lnTo>
                  <a:lnTo>
                    <a:pt x="298195" y="121742"/>
                  </a:lnTo>
                  <a:lnTo>
                    <a:pt x="298195" y="108940"/>
                  </a:lnTo>
                  <a:close/>
                </a:path>
                <a:path w="298450" h="139700">
                  <a:moveTo>
                    <a:pt x="220725" y="84836"/>
                  </a:moveTo>
                  <a:lnTo>
                    <a:pt x="205993" y="84836"/>
                  </a:lnTo>
                  <a:lnTo>
                    <a:pt x="205993" y="108940"/>
                  </a:lnTo>
                  <a:lnTo>
                    <a:pt x="220725" y="108940"/>
                  </a:lnTo>
                  <a:lnTo>
                    <a:pt x="220725" y="84836"/>
                  </a:lnTo>
                  <a:close/>
                </a:path>
                <a:path w="298450" h="139700">
                  <a:moveTo>
                    <a:pt x="262636" y="84836"/>
                  </a:moveTo>
                  <a:lnTo>
                    <a:pt x="247903" y="84836"/>
                  </a:lnTo>
                  <a:lnTo>
                    <a:pt x="247903" y="108940"/>
                  </a:lnTo>
                  <a:lnTo>
                    <a:pt x="262636" y="108940"/>
                  </a:lnTo>
                  <a:lnTo>
                    <a:pt x="262636" y="84836"/>
                  </a:lnTo>
                  <a:close/>
                </a:path>
                <a:path w="298450" h="139700">
                  <a:moveTo>
                    <a:pt x="279400" y="11049"/>
                  </a:moveTo>
                  <a:lnTo>
                    <a:pt x="186689" y="11049"/>
                  </a:lnTo>
                  <a:lnTo>
                    <a:pt x="186689" y="23875"/>
                  </a:lnTo>
                  <a:lnTo>
                    <a:pt x="264413" y="23875"/>
                  </a:lnTo>
                  <a:lnTo>
                    <a:pt x="264413" y="41402"/>
                  </a:lnTo>
                  <a:lnTo>
                    <a:pt x="187325" y="41402"/>
                  </a:lnTo>
                  <a:lnTo>
                    <a:pt x="187325" y="84836"/>
                  </a:lnTo>
                  <a:lnTo>
                    <a:pt x="282701" y="84836"/>
                  </a:lnTo>
                  <a:lnTo>
                    <a:pt x="282701" y="72009"/>
                  </a:lnTo>
                  <a:lnTo>
                    <a:pt x="202311" y="72009"/>
                  </a:lnTo>
                  <a:lnTo>
                    <a:pt x="202311" y="54228"/>
                  </a:lnTo>
                  <a:lnTo>
                    <a:pt x="279400" y="54228"/>
                  </a:lnTo>
                  <a:lnTo>
                    <a:pt x="279400" y="1104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9" name="object 499"/>
            <p:cNvSpPr/>
            <p:nvPr/>
          </p:nvSpPr>
          <p:spPr>
            <a:xfrm>
              <a:off x="6179946" y="8547100"/>
              <a:ext cx="298450" cy="139700"/>
            </a:xfrm>
            <a:custGeom>
              <a:avLst/>
              <a:gdLst/>
              <a:ahLst/>
              <a:cxnLst/>
              <a:rect l="l" t="t" r="r" b="b"/>
              <a:pathLst>
                <a:path w="298450" h="139700">
                  <a:moveTo>
                    <a:pt x="22351" y="99949"/>
                  </a:moveTo>
                  <a:lnTo>
                    <a:pt x="37337" y="99949"/>
                  </a:lnTo>
                  <a:lnTo>
                    <a:pt x="37337" y="126161"/>
                  </a:lnTo>
                  <a:lnTo>
                    <a:pt x="115697" y="126161"/>
                  </a:lnTo>
                  <a:lnTo>
                    <a:pt x="115697" y="139115"/>
                  </a:lnTo>
                  <a:lnTo>
                    <a:pt x="22351" y="139115"/>
                  </a:lnTo>
                  <a:lnTo>
                    <a:pt x="22351" y="99949"/>
                  </a:lnTo>
                  <a:close/>
                </a:path>
                <a:path w="298450" h="139700">
                  <a:moveTo>
                    <a:pt x="220725" y="84836"/>
                  </a:moveTo>
                  <a:lnTo>
                    <a:pt x="220725" y="108940"/>
                  </a:lnTo>
                  <a:lnTo>
                    <a:pt x="247903" y="108940"/>
                  </a:lnTo>
                  <a:lnTo>
                    <a:pt x="247903" y="84836"/>
                  </a:lnTo>
                  <a:lnTo>
                    <a:pt x="220725" y="84836"/>
                  </a:lnTo>
                  <a:close/>
                </a:path>
                <a:path w="298450" h="139700">
                  <a:moveTo>
                    <a:pt x="43687" y="15621"/>
                  </a:moveTo>
                  <a:lnTo>
                    <a:pt x="37083" y="15621"/>
                  </a:lnTo>
                  <a:lnTo>
                    <a:pt x="32003" y="17018"/>
                  </a:lnTo>
                  <a:lnTo>
                    <a:pt x="28448" y="19812"/>
                  </a:lnTo>
                  <a:lnTo>
                    <a:pt x="24891" y="22606"/>
                  </a:lnTo>
                  <a:lnTo>
                    <a:pt x="23113" y="26034"/>
                  </a:lnTo>
                  <a:lnTo>
                    <a:pt x="23113" y="29844"/>
                  </a:lnTo>
                  <a:lnTo>
                    <a:pt x="23113" y="33781"/>
                  </a:lnTo>
                  <a:lnTo>
                    <a:pt x="23113" y="37718"/>
                  </a:lnTo>
                  <a:lnTo>
                    <a:pt x="24891" y="41021"/>
                  </a:lnTo>
                  <a:lnTo>
                    <a:pt x="28448" y="43815"/>
                  </a:lnTo>
                  <a:lnTo>
                    <a:pt x="32003" y="46609"/>
                  </a:lnTo>
                  <a:lnTo>
                    <a:pt x="37083" y="48006"/>
                  </a:lnTo>
                  <a:lnTo>
                    <a:pt x="43687" y="48006"/>
                  </a:lnTo>
                  <a:lnTo>
                    <a:pt x="50291" y="48006"/>
                  </a:lnTo>
                  <a:lnTo>
                    <a:pt x="55372" y="46609"/>
                  </a:lnTo>
                  <a:lnTo>
                    <a:pt x="58927" y="43815"/>
                  </a:lnTo>
                  <a:lnTo>
                    <a:pt x="62483" y="41021"/>
                  </a:lnTo>
                  <a:lnTo>
                    <a:pt x="64262" y="37718"/>
                  </a:lnTo>
                  <a:lnTo>
                    <a:pt x="64262" y="33781"/>
                  </a:lnTo>
                  <a:lnTo>
                    <a:pt x="64262" y="29844"/>
                  </a:lnTo>
                  <a:lnTo>
                    <a:pt x="64262" y="26034"/>
                  </a:lnTo>
                  <a:lnTo>
                    <a:pt x="62483" y="22606"/>
                  </a:lnTo>
                  <a:lnTo>
                    <a:pt x="58927" y="19812"/>
                  </a:lnTo>
                  <a:lnTo>
                    <a:pt x="55372" y="17018"/>
                  </a:lnTo>
                  <a:lnTo>
                    <a:pt x="50291" y="15621"/>
                  </a:lnTo>
                  <a:lnTo>
                    <a:pt x="43687" y="15621"/>
                  </a:lnTo>
                  <a:close/>
                </a:path>
                <a:path w="298450" h="139700">
                  <a:moveTo>
                    <a:pt x="186689" y="11049"/>
                  </a:moveTo>
                  <a:lnTo>
                    <a:pt x="279400" y="11049"/>
                  </a:lnTo>
                  <a:lnTo>
                    <a:pt x="279400" y="54228"/>
                  </a:lnTo>
                  <a:lnTo>
                    <a:pt x="202311" y="54228"/>
                  </a:lnTo>
                  <a:lnTo>
                    <a:pt x="202311" y="72009"/>
                  </a:lnTo>
                  <a:lnTo>
                    <a:pt x="282701" y="72009"/>
                  </a:lnTo>
                  <a:lnTo>
                    <a:pt x="282701" y="84836"/>
                  </a:lnTo>
                  <a:lnTo>
                    <a:pt x="262636" y="84836"/>
                  </a:lnTo>
                  <a:lnTo>
                    <a:pt x="262636" y="108940"/>
                  </a:lnTo>
                  <a:lnTo>
                    <a:pt x="298195" y="108940"/>
                  </a:lnTo>
                  <a:lnTo>
                    <a:pt x="298195" y="121742"/>
                  </a:lnTo>
                  <a:lnTo>
                    <a:pt x="169163" y="121742"/>
                  </a:lnTo>
                  <a:lnTo>
                    <a:pt x="169163" y="108940"/>
                  </a:lnTo>
                  <a:lnTo>
                    <a:pt x="205993" y="108940"/>
                  </a:lnTo>
                  <a:lnTo>
                    <a:pt x="205993" y="84836"/>
                  </a:lnTo>
                  <a:lnTo>
                    <a:pt x="187325" y="84836"/>
                  </a:lnTo>
                  <a:lnTo>
                    <a:pt x="187325" y="41402"/>
                  </a:lnTo>
                  <a:lnTo>
                    <a:pt x="264413" y="41402"/>
                  </a:lnTo>
                  <a:lnTo>
                    <a:pt x="264413" y="23875"/>
                  </a:lnTo>
                  <a:lnTo>
                    <a:pt x="186689" y="23875"/>
                  </a:lnTo>
                  <a:lnTo>
                    <a:pt x="186689" y="11049"/>
                  </a:lnTo>
                  <a:close/>
                </a:path>
                <a:path w="298450" h="139700">
                  <a:moveTo>
                    <a:pt x="43687" y="3047"/>
                  </a:moveTo>
                  <a:lnTo>
                    <a:pt x="48640" y="3047"/>
                  </a:lnTo>
                  <a:lnTo>
                    <a:pt x="53212" y="3683"/>
                  </a:lnTo>
                  <a:lnTo>
                    <a:pt x="76073" y="18541"/>
                  </a:lnTo>
                  <a:lnTo>
                    <a:pt x="77850" y="21590"/>
                  </a:lnTo>
                  <a:lnTo>
                    <a:pt x="78739" y="25018"/>
                  </a:lnTo>
                  <a:lnTo>
                    <a:pt x="78739" y="28575"/>
                  </a:lnTo>
                  <a:lnTo>
                    <a:pt x="78739" y="35052"/>
                  </a:lnTo>
                  <a:lnTo>
                    <a:pt x="78739" y="38227"/>
                  </a:lnTo>
                  <a:lnTo>
                    <a:pt x="77977" y="41275"/>
                  </a:lnTo>
                  <a:lnTo>
                    <a:pt x="76580" y="44068"/>
                  </a:lnTo>
                  <a:lnTo>
                    <a:pt x="75311" y="46736"/>
                  </a:lnTo>
                  <a:lnTo>
                    <a:pt x="73405" y="49275"/>
                  </a:lnTo>
                  <a:lnTo>
                    <a:pt x="70865" y="51434"/>
                  </a:lnTo>
                  <a:lnTo>
                    <a:pt x="68452" y="53721"/>
                  </a:lnTo>
                  <a:lnTo>
                    <a:pt x="65531" y="55625"/>
                  </a:lnTo>
                  <a:lnTo>
                    <a:pt x="62229" y="57022"/>
                  </a:lnTo>
                  <a:lnTo>
                    <a:pt x="58927" y="58546"/>
                  </a:lnTo>
                  <a:lnTo>
                    <a:pt x="55117" y="59562"/>
                  </a:lnTo>
                  <a:lnTo>
                    <a:pt x="51053" y="60197"/>
                  </a:lnTo>
                  <a:lnTo>
                    <a:pt x="51053" y="74294"/>
                  </a:lnTo>
                  <a:lnTo>
                    <a:pt x="88264" y="71881"/>
                  </a:lnTo>
                  <a:lnTo>
                    <a:pt x="89535" y="84455"/>
                  </a:lnTo>
                  <a:lnTo>
                    <a:pt x="83438" y="84962"/>
                  </a:lnTo>
                  <a:lnTo>
                    <a:pt x="77597" y="85597"/>
                  </a:lnTo>
                  <a:lnTo>
                    <a:pt x="71881" y="85978"/>
                  </a:lnTo>
                  <a:lnTo>
                    <a:pt x="30352" y="87630"/>
                  </a:lnTo>
                  <a:lnTo>
                    <a:pt x="23663" y="87776"/>
                  </a:lnTo>
                  <a:lnTo>
                    <a:pt x="16367" y="87852"/>
                  </a:lnTo>
                  <a:lnTo>
                    <a:pt x="8475" y="87880"/>
                  </a:lnTo>
                  <a:lnTo>
                    <a:pt x="0" y="87884"/>
                  </a:lnTo>
                  <a:lnTo>
                    <a:pt x="0" y="74930"/>
                  </a:lnTo>
                  <a:lnTo>
                    <a:pt x="7365" y="74930"/>
                  </a:lnTo>
                  <a:lnTo>
                    <a:pt x="13969" y="74930"/>
                  </a:lnTo>
                  <a:lnTo>
                    <a:pt x="19812" y="74930"/>
                  </a:lnTo>
                  <a:lnTo>
                    <a:pt x="25653" y="74930"/>
                  </a:lnTo>
                  <a:lnTo>
                    <a:pt x="31114" y="74930"/>
                  </a:lnTo>
                  <a:lnTo>
                    <a:pt x="36194" y="74803"/>
                  </a:lnTo>
                  <a:lnTo>
                    <a:pt x="36194" y="60197"/>
                  </a:lnTo>
                  <a:lnTo>
                    <a:pt x="32130" y="59562"/>
                  </a:lnTo>
                  <a:lnTo>
                    <a:pt x="28320" y="58546"/>
                  </a:lnTo>
                  <a:lnTo>
                    <a:pt x="25018" y="57022"/>
                  </a:lnTo>
                  <a:lnTo>
                    <a:pt x="21589" y="55625"/>
                  </a:lnTo>
                  <a:lnTo>
                    <a:pt x="18668" y="53721"/>
                  </a:lnTo>
                  <a:lnTo>
                    <a:pt x="16255" y="51434"/>
                  </a:lnTo>
                  <a:lnTo>
                    <a:pt x="13715" y="49275"/>
                  </a:lnTo>
                  <a:lnTo>
                    <a:pt x="11937" y="46736"/>
                  </a:lnTo>
                  <a:lnTo>
                    <a:pt x="10540" y="44068"/>
                  </a:lnTo>
                  <a:lnTo>
                    <a:pt x="9270" y="41275"/>
                  </a:lnTo>
                  <a:lnTo>
                    <a:pt x="8636" y="38227"/>
                  </a:lnTo>
                  <a:lnTo>
                    <a:pt x="8636" y="35052"/>
                  </a:lnTo>
                  <a:lnTo>
                    <a:pt x="8636" y="28575"/>
                  </a:lnTo>
                  <a:lnTo>
                    <a:pt x="8636" y="25018"/>
                  </a:lnTo>
                  <a:lnTo>
                    <a:pt x="9525" y="21590"/>
                  </a:lnTo>
                  <a:lnTo>
                    <a:pt x="11302" y="18541"/>
                  </a:lnTo>
                  <a:lnTo>
                    <a:pt x="13080" y="15366"/>
                  </a:lnTo>
                  <a:lnTo>
                    <a:pt x="38607" y="3047"/>
                  </a:lnTo>
                  <a:lnTo>
                    <a:pt x="43687" y="3047"/>
                  </a:lnTo>
                  <a:close/>
                </a:path>
                <a:path w="298450" h="139700">
                  <a:moveTo>
                    <a:pt x="97027" y="0"/>
                  </a:moveTo>
                  <a:lnTo>
                    <a:pt x="111887" y="0"/>
                  </a:lnTo>
                  <a:lnTo>
                    <a:pt x="111887" y="44577"/>
                  </a:lnTo>
                  <a:lnTo>
                    <a:pt x="131699" y="44577"/>
                  </a:lnTo>
                  <a:lnTo>
                    <a:pt x="131699" y="57784"/>
                  </a:lnTo>
                  <a:lnTo>
                    <a:pt x="111887" y="57784"/>
                  </a:lnTo>
                  <a:lnTo>
                    <a:pt x="111887" y="105130"/>
                  </a:lnTo>
                  <a:lnTo>
                    <a:pt x="97027" y="105130"/>
                  </a:lnTo>
                  <a:lnTo>
                    <a:pt x="97027" y="0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00" name="object 500"/>
          <p:cNvGrpSpPr/>
          <p:nvPr/>
        </p:nvGrpSpPr>
        <p:grpSpPr>
          <a:xfrm>
            <a:off x="208381" y="8891143"/>
            <a:ext cx="3630929" cy="157480"/>
            <a:chOff x="208381" y="8891143"/>
            <a:chExt cx="3630929" cy="157480"/>
          </a:xfrm>
        </p:grpSpPr>
        <p:pic>
          <p:nvPicPr>
            <p:cNvPr id="501" name="object 501"/>
            <p:cNvPicPr/>
            <p:nvPr/>
          </p:nvPicPr>
          <p:blipFill>
            <a:blip r:embed="rId144" cstate="print"/>
            <a:stretch>
              <a:fillRect/>
            </a:stretch>
          </p:blipFill>
          <p:spPr>
            <a:xfrm>
              <a:off x="208381" y="8891295"/>
              <a:ext cx="1830476" cy="156972"/>
            </a:xfrm>
            <a:prstGeom prst="rect">
              <a:avLst/>
            </a:prstGeom>
          </p:spPr>
        </p:pic>
        <p:sp>
          <p:nvSpPr>
            <p:cNvPr id="502" name="object 502"/>
            <p:cNvSpPr/>
            <p:nvPr/>
          </p:nvSpPr>
          <p:spPr>
            <a:xfrm>
              <a:off x="2081021" y="8897696"/>
              <a:ext cx="648970" cy="143510"/>
            </a:xfrm>
            <a:custGeom>
              <a:avLst/>
              <a:gdLst/>
              <a:ahLst/>
              <a:cxnLst/>
              <a:rect l="l" t="t" r="r" b="b"/>
              <a:pathLst>
                <a:path w="648969" h="143509">
                  <a:moveTo>
                    <a:pt x="499363" y="86715"/>
                  </a:moveTo>
                  <a:lnTo>
                    <a:pt x="405764" y="86715"/>
                  </a:lnTo>
                  <a:lnTo>
                    <a:pt x="405764" y="141732"/>
                  </a:lnTo>
                  <a:lnTo>
                    <a:pt x="499363" y="141732"/>
                  </a:lnTo>
                  <a:lnTo>
                    <a:pt x="499363" y="126034"/>
                  </a:lnTo>
                  <a:lnTo>
                    <a:pt x="424814" y="126034"/>
                  </a:lnTo>
                  <a:lnTo>
                    <a:pt x="424814" y="102412"/>
                  </a:lnTo>
                  <a:lnTo>
                    <a:pt x="499363" y="102412"/>
                  </a:lnTo>
                  <a:lnTo>
                    <a:pt x="499363" y="86715"/>
                  </a:lnTo>
                  <a:close/>
                </a:path>
                <a:path w="648969" h="143509">
                  <a:moveTo>
                    <a:pt x="499363" y="102412"/>
                  </a:moveTo>
                  <a:lnTo>
                    <a:pt x="480313" y="102412"/>
                  </a:lnTo>
                  <a:lnTo>
                    <a:pt x="480313" y="126034"/>
                  </a:lnTo>
                  <a:lnTo>
                    <a:pt x="499363" y="126034"/>
                  </a:lnTo>
                  <a:lnTo>
                    <a:pt x="499363" y="102412"/>
                  </a:lnTo>
                  <a:close/>
                </a:path>
                <a:path w="648969" h="143509">
                  <a:moveTo>
                    <a:pt x="172211" y="92659"/>
                  </a:moveTo>
                  <a:lnTo>
                    <a:pt x="152907" y="92659"/>
                  </a:lnTo>
                  <a:lnTo>
                    <a:pt x="152907" y="140208"/>
                  </a:lnTo>
                  <a:lnTo>
                    <a:pt x="245363" y="140208"/>
                  </a:lnTo>
                  <a:lnTo>
                    <a:pt x="245363" y="123748"/>
                  </a:lnTo>
                  <a:lnTo>
                    <a:pt x="172211" y="123748"/>
                  </a:lnTo>
                  <a:lnTo>
                    <a:pt x="172211" y="92659"/>
                  </a:lnTo>
                  <a:close/>
                </a:path>
                <a:path w="648969" h="143509">
                  <a:moveTo>
                    <a:pt x="243077" y="0"/>
                  </a:moveTo>
                  <a:lnTo>
                    <a:pt x="223900" y="0"/>
                  </a:lnTo>
                  <a:lnTo>
                    <a:pt x="223900" y="35966"/>
                  </a:lnTo>
                  <a:lnTo>
                    <a:pt x="201167" y="35966"/>
                  </a:lnTo>
                  <a:lnTo>
                    <a:pt x="201167" y="52425"/>
                  </a:lnTo>
                  <a:lnTo>
                    <a:pt x="223900" y="52425"/>
                  </a:lnTo>
                  <a:lnTo>
                    <a:pt x="223900" y="100888"/>
                  </a:lnTo>
                  <a:lnTo>
                    <a:pt x="243077" y="100888"/>
                  </a:lnTo>
                  <a:lnTo>
                    <a:pt x="243077" y="0"/>
                  </a:lnTo>
                  <a:close/>
                </a:path>
                <a:path w="648969" h="143509">
                  <a:moveTo>
                    <a:pt x="178942" y="25298"/>
                  </a:moveTo>
                  <a:lnTo>
                    <a:pt x="159765" y="25298"/>
                  </a:lnTo>
                  <a:lnTo>
                    <a:pt x="159765" y="40944"/>
                  </a:lnTo>
                  <a:lnTo>
                    <a:pt x="159003" y="44272"/>
                  </a:lnTo>
                  <a:lnTo>
                    <a:pt x="130988" y="71018"/>
                  </a:lnTo>
                  <a:lnTo>
                    <a:pt x="126237" y="74218"/>
                  </a:lnTo>
                  <a:lnTo>
                    <a:pt x="137540" y="88392"/>
                  </a:lnTo>
                  <a:lnTo>
                    <a:pt x="141350" y="85750"/>
                  </a:lnTo>
                  <a:lnTo>
                    <a:pt x="145033" y="83134"/>
                  </a:lnTo>
                  <a:lnTo>
                    <a:pt x="148462" y="80543"/>
                  </a:lnTo>
                  <a:lnTo>
                    <a:pt x="151764" y="77952"/>
                  </a:lnTo>
                  <a:lnTo>
                    <a:pt x="155194" y="75336"/>
                  </a:lnTo>
                  <a:lnTo>
                    <a:pt x="158369" y="72694"/>
                  </a:lnTo>
                  <a:lnTo>
                    <a:pt x="161925" y="69951"/>
                  </a:lnTo>
                  <a:lnTo>
                    <a:pt x="164719" y="67589"/>
                  </a:lnTo>
                  <a:lnTo>
                    <a:pt x="168782" y="63627"/>
                  </a:lnTo>
                  <a:lnTo>
                    <a:pt x="169925" y="62179"/>
                  </a:lnTo>
                  <a:lnTo>
                    <a:pt x="170306" y="61264"/>
                  </a:lnTo>
                  <a:lnTo>
                    <a:pt x="197053" y="61264"/>
                  </a:lnTo>
                  <a:lnTo>
                    <a:pt x="178942" y="39014"/>
                  </a:lnTo>
                  <a:lnTo>
                    <a:pt x="178942" y="25298"/>
                  </a:lnTo>
                  <a:close/>
                </a:path>
                <a:path w="648969" h="143509">
                  <a:moveTo>
                    <a:pt x="197053" y="61264"/>
                  </a:moveTo>
                  <a:lnTo>
                    <a:pt x="170433" y="61264"/>
                  </a:lnTo>
                  <a:lnTo>
                    <a:pt x="170687" y="62077"/>
                  </a:lnTo>
                  <a:lnTo>
                    <a:pt x="200151" y="83972"/>
                  </a:lnTo>
                  <a:lnTo>
                    <a:pt x="210565" y="70256"/>
                  </a:lnTo>
                  <a:lnTo>
                    <a:pt x="206290" y="67589"/>
                  </a:lnTo>
                  <a:lnTo>
                    <a:pt x="202945" y="65328"/>
                  </a:lnTo>
                  <a:lnTo>
                    <a:pt x="197053" y="61264"/>
                  </a:lnTo>
                  <a:close/>
                </a:path>
                <a:path w="648969" h="143509">
                  <a:moveTo>
                    <a:pt x="205358" y="8839"/>
                  </a:moveTo>
                  <a:lnTo>
                    <a:pt x="132206" y="8839"/>
                  </a:lnTo>
                  <a:lnTo>
                    <a:pt x="132206" y="25298"/>
                  </a:lnTo>
                  <a:lnTo>
                    <a:pt x="205358" y="25298"/>
                  </a:lnTo>
                  <a:lnTo>
                    <a:pt x="205358" y="8839"/>
                  </a:lnTo>
                  <a:close/>
                </a:path>
                <a:path w="648969" h="143509">
                  <a:moveTo>
                    <a:pt x="630427" y="83210"/>
                  </a:moveTo>
                  <a:lnTo>
                    <a:pt x="535685" y="83210"/>
                  </a:lnTo>
                  <a:lnTo>
                    <a:pt x="535685" y="97688"/>
                  </a:lnTo>
                  <a:lnTo>
                    <a:pt x="611758" y="97688"/>
                  </a:lnTo>
                  <a:lnTo>
                    <a:pt x="611758" y="106070"/>
                  </a:lnTo>
                  <a:lnTo>
                    <a:pt x="536447" y="106070"/>
                  </a:lnTo>
                  <a:lnTo>
                    <a:pt x="536447" y="142951"/>
                  </a:lnTo>
                  <a:lnTo>
                    <a:pt x="634491" y="142951"/>
                  </a:lnTo>
                  <a:lnTo>
                    <a:pt x="634491" y="128473"/>
                  </a:lnTo>
                  <a:lnTo>
                    <a:pt x="555116" y="128473"/>
                  </a:lnTo>
                  <a:lnTo>
                    <a:pt x="555116" y="119938"/>
                  </a:lnTo>
                  <a:lnTo>
                    <a:pt x="630427" y="119938"/>
                  </a:lnTo>
                  <a:lnTo>
                    <a:pt x="630427" y="83210"/>
                  </a:lnTo>
                  <a:close/>
                </a:path>
                <a:path w="648969" h="143509">
                  <a:moveTo>
                    <a:pt x="106933" y="77724"/>
                  </a:moveTo>
                  <a:lnTo>
                    <a:pt x="17525" y="77724"/>
                  </a:lnTo>
                  <a:lnTo>
                    <a:pt x="17525" y="92811"/>
                  </a:lnTo>
                  <a:lnTo>
                    <a:pt x="88264" y="92811"/>
                  </a:lnTo>
                  <a:lnTo>
                    <a:pt x="88264" y="103022"/>
                  </a:lnTo>
                  <a:lnTo>
                    <a:pt x="18287" y="103022"/>
                  </a:lnTo>
                  <a:lnTo>
                    <a:pt x="18287" y="143103"/>
                  </a:lnTo>
                  <a:lnTo>
                    <a:pt x="111125" y="143103"/>
                  </a:lnTo>
                  <a:lnTo>
                    <a:pt x="111125" y="127863"/>
                  </a:lnTo>
                  <a:lnTo>
                    <a:pt x="36956" y="127863"/>
                  </a:lnTo>
                  <a:lnTo>
                    <a:pt x="36956" y="117500"/>
                  </a:lnTo>
                  <a:lnTo>
                    <a:pt x="106933" y="117500"/>
                  </a:lnTo>
                  <a:lnTo>
                    <a:pt x="106933" y="77724"/>
                  </a:lnTo>
                  <a:close/>
                </a:path>
                <a:path w="648969" h="143509">
                  <a:moveTo>
                    <a:pt x="648461" y="60198"/>
                  </a:moveTo>
                  <a:lnTo>
                    <a:pt x="518667" y="60198"/>
                  </a:lnTo>
                  <a:lnTo>
                    <a:pt x="518667" y="74980"/>
                  </a:lnTo>
                  <a:lnTo>
                    <a:pt x="648461" y="74980"/>
                  </a:lnTo>
                  <a:lnTo>
                    <a:pt x="648461" y="60198"/>
                  </a:lnTo>
                  <a:close/>
                </a:path>
                <a:path w="648969" h="143509">
                  <a:moveTo>
                    <a:pt x="18795" y="4114"/>
                  </a:moveTo>
                  <a:lnTo>
                    <a:pt x="0" y="4114"/>
                  </a:lnTo>
                  <a:lnTo>
                    <a:pt x="0" y="67056"/>
                  </a:lnTo>
                  <a:lnTo>
                    <a:pt x="67055" y="67056"/>
                  </a:lnTo>
                  <a:lnTo>
                    <a:pt x="67055" y="51358"/>
                  </a:lnTo>
                  <a:lnTo>
                    <a:pt x="18795" y="51358"/>
                  </a:lnTo>
                  <a:lnTo>
                    <a:pt x="18795" y="37338"/>
                  </a:lnTo>
                  <a:lnTo>
                    <a:pt x="67055" y="37338"/>
                  </a:lnTo>
                  <a:lnTo>
                    <a:pt x="67055" y="21640"/>
                  </a:lnTo>
                  <a:lnTo>
                    <a:pt x="18795" y="21640"/>
                  </a:lnTo>
                  <a:lnTo>
                    <a:pt x="18795" y="4114"/>
                  </a:lnTo>
                  <a:close/>
                </a:path>
                <a:path w="648969" h="143509">
                  <a:moveTo>
                    <a:pt x="67055" y="37338"/>
                  </a:moveTo>
                  <a:lnTo>
                    <a:pt x="48386" y="37338"/>
                  </a:lnTo>
                  <a:lnTo>
                    <a:pt x="48386" y="51358"/>
                  </a:lnTo>
                  <a:lnTo>
                    <a:pt x="67055" y="51358"/>
                  </a:lnTo>
                  <a:lnTo>
                    <a:pt x="67055" y="37338"/>
                  </a:lnTo>
                  <a:close/>
                </a:path>
                <a:path w="648969" h="143509">
                  <a:moveTo>
                    <a:pt x="67055" y="4114"/>
                  </a:moveTo>
                  <a:lnTo>
                    <a:pt x="48386" y="4114"/>
                  </a:lnTo>
                  <a:lnTo>
                    <a:pt x="48386" y="21640"/>
                  </a:lnTo>
                  <a:lnTo>
                    <a:pt x="67055" y="21640"/>
                  </a:lnTo>
                  <a:lnTo>
                    <a:pt x="67055" y="4114"/>
                  </a:lnTo>
                  <a:close/>
                </a:path>
                <a:path w="648969" h="143509">
                  <a:moveTo>
                    <a:pt x="590550" y="152"/>
                  </a:moveTo>
                  <a:lnTo>
                    <a:pt x="576579" y="152"/>
                  </a:lnTo>
                  <a:lnTo>
                    <a:pt x="570229" y="736"/>
                  </a:lnTo>
                  <a:lnTo>
                    <a:pt x="558800" y="3073"/>
                  </a:lnTo>
                  <a:lnTo>
                    <a:pt x="553973" y="4749"/>
                  </a:lnTo>
                  <a:lnTo>
                    <a:pt x="550036" y="6934"/>
                  </a:lnTo>
                  <a:lnTo>
                    <a:pt x="545972" y="9118"/>
                  </a:lnTo>
                  <a:lnTo>
                    <a:pt x="542797" y="11734"/>
                  </a:lnTo>
                  <a:lnTo>
                    <a:pt x="540638" y="14782"/>
                  </a:lnTo>
                  <a:lnTo>
                    <a:pt x="538352" y="17830"/>
                  </a:lnTo>
                  <a:lnTo>
                    <a:pt x="537278" y="21031"/>
                  </a:lnTo>
                  <a:lnTo>
                    <a:pt x="537278" y="32613"/>
                  </a:lnTo>
                  <a:lnTo>
                    <a:pt x="538352" y="35814"/>
                  </a:lnTo>
                  <a:lnTo>
                    <a:pt x="540638" y="38862"/>
                  </a:lnTo>
                  <a:lnTo>
                    <a:pt x="542797" y="41910"/>
                  </a:lnTo>
                  <a:lnTo>
                    <a:pt x="545972" y="44526"/>
                  </a:lnTo>
                  <a:lnTo>
                    <a:pt x="550036" y="46710"/>
                  </a:lnTo>
                  <a:lnTo>
                    <a:pt x="553973" y="48895"/>
                  </a:lnTo>
                  <a:lnTo>
                    <a:pt x="558800" y="50571"/>
                  </a:lnTo>
                  <a:lnTo>
                    <a:pt x="570229" y="52908"/>
                  </a:lnTo>
                  <a:lnTo>
                    <a:pt x="576579" y="53492"/>
                  </a:lnTo>
                  <a:lnTo>
                    <a:pt x="590550" y="53492"/>
                  </a:lnTo>
                  <a:lnTo>
                    <a:pt x="626617" y="38862"/>
                  </a:lnTo>
                  <a:lnTo>
                    <a:pt x="627049" y="38252"/>
                  </a:lnTo>
                  <a:lnTo>
                    <a:pt x="578484" y="38252"/>
                  </a:lnTo>
                  <a:lnTo>
                    <a:pt x="574294" y="37922"/>
                  </a:lnTo>
                  <a:lnTo>
                    <a:pt x="557783" y="31394"/>
                  </a:lnTo>
                  <a:lnTo>
                    <a:pt x="556767" y="30175"/>
                  </a:lnTo>
                  <a:lnTo>
                    <a:pt x="556259" y="29006"/>
                  </a:lnTo>
                  <a:lnTo>
                    <a:pt x="556259" y="24638"/>
                  </a:lnTo>
                  <a:lnTo>
                    <a:pt x="556767" y="23469"/>
                  </a:lnTo>
                  <a:lnTo>
                    <a:pt x="557783" y="22250"/>
                  </a:lnTo>
                  <a:lnTo>
                    <a:pt x="558672" y="21031"/>
                  </a:lnTo>
                  <a:lnTo>
                    <a:pt x="578484" y="15392"/>
                  </a:lnTo>
                  <a:lnTo>
                    <a:pt x="627049" y="15392"/>
                  </a:lnTo>
                  <a:lnTo>
                    <a:pt x="626617" y="14782"/>
                  </a:lnTo>
                  <a:lnTo>
                    <a:pt x="596900" y="736"/>
                  </a:lnTo>
                  <a:lnTo>
                    <a:pt x="590550" y="152"/>
                  </a:lnTo>
                  <a:close/>
                </a:path>
                <a:path w="648969" h="143509">
                  <a:moveTo>
                    <a:pt x="627049" y="15392"/>
                  </a:moveTo>
                  <a:lnTo>
                    <a:pt x="588517" y="15392"/>
                  </a:lnTo>
                  <a:lnTo>
                    <a:pt x="592835" y="15722"/>
                  </a:lnTo>
                  <a:lnTo>
                    <a:pt x="599820" y="17043"/>
                  </a:lnTo>
                  <a:lnTo>
                    <a:pt x="610869" y="24638"/>
                  </a:lnTo>
                  <a:lnTo>
                    <a:pt x="610869" y="29006"/>
                  </a:lnTo>
                  <a:lnTo>
                    <a:pt x="588517" y="38252"/>
                  </a:lnTo>
                  <a:lnTo>
                    <a:pt x="627049" y="38252"/>
                  </a:lnTo>
                  <a:lnTo>
                    <a:pt x="628776" y="35814"/>
                  </a:lnTo>
                  <a:lnTo>
                    <a:pt x="629851" y="32613"/>
                  </a:lnTo>
                  <a:lnTo>
                    <a:pt x="629851" y="21031"/>
                  </a:lnTo>
                  <a:lnTo>
                    <a:pt x="628776" y="17830"/>
                  </a:lnTo>
                  <a:lnTo>
                    <a:pt x="627049" y="15392"/>
                  </a:lnTo>
                  <a:close/>
                </a:path>
                <a:path w="648969" h="143509">
                  <a:moveTo>
                    <a:pt x="330961" y="12649"/>
                  </a:moveTo>
                  <a:lnTo>
                    <a:pt x="265429" y="12649"/>
                  </a:lnTo>
                  <a:lnTo>
                    <a:pt x="265429" y="29260"/>
                  </a:lnTo>
                  <a:lnTo>
                    <a:pt x="311530" y="29260"/>
                  </a:lnTo>
                  <a:lnTo>
                    <a:pt x="311403" y="46939"/>
                  </a:lnTo>
                  <a:lnTo>
                    <a:pt x="311150" y="49987"/>
                  </a:lnTo>
                  <a:lnTo>
                    <a:pt x="310769" y="53035"/>
                  </a:lnTo>
                  <a:lnTo>
                    <a:pt x="310133" y="55930"/>
                  </a:lnTo>
                  <a:lnTo>
                    <a:pt x="308972" y="58724"/>
                  </a:lnTo>
                  <a:lnTo>
                    <a:pt x="307975" y="61417"/>
                  </a:lnTo>
                  <a:lnTo>
                    <a:pt x="306450" y="64135"/>
                  </a:lnTo>
                  <a:lnTo>
                    <a:pt x="304291" y="66827"/>
                  </a:lnTo>
                  <a:lnTo>
                    <a:pt x="302259" y="69519"/>
                  </a:lnTo>
                  <a:lnTo>
                    <a:pt x="270382" y="92811"/>
                  </a:lnTo>
                  <a:lnTo>
                    <a:pt x="262763" y="97383"/>
                  </a:lnTo>
                  <a:lnTo>
                    <a:pt x="273050" y="112623"/>
                  </a:lnTo>
                  <a:lnTo>
                    <a:pt x="306196" y="90703"/>
                  </a:lnTo>
                  <a:lnTo>
                    <a:pt x="327151" y="66217"/>
                  </a:lnTo>
                  <a:lnTo>
                    <a:pt x="328675" y="62611"/>
                  </a:lnTo>
                  <a:lnTo>
                    <a:pt x="329698" y="58674"/>
                  </a:lnTo>
                  <a:lnTo>
                    <a:pt x="330707" y="50393"/>
                  </a:lnTo>
                  <a:lnTo>
                    <a:pt x="330897" y="46939"/>
                  </a:lnTo>
                  <a:lnTo>
                    <a:pt x="330961" y="12649"/>
                  </a:lnTo>
                  <a:close/>
                </a:path>
                <a:path w="648969" h="143509">
                  <a:moveTo>
                    <a:pt x="517397" y="55930"/>
                  </a:moveTo>
                  <a:lnTo>
                    <a:pt x="387603" y="55930"/>
                  </a:lnTo>
                  <a:lnTo>
                    <a:pt x="387603" y="72237"/>
                  </a:lnTo>
                  <a:lnTo>
                    <a:pt x="517397" y="72237"/>
                  </a:lnTo>
                  <a:lnTo>
                    <a:pt x="517397" y="55930"/>
                  </a:lnTo>
                  <a:close/>
                </a:path>
                <a:path w="648969" h="143509">
                  <a:moveTo>
                    <a:pt x="498347" y="5486"/>
                  </a:moveTo>
                  <a:lnTo>
                    <a:pt x="404494" y="5486"/>
                  </a:lnTo>
                  <a:lnTo>
                    <a:pt x="404494" y="21793"/>
                  </a:lnTo>
                  <a:lnTo>
                    <a:pt x="479170" y="21793"/>
                  </a:lnTo>
                  <a:lnTo>
                    <a:pt x="479089" y="33375"/>
                  </a:lnTo>
                  <a:lnTo>
                    <a:pt x="476122" y="55930"/>
                  </a:lnTo>
                  <a:lnTo>
                    <a:pt x="495300" y="55930"/>
                  </a:lnTo>
                  <a:lnTo>
                    <a:pt x="497966" y="35712"/>
                  </a:lnTo>
                  <a:lnTo>
                    <a:pt x="498220" y="33375"/>
                  </a:lnTo>
                  <a:lnTo>
                    <a:pt x="498347" y="5486"/>
                  </a:lnTo>
                  <a:close/>
                </a:path>
                <a:path w="648969" h="143509">
                  <a:moveTo>
                    <a:pt x="375919" y="0"/>
                  </a:moveTo>
                  <a:lnTo>
                    <a:pt x="356488" y="0"/>
                  </a:lnTo>
                  <a:lnTo>
                    <a:pt x="356488" y="141732"/>
                  </a:lnTo>
                  <a:lnTo>
                    <a:pt x="375919" y="141732"/>
                  </a:lnTo>
                  <a:lnTo>
                    <a:pt x="375919" y="0"/>
                  </a:lnTo>
                  <a:close/>
                </a:path>
                <a:path w="648969" h="143509">
                  <a:moveTo>
                    <a:pt x="106933" y="0"/>
                  </a:moveTo>
                  <a:lnTo>
                    <a:pt x="87629" y="0"/>
                  </a:lnTo>
                  <a:lnTo>
                    <a:pt x="87629" y="71323"/>
                  </a:lnTo>
                  <a:lnTo>
                    <a:pt x="106933" y="71323"/>
                  </a:lnTo>
                  <a:lnTo>
                    <a:pt x="106933" y="43586"/>
                  </a:lnTo>
                  <a:lnTo>
                    <a:pt x="125475" y="43586"/>
                  </a:lnTo>
                  <a:lnTo>
                    <a:pt x="125475" y="26822"/>
                  </a:lnTo>
                  <a:lnTo>
                    <a:pt x="106933" y="26822"/>
                  </a:lnTo>
                  <a:lnTo>
                    <a:pt x="106933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3" name="object 503"/>
            <p:cNvSpPr/>
            <p:nvPr/>
          </p:nvSpPr>
          <p:spPr>
            <a:xfrm>
              <a:off x="2081021" y="8897696"/>
              <a:ext cx="648970" cy="143510"/>
            </a:xfrm>
            <a:custGeom>
              <a:avLst/>
              <a:gdLst/>
              <a:ahLst/>
              <a:cxnLst/>
              <a:rect l="l" t="t" r="r" b="b"/>
              <a:pathLst>
                <a:path w="648969" h="143509">
                  <a:moveTo>
                    <a:pt x="424814" y="102412"/>
                  </a:moveTo>
                  <a:lnTo>
                    <a:pt x="424814" y="126034"/>
                  </a:lnTo>
                  <a:lnTo>
                    <a:pt x="480313" y="126034"/>
                  </a:lnTo>
                  <a:lnTo>
                    <a:pt x="480313" y="102412"/>
                  </a:lnTo>
                  <a:lnTo>
                    <a:pt x="424814" y="102412"/>
                  </a:lnTo>
                  <a:close/>
                </a:path>
                <a:path w="648969" h="143509">
                  <a:moveTo>
                    <a:pt x="152907" y="92659"/>
                  </a:moveTo>
                  <a:lnTo>
                    <a:pt x="172211" y="92659"/>
                  </a:lnTo>
                  <a:lnTo>
                    <a:pt x="172211" y="123748"/>
                  </a:lnTo>
                  <a:lnTo>
                    <a:pt x="245363" y="123748"/>
                  </a:lnTo>
                  <a:lnTo>
                    <a:pt x="245363" y="140208"/>
                  </a:lnTo>
                  <a:lnTo>
                    <a:pt x="152907" y="140208"/>
                  </a:lnTo>
                  <a:lnTo>
                    <a:pt x="152907" y="92659"/>
                  </a:lnTo>
                  <a:close/>
                </a:path>
                <a:path w="648969" h="143509">
                  <a:moveTo>
                    <a:pt x="405764" y="86715"/>
                  </a:moveTo>
                  <a:lnTo>
                    <a:pt x="499363" y="86715"/>
                  </a:lnTo>
                  <a:lnTo>
                    <a:pt x="499363" y="141732"/>
                  </a:lnTo>
                  <a:lnTo>
                    <a:pt x="405764" y="141732"/>
                  </a:lnTo>
                  <a:lnTo>
                    <a:pt x="405764" y="86715"/>
                  </a:lnTo>
                  <a:close/>
                </a:path>
                <a:path w="648969" h="143509">
                  <a:moveTo>
                    <a:pt x="535685" y="83210"/>
                  </a:moveTo>
                  <a:lnTo>
                    <a:pt x="630427" y="83210"/>
                  </a:lnTo>
                  <a:lnTo>
                    <a:pt x="630427" y="119938"/>
                  </a:lnTo>
                  <a:lnTo>
                    <a:pt x="555116" y="119938"/>
                  </a:lnTo>
                  <a:lnTo>
                    <a:pt x="555116" y="128473"/>
                  </a:lnTo>
                  <a:lnTo>
                    <a:pt x="634491" y="128473"/>
                  </a:lnTo>
                  <a:lnTo>
                    <a:pt x="634491" y="142951"/>
                  </a:lnTo>
                  <a:lnTo>
                    <a:pt x="536447" y="142951"/>
                  </a:lnTo>
                  <a:lnTo>
                    <a:pt x="536447" y="106070"/>
                  </a:lnTo>
                  <a:lnTo>
                    <a:pt x="611758" y="106070"/>
                  </a:lnTo>
                  <a:lnTo>
                    <a:pt x="611758" y="97688"/>
                  </a:lnTo>
                  <a:lnTo>
                    <a:pt x="535685" y="97688"/>
                  </a:lnTo>
                  <a:lnTo>
                    <a:pt x="535685" y="83210"/>
                  </a:lnTo>
                  <a:close/>
                </a:path>
                <a:path w="648969" h="143509">
                  <a:moveTo>
                    <a:pt x="17525" y="77724"/>
                  </a:moveTo>
                  <a:lnTo>
                    <a:pt x="106933" y="77724"/>
                  </a:lnTo>
                  <a:lnTo>
                    <a:pt x="106933" y="117500"/>
                  </a:lnTo>
                  <a:lnTo>
                    <a:pt x="36956" y="117500"/>
                  </a:lnTo>
                  <a:lnTo>
                    <a:pt x="36956" y="127863"/>
                  </a:lnTo>
                  <a:lnTo>
                    <a:pt x="111125" y="127863"/>
                  </a:lnTo>
                  <a:lnTo>
                    <a:pt x="111125" y="143103"/>
                  </a:lnTo>
                  <a:lnTo>
                    <a:pt x="18287" y="143103"/>
                  </a:lnTo>
                  <a:lnTo>
                    <a:pt x="18287" y="103022"/>
                  </a:lnTo>
                  <a:lnTo>
                    <a:pt x="88264" y="103022"/>
                  </a:lnTo>
                  <a:lnTo>
                    <a:pt x="88264" y="92811"/>
                  </a:lnTo>
                  <a:lnTo>
                    <a:pt x="17525" y="92811"/>
                  </a:lnTo>
                  <a:lnTo>
                    <a:pt x="17525" y="77724"/>
                  </a:lnTo>
                  <a:close/>
                </a:path>
                <a:path w="648969" h="143509">
                  <a:moveTo>
                    <a:pt x="518667" y="60198"/>
                  </a:moveTo>
                  <a:lnTo>
                    <a:pt x="648461" y="60198"/>
                  </a:lnTo>
                  <a:lnTo>
                    <a:pt x="648461" y="74980"/>
                  </a:lnTo>
                  <a:lnTo>
                    <a:pt x="518667" y="74980"/>
                  </a:lnTo>
                  <a:lnTo>
                    <a:pt x="518667" y="60198"/>
                  </a:lnTo>
                  <a:close/>
                </a:path>
                <a:path w="648969" h="143509">
                  <a:moveTo>
                    <a:pt x="18795" y="37338"/>
                  </a:moveTo>
                  <a:lnTo>
                    <a:pt x="18795" y="51358"/>
                  </a:lnTo>
                  <a:lnTo>
                    <a:pt x="48386" y="51358"/>
                  </a:lnTo>
                  <a:lnTo>
                    <a:pt x="48386" y="37338"/>
                  </a:lnTo>
                  <a:lnTo>
                    <a:pt x="18795" y="37338"/>
                  </a:lnTo>
                  <a:close/>
                </a:path>
                <a:path w="648969" h="143509">
                  <a:moveTo>
                    <a:pt x="583564" y="15392"/>
                  </a:moveTo>
                  <a:lnTo>
                    <a:pt x="578484" y="15392"/>
                  </a:lnTo>
                  <a:lnTo>
                    <a:pt x="574294" y="15722"/>
                  </a:lnTo>
                  <a:lnTo>
                    <a:pt x="557783" y="22250"/>
                  </a:lnTo>
                  <a:lnTo>
                    <a:pt x="556767" y="23469"/>
                  </a:lnTo>
                  <a:lnTo>
                    <a:pt x="556259" y="24638"/>
                  </a:lnTo>
                  <a:lnTo>
                    <a:pt x="556259" y="25755"/>
                  </a:lnTo>
                  <a:lnTo>
                    <a:pt x="556259" y="27889"/>
                  </a:lnTo>
                  <a:lnTo>
                    <a:pt x="556259" y="29006"/>
                  </a:lnTo>
                  <a:lnTo>
                    <a:pt x="556767" y="30175"/>
                  </a:lnTo>
                  <a:lnTo>
                    <a:pt x="557783" y="31394"/>
                  </a:lnTo>
                  <a:lnTo>
                    <a:pt x="558672" y="32613"/>
                  </a:lnTo>
                  <a:lnTo>
                    <a:pt x="578484" y="38252"/>
                  </a:lnTo>
                  <a:lnTo>
                    <a:pt x="583564" y="38252"/>
                  </a:lnTo>
                  <a:lnTo>
                    <a:pt x="588517" y="38252"/>
                  </a:lnTo>
                  <a:lnTo>
                    <a:pt x="592835" y="37922"/>
                  </a:lnTo>
                  <a:lnTo>
                    <a:pt x="596264" y="37261"/>
                  </a:lnTo>
                  <a:lnTo>
                    <a:pt x="599820" y="36601"/>
                  </a:lnTo>
                  <a:lnTo>
                    <a:pt x="602614" y="35763"/>
                  </a:lnTo>
                  <a:lnTo>
                    <a:pt x="604773" y="34747"/>
                  </a:lnTo>
                  <a:lnTo>
                    <a:pt x="606932" y="33731"/>
                  </a:lnTo>
                  <a:lnTo>
                    <a:pt x="608457" y="32613"/>
                  </a:lnTo>
                  <a:lnTo>
                    <a:pt x="609472" y="31394"/>
                  </a:lnTo>
                  <a:lnTo>
                    <a:pt x="610361" y="30175"/>
                  </a:lnTo>
                  <a:lnTo>
                    <a:pt x="610869" y="29006"/>
                  </a:lnTo>
                  <a:lnTo>
                    <a:pt x="610869" y="27889"/>
                  </a:lnTo>
                  <a:lnTo>
                    <a:pt x="610869" y="25755"/>
                  </a:lnTo>
                  <a:lnTo>
                    <a:pt x="610869" y="24638"/>
                  </a:lnTo>
                  <a:lnTo>
                    <a:pt x="610361" y="23469"/>
                  </a:lnTo>
                  <a:lnTo>
                    <a:pt x="596264" y="16383"/>
                  </a:lnTo>
                  <a:lnTo>
                    <a:pt x="592835" y="15722"/>
                  </a:lnTo>
                  <a:lnTo>
                    <a:pt x="588517" y="15392"/>
                  </a:lnTo>
                  <a:lnTo>
                    <a:pt x="583564" y="15392"/>
                  </a:lnTo>
                  <a:close/>
                </a:path>
                <a:path w="648969" h="143509">
                  <a:moveTo>
                    <a:pt x="265429" y="12649"/>
                  </a:moveTo>
                  <a:lnTo>
                    <a:pt x="330961" y="12649"/>
                  </a:lnTo>
                  <a:lnTo>
                    <a:pt x="330961" y="40690"/>
                  </a:lnTo>
                  <a:lnTo>
                    <a:pt x="330961" y="45770"/>
                  </a:lnTo>
                  <a:lnTo>
                    <a:pt x="327151" y="66217"/>
                  </a:lnTo>
                  <a:lnTo>
                    <a:pt x="325754" y="69824"/>
                  </a:lnTo>
                  <a:lnTo>
                    <a:pt x="323595" y="73304"/>
                  </a:lnTo>
                  <a:lnTo>
                    <a:pt x="320928" y="76657"/>
                  </a:lnTo>
                  <a:lnTo>
                    <a:pt x="318261" y="80010"/>
                  </a:lnTo>
                  <a:lnTo>
                    <a:pt x="284781" y="105251"/>
                  </a:lnTo>
                  <a:lnTo>
                    <a:pt x="273050" y="112623"/>
                  </a:lnTo>
                  <a:lnTo>
                    <a:pt x="262763" y="97383"/>
                  </a:lnTo>
                  <a:lnTo>
                    <a:pt x="270382" y="92811"/>
                  </a:lnTo>
                  <a:lnTo>
                    <a:pt x="276859" y="88747"/>
                  </a:lnTo>
                  <a:lnTo>
                    <a:pt x="304291" y="66827"/>
                  </a:lnTo>
                  <a:lnTo>
                    <a:pt x="306450" y="64135"/>
                  </a:lnTo>
                  <a:lnTo>
                    <a:pt x="307975" y="61417"/>
                  </a:lnTo>
                  <a:lnTo>
                    <a:pt x="308990" y="58674"/>
                  </a:lnTo>
                  <a:lnTo>
                    <a:pt x="310133" y="55930"/>
                  </a:lnTo>
                  <a:lnTo>
                    <a:pt x="310769" y="53035"/>
                  </a:lnTo>
                  <a:lnTo>
                    <a:pt x="311150" y="49987"/>
                  </a:lnTo>
                  <a:lnTo>
                    <a:pt x="311403" y="46939"/>
                  </a:lnTo>
                  <a:lnTo>
                    <a:pt x="311530" y="43535"/>
                  </a:lnTo>
                  <a:lnTo>
                    <a:pt x="311530" y="39776"/>
                  </a:lnTo>
                  <a:lnTo>
                    <a:pt x="311530" y="29260"/>
                  </a:lnTo>
                  <a:lnTo>
                    <a:pt x="265429" y="29260"/>
                  </a:lnTo>
                  <a:lnTo>
                    <a:pt x="265429" y="12649"/>
                  </a:lnTo>
                  <a:close/>
                </a:path>
                <a:path w="648969" h="143509">
                  <a:moveTo>
                    <a:pt x="132206" y="8839"/>
                  </a:moveTo>
                  <a:lnTo>
                    <a:pt x="205358" y="8839"/>
                  </a:lnTo>
                  <a:lnTo>
                    <a:pt x="205358" y="25298"/>
                  </a:lnTo>
                  <a:lnTo>
                    <a:pt x="178942" y="25298"/>
                  </a:lnTo>
                  <a:lnTo>
                    <a:pt x="178942" y="37185"/>
                  </a:lnTo>
                  <a:lnTo>
                    <a:pt x="178942" y="39014"/>
                  </a:lnTo>
                  <a:lnTo>
                    <a:pt x="179069" y="40716"/>
                  </a:lnTo>
                  <a:lnTo>
                    <a:pt x="199262" y="62788"/>
                  </a:lnTo>
                  <a:lnTo>
                    <a:pt x="202945" y="65328"/>
                  </a:lnTo>
                  <a:lnTo>
                    <a:pt x="206628" y="67818"/>
                  </a:lnTo>
                  <a:lnTo>
                    <a:pt x="210565" y="70256"/>
                  </a:lnTo>
                  <a:lnTo>
                    <a:pt x="200151" y="83972"/>
                  </a:lnTo>
                  <a:lnTo>
                    <a:pt x="196850" y="81838"/>
                  </a:lnTo>
                  <a:lnTo>
                    <a:pt x="193675" y="79654"/>
                  </a:lnTo>
                  <a:lnTo>
                    <a:pt x="190500" y="77419"/>
                  </a:lnTo>
                  <a:lnTo>
                    <a:pt x="187325" y="75184"/>
                  </a:lnTo>
                  <a:lnTo>
                    <a:pt x="184276" y="73050"/>
                  </a:lnTo>
                  <a:lnTo>
                    <a:pt x="181355" y="71018"/>
                  </a:lnTo>
                  <a:lnTo>
                    <a:pt x="178180" y="68681"/>
                  </a:lnTo>
                  <a:lnTo>
                    <a:pt x="170433" y="61264"/>
                  </a:lnTo>
                  <a:lnTo>
                    <a:pt x="158369" y="72694"/>
                  </a:lnTo>
                  <a:lnTo>
                    <a:pt x="155194" y="75336"/>
                  </a:lnTo>
                  <a:lnTo>
                    <a:pt x="151764" y="77952"/>
                  </a:lnTo>
                  <a:lnTo>
                    <a:pt x="148462" y="80543"/>
                  </a:lnTo>
                  <a:lnTo>
                    <a:pt x="145033" y="83134"/>
                  </a:lnTo>
                  <a:lnTo>
                    <a:pt x="141350" y="85750"/>
                  </a:lnTo>
                  <a:lnTo>
                    <a:pt x="137540" y="88392"/>
                  </a:lnTo>
                  <a:lnTo>
                    <a:pt x="126237" y="74218"/>
                  </a:lnTo>
                  <a:lnTo>
                    <a:pt x="131063" y="70967"/>
                  </a:lnTo>
                  <a:lnTo>
                    <a:pt x="135762" y="67665"/>
                  </a:lnTo>
                  <a:lnTo>
                    <a:pt x="140080" y="64312"/>
                  </a:lnTo>
                  <a:lnTo>
                    <a:pt x="144398" y="60960"/>
                  </a:lnTo>
                  <a:lnTo>
                    <a:pt x="148081" y="57861"/>
                  </a:lnTo>
                  <a:lnTo>
                    <a:pt x="159765" y="40944"/>
                  </a:lnTo>
                  <a:lnTo>
                    <a:pt x="159765" y="37185"/>
                  </a:lnTo>
                  <a:lnTo>
                    <a:pt x="159765" y="25298"/>
                  </a:lnTo>
                  <a:lnTo>
                    <a:pt x="132206" y="25298"/>
                  </a:lnTo>
                  <a:lnTo>
                    <a:pt x="132206" y="8839"/>
                  </a:lnTo>
                  <a:close/>
                </a:path>
                <a:path w="648969" h="143509">
                  <a:moveTo>
                    <a:pt x="404494" y="5486"/>
                  </a:moveTo>
                  <a:lnTo>
                    <a:pt x="498347" y="5486"/>
                  </a:lnTo>
                  <a:lnTo>
                    <a:pt x="498347" y="27279"/>
                  </a:lnTo>
                  <a:lnTo>
                    <a:pt x="498347" y="29006"/>
                  </a:lnTo>
                  <a:lnTo>
                    <a:pt x="498347" y="31038"/>
                  </a:lnTo>
                  <a:lnTo>
                    <a:pt x="498220" y="33375"/>
                  </a:lnTo>
                  <a:lnTo>
                    <a:pt x="497966" y="35712"/>
                  </a:lnTo>
                  <a:lnTo>
                    <a:pt x="497839" y="38176"/>
                  </a:lnTo>
                  <a:lnTo>
                    <a:pt x="497585" y="40767"/>
                  </a:lnTo>
                  <a:lnTo>
                    <a:pt x="497331" y="43357"/>
                  </a:lnTo>
                  <a:lnTo>
                    <a:pt x="496950" y="45948"/>
                  </a:lnTo>
                  <a:lnTo>
                    <a:pt x="496569" y="48539"/>
                  </a:lnTo>
                  <a:lnTo>
                    <a:pt x="496188" y="51130"/>
                  </a:lnTo>
                  <a:lnTo>
                    <a:pt x="495807" y="53593"/>
                  </a:lnTo>
                  <a:lnTo>
                    <a:pt x="495300" y="55930"/>
                  </a:lnTo>
                  <a:lnTo>
                    <a:pt x="517397" y="55930"/>
                  </a:lnTo>
                  <a:lnTo>
                    <a:pt x="517397" y="72237"/>
                  </a:lnTo>
                  <a:lnTo>
                    <a:pt x="387603" y="72237"/>
                  </a:lnTo>
                  <a:lnTo>
                    <a:pt x="387603" y="55930"/>
                  </a:lnTo>
                  <a:lnTo>
                    <a:pt x="476122" y="55930"/>
                  </a:lnTo>
                  <a:lnTo>
                    <a:pt x="477265" y="51054"/>
                  </a:lnTo>
                  <a:lnTo>
                    <a:pt x="478027" y="46151"/>
                  </a:lnTo>
                  <a:lnTo>
                    <a:pt x="478535" y="41224"/>
                  </a:lnTo>
                  <a:lnTo>
                    <a:pt x="478916" y="36296"/>
                  </a:lnTo>
                  <a:lnTo>
                    <a:pt x="479170" y="32004"/>
                  </a:lnTo>
                  <a:lnTo>
                    <a:pt x="479170" y="28346"/>
                  </a:lnTo>
                  <a:lnTo>
                    <a:pt x="479170" y="21793"/>
                  </a:lnTo>
                  <a:lnTo>
                    <a:pt x="404494" y="21793"/>
                  </a:lnTo>
                  <a:lnTo>
                    <a:pt x="404494" y="5486"/>
                  </a:lnTo>
                  <a:close/>
                </a:path>
                <a:path w="648969" h="143509">
                  <a:moveTo>
                    <a:pt x="0" y="4114"/>
                  </a:moveTo>
                  <a:lnTo>
                    <a:pt x="18795" y="4114"/>
                  </a:lnTo>
                  <a:lnTo>
                    <a:pt x="18795" y="21640"/>
                  </a:lnTo>
                  <a:lnTo>
                    <a:pt x="48386" y="21640"/>
                  </a:lnTo>
                  <a:lnTo>
                    <a:pt x="48386" y="4114"/>
                  </a:lnTo>
                  <a:lnTo>
                    <a:pt x="67055" y="4114"/>
                  </a:lnTo>
                  <a:lnTo>
                    <a:pt x="67055" y="67056"/>
                  </a:lnTo>
                  <a:lnTo>
                    <a:pt x="0" y="67056"/>
                  </a:lnTo>
                  <a:lnTo>
                    <a:pt x="0" y="4114"/>
                  </a:lnTo>
                  <a:close/>
                </a:path>
                <a:path w="648969" h="143509">
                  <a:moveTo>
                    <a:pt x="583564" y="152"/>
                  </a:moveTo>
                  <a:lnTo>
                    <a:pt x="590550" y="152"/>
                  </a:lnTo>
                  <a:lnTo>
                    <a:pt x="596900" y="736"/>
                  </a:lnTo>
                  <a:lnTo>
                    <a:pt x="602614" y="1905"/>
                  </a:lnTo>
                  <a:lnTo>
                    <a:pt x="608329" y="3073"/>
                  </a:lnTo>
                  <a:lnTo>
                    <a:pt x="629919" y="21234"/>
                  </a:lnTo>
                  <a:lnTo>
                    <a:pt x="629919" y="24993"/>
                  </a:lnTo>
                  <a:lnTo>
                    <a:pt x="629919" y="28651"/>
                  </a:lnTo>
                  <a:lnTo>
                    <a:pt x="629919" y="32410"/>
                  </a:lnTo>
                  <a:lnTo>
                    <a:pt x="628776" y="35814"/>
                  </a:lnTo>
                  <a:lnTo>
                    <a:pt x="590550" y="53492"/>
                  </a:lnTo>
                  <a:lnTo>
                    <a:pt x="583564" y="53492"/>
                  </a:lnTo>
                  <a:lnTo>
                    <a:pt x="576579" y="53492"/>
                  </a:lnTo>
                  <a:lnTo>
                    <a:pt x="550036" y="46710"/>
                  </a:lnTo>
                  <a:lnTo>
                    <a:pt x="545972" y="44526"/>
                  </a:lnTo>
                  <a:lnTo>
                    <a:pt x="542797" y="41910"/>
                  </a:lnTo>
                  <a:lnTo>
                    <a:pt x="540638" y="38862"/>
                  </a:lnTo>
                  <a:lnTo>
                    <a:pt x="538352" y="35814"/>
                  </a:lnTo>
                  <a:lnTo>
                    <a:pt x="537209" y="32410"/>
                  </a:lnTo>
                  <a:lnTo>
                    <a:pt x="537209" y="28651"/>
                  </a:lnTo>
                  <a:lnTo>
                    <a:pt x="537209" y="24993"/>
                  </a:lnTo>
                  <a:lnTo>
                    <a:pt x="537209" y="21234"/>
                  </a:lnTo>
                  <a:lnTo>
                    <a:pt x="538352" y="17830"/>
                  </a:lnTo>
                  <a:lnTo>
                    <a:pt x="540638" y="14782"/>
                  </a:lnTo>
                  <a:lnTo>
                    <a:pt x="542797" y="11734"/>
                  </a:lnTo>
                  <a:lnTo>
                    <a:pt x="545972" y="9118"/>
                  </a:lnTo>
                  <a:lnTo>
                    <a:pt x="550036" y="6934"/>
                  </a:lnTo>
                  <a:lnTo>
                    <a:pt x="553973" y="4749"/>
                  </a:lnTo>
                  <a:lnTo>
                    <a:pt x="558800" y="3073"/>
                  </a:lnTo>
                  <a:lnTo>
                    <a:pt x="564514" y="1905"/>
                  </a:lnTo>
                  <a:lnTo>
                    <a:pt x="570229" y="736"/>
                  </a:lnTo>
                  <a:lnTo>
                    <a:pt x="576579" y="152"/>
                  </a:lnTo>
                  <a:lnTo>
                    <a:pt x="583564" y="152"/>
                  </a:lnTo>
                  <a:close/>
                </a:path>
                <a:path w="648969" h="143509">
                  <a:moveTo>
                    <a:pt x="356488" y="0"/>
                  </a:moveTo>
                  <a:lnTo>
                    <a:pt x="375919" y="0"/>
                  </a:lnTo>
                  <a:lnTo>
                    <a:pt x="375919" y="141732"/>
                  </a:lnTo>
                  <a:lnTo>
                    <a:pt x="356488" y="141732"/>
                  </a:lnTo>
                  <a:lnTo>
                    <a:pt x="356488" y="0"/>
                  </a:lnTo>
                  <a:close/>
                </a:path>
                <a:path w="648969" h="143509">
                  <a:moveTo>
                    <a:pt x="223900" y="0"/>
                  </a:moveTo>
                  <a:lnTo>
                    <a:pt x="243077" y="0"/>
                  </a:lnTo>
                  <a:lnTo>
                    <a:pt x="243077" y="100888"/>
                  </a:lnTo>
                  <a:lnTo>
                    <a:pt x="223900" y="100888"/>
                  </a:lnTo>
                  <a:lnTo>
                    <a:pt x="223900" y="52425"/>
                  </a:lnTo>
                  <a:lnTo>
                    <a:pt x="201167" y="52425"/>
                  </a:lnTo>
                  <a:lnTo>
                    <a:pt x="201167" y="35966"/>
                  </a:lnTo>
                  <a:lnTo>
                    <a:pt x="223900" y="35966"/>
                  </a:lnTo>
                  <a:lnTo>
                    <a:pt x="223900" y="0"/>
                  </a:lnTo>
                  <a:close/>
                </a:path>
                <a:path w="648969" h="143509">
                  <a:moveTo>
                    <a:pt x="87629" y="0"/>
                  </a:moveTo>
                  <a:lnTo>
                    <a:pt x="106933" y="0"/>
                  </a:lnTo>
                  <a:lnTo>
                    <a:pt x="106933" y="26822"/>
                  </a:lnTo>
                  <a:lnTo>
                    <a:pt x="125475" y="26822"/>
                  </a:lnTo>
                  <a:lnTo>
                    <a:pt x="125475" y="43586"/>
                  </a:lnTo>
                  <a:lnTo>
                    <a:pt x="106933" y="43586"/>
                  </a:lnTo>
                  <a:lnTo>
                    <a:pt x="106933" y="71323"/>
                  </a:lnTo>
                  <a:lnTo>
                    <a:pt x="87629" y="71323"/>
                  </a:lnTo>
                  <a:lnTo>
                    <a:pt x="87629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4" name="object 504"/>
            <p:cNvSpPr/>
            <p:nvPr/>
          </p:nvSpPr>
          <p:spPr>
            <a:xfrm>
              <a:off x="2778124" y="8897696"/>
              <a:ext cx="254635" cy="142240"/>
            </a:xfrm>
            <a:custGeom>
              <a:avLst/>
              <a:gdLst/>
              <a:ahLst/>
              <a:cxnLst/>
              <a:rect l="l" t="t" r="r" b="b"/>
              <a:pathLst>
                <a:path w="254635" h="142240">
                  <a:moveTo>
                    <a:pt x="199517" y="98907"/>
                  </a:moveTo>
                  <a:lnTo>
                    <a:pt x="180212" y="98907"/>
                  </a:lnTo>
                  <a:lnTo>
                    <a:pt x="180212" y="141732"/>
                  </a:lnTo>
                  <a:lnTo>
                    <a:pt x="199517" y="141732"/>
                  </a:lnTo>
                  <a:lnTo>
                    <a:pt x="199517" y="98907"/>
                  </a:lnTo>
                  <a:close/>
                </a:path>
                <a:path w="254635" h="142240">
                  <a:moveTo>
                    <a:pt x="254635" y="82600"/>
                  </a:moveTo>
                  <a:lnTo>
                    <a:pt x="124841" y="82600"/>
                  </a:lnTo>
                  <a:lnTo>
                    <a:pt x="124841" y="98907"/>
                  </a:lnTo>
                  <a:lnTo>
                    <a:pt x="254635" y="98907"/>
                  </a:lnTo>
                  <a:lnTo>
                    <a:pt x="254635" y="82600"/>
                  </a:lnTo>
                  <a:close/>
                </a:path>
                <a:path w="254635" h="142240">
                  <a:moveTo>
                    <a:pt x="161544" y="5334"/>
                  </a:moveTo>
                  <a:lnTo>
                    <a:pt x="142367" y="5334"/>
                  </a:lnTo>
                  <a:lnTo>
                    <a:pt x="142367" y="69951"/>
                  </a:lnTo>
                  <a:lnTo>
                    <a:pt x="237108" y="69951"/>
                  </a:lnTo>
                  <a:lnTo>
                    <a:pt x="237108" y="53949"/>
                  </a:lnTo>
                  <a:lnTo>
                    <a:pt x="161544" y="53949"/>
                  </a:lnTo>
                  <a:lnTo>
                    <a:pt x="161544" y="39014"/>
                  </a:lnTo>
                  <a:lnTo>
                    <a:pt x="237108" y="39014"/>
                  </a:lnTo>
                  <a:lnTo>
                    <a:pt x="237108" y="22860"/>
                  </a:lnTo>
                  <a:lnTo>
                    <a:pt x="161544" y="22860"/>
                  </a:lnTo>
                  <a:lnTo>
                    <a:pt x="161544" y="5334"/>
                  </a:lnTo>
                  <a:close/>
                </a:path>
                <a:path w="254635" h="142240">
                  <a:moveTo>
                    <a:pt x="237108" y="39014"/>
                  </a:moveTo>
                  <a:lnTo>
                    <a:pt x="217931" y="39014"/>
                  </a:lnTo>
                  <a:lnTo>
                    <a:pt x="217931" y="53949"/>
                  </a:lnTo>
                  <a:lnTo>
                    <a:pt x="237108" y="53949"/>
                  </a:lnTo>
                  <a:lnTo>
                    <a:pt x="237108" y="39014"/>
                  </a:lnTo>
                  <a:close/>
                </a:path>
                <a:path w="254635" h="142240">
                  <a:moveTo>
                    <a:pt x="237108" y="5334"/>
                  </a:moveTo>
                  <a:lnTo>
                    <a:pt x="217931" y="5334"/>
                  </a:lnTo>
                  <a:lnTo>
                    <a:pt x="217931" y="22860"/>
                  </a:lnTo>
                  <a:lnTo>
                    <a:pt x="237108" y="22860"/>
                  </a:lnTo>
                  <a:lnTo>
                    <a:pt x="237108" y="5334"/>
                  </a:lnTo>
                  <a:close/>
                </a:path>
                <a:path w="254635" h="142240">
                  <a:moveTo>
                    <a:pt x="68199" y="12649"/>
                  </a:moveTo>
                  <a:lnTo>
                    <a:pt x="2667" y="12649"/>
                  </a:lnTo>
                  <a:lnTo>
                    <a:pt x="2667" y="29260"/>
                  </a:lnTo>
                  <a:lnTo>
                    <a:pt x="48768" y="29260"/>
                  </a:lnTo>
                  <a:lnTo>
                    <a:pt x="48641" y="46939"/>
                  </a:lnTo>
                  <a:lnTo>
                    <a:pt x="48387" y="49987"/>
                  </a:lnTo>
                  <a:lnTo>
                    <a:pt x="48006" y="53035"/>
                  </a:lnTo>
                  <a:lnTo>
                    <a:pt x="47370" y="55930"/>
                  </a:lnTo>
                  <a:lnTo>
                    <a:pt x="46209" y="58724"/>
                  </a:lnTo>
                  <a:lnTo>
                    <a:pt x="45212" y="61417"/>
                  </a:lnTo>
                  <a:lnTo>
                    <a:pt x="43687" y="64135"/>
                  </a:lnTo>
                  <a:lnTo>
                    <a:pt x="41529" y="66827"/>
                  </a:lnTo>
                  <a:lnTo>
                    <a:pt x="39497" y="69519"/>
                  </a:lnTo>
                  <a:lnTo>
                    <a:pt x="7619" y="92811"/>
                  </a:lnTo>
                  <a:lnTo>
                    <a:pt x="0" y="97383"/>
                  </a:lnTo>
                  <a:lnTo>
                    <a:pt x="10287" y="112623"/>
                  </a:lnTo>
                  <a:lnTo>
                    <a:pt x="43433" y="90703"/>
                  </a:lnTo>
                  <a:lnTo>
                    <a:pt x="64388" y="66217"/>
                  </a:lnTo>
                  <a:lnTo>
                    <a:pt x="65912" y="62611"/>
                  </a:lnTo>
                  <a:lnTo>
                    <a:pt x="66935" y="58674"/>
                  </a:lnTo>
                  <a:lnTo>
                    <a:pt x="67944" y="50393"/>
                  </a:lnTo>
                  <a:lnTo>
                    <a:pt x="68134" y="46939"/>
                  </a:lnTo>
                  <a:lnTo>
                    <a:pt x="68199" y="12649"/>
                  </a:lnTo>
                  <a:close/>
                </a:path>
                <a:path w="254635" h="142240">
                  <a:moveTo>
                    <a:pt x="113156" y="0"/>
                  </a:moveTo>
                  <a:lnTo>
                    <a:pt x="93725" y="0"/>
                  </a:lnTo>
                  <a:lnTo>
                    <a:pt x="93725" y="141732"/>
                  </a:lnTo>
                  <a:lnTo>
                    <a:pt x="113156" y="141732"/>
                  </a:lnTo>
                  <a:lnTo>
                    <a:pt x="113156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5" name="object 505"/>
            <p:cNvSpPr/>
            <p:nvPr/>
          </p:nvSpPr>
          <p:spPr>
            <a:xfrm>
              <a:off x="2778124" y="8897696"/>
              <a:ext cx="254635" cy="142240"/>
            </a:xfrm>
            <a:custGeom>
              <a:avLst/>
              <a:gdLst/>
              <a:ahLst/>
              <a:cxnLst/>
              <a:rect l="l" t="t" r="r" b="b"/>
              <a:pathLst>
                <a:path w="254635" h="142240">
                  <a:moveTo>
                    <a:pt x="124841" y="82600"/>
                  </a:moveTo>
                  <a:lnTo>
                    <a:pt x="254635" y="82600"/>
                  </a:lnTo>
                  <a:lnTo>
                    <a:pt x="254635" y="98907"/>
                  </a:lnTo>
                  <a:lnTo>
                    <a:pt x="199517" y="98907"/>
                  </a:lnTo>
                  <a:lnTo>
                    <a:pt x="199517" y="141732"/>
                  </a:lnTo>
                  <a:lnTo>
                    <a:pt x="180212" y="141732"/>
                  </a:lnTo>
                  <a:lnTo>
                    <a:pt x="180212" y="98907"/>
                  </a:lnTo>
                  <a:lnTo>
                    <a:pt x="124841" y="98907"/>
                  </a:lnTo>
                  <a:lnTo>
                    <a:pt x="124841" y="82600"/>
                  </a:lnTo>
                  <a:close/>
                </a:path>
                <a:path w="254635" h="142240">
                  <a:moveTo>
                    <a:pt x="161544" y="39014"/>
                  </a:moveTo>
                  <a:lnTo>
                    <a:pt x="161544" y="53949"/>
                  </a:lnTo>
                  <a:lnTo>
                    <a:pt x="217931" y="53949"/>
                  </a:lnTo>
                  <a:lnTo>
                    <a:pt x="217931" y="39014"/>
                  </a:lnTo>
                  <a:lnTo>
                    <a:pt x="161544" y="39014"/>
                  </a:lnTo>
                  <a:close/>
                </a:path>
                <a:path w="254635" h="142240">
                  <a:moveTo>
                    <a:pt x="2667" y="12649"/>
                  </a:moveTo>
                  <a:lnTo>
                    <a:pt x="68199" y="12649"/>
                  </a:lnTo>
                  <a:lnTo>
                    <a:pt x="68199" y="40690"/>
                  </a:lnTo>
                  <a:lnTo>
                    <a:pt x="68199" y="45770"/>
                  </a:lnTo>
                  <a:lnTo>
                    <a:pt x="67944" y="50393"/>
                  </a:lnTo>
                  <a:lnTo>
                    <a:pt x="67437" y="54559"/>
                  </a:lnTo>
                  <a:lnTo>
                    <a:pt x="66929" y="58724"/>
                  </a:lnTo>
                  <a:lnTo>
                    <a:pt x="65912" y="62611"/>
                  </a:lnTo>
                  <a:lnTo>
                    <a:pt x="64388" y="66217"/>
                  </a:lnTo>
                  <a:lnTo>
                    <a:pt x="62992" y="69824"/>
                  </a:lnTo>
                  <a:lnTo>
                    <a:pt x="32131" y="98679"/>
                  </a:lnTo>
                  <a:lnTo>
                    <a:pt x="10287" y="112623"/>
                  </a:lnTo>
                  <a:lnTo>
                    <a:pt x="0" y="97383"/>
                  </a:lnTo>
                  <a:lnTo>
                    <a:pt x="7619" y="92811"/>
                  </a:lnTo>
                  <a:lnTo>
                    <a:pt x="14097" y="88747"/>
                  </a:lnTo>
                  <a:lnTo>
                    <a:pt x="41529" y="66827"/>
                  </a:lnTo>
                  <a:lnTo>
                    <a:pt x="43687" y="64135"/>
                  </a:lnTo>
                  <a:lnTo>
                    <a:pt x="45212" y="61417"/>
                  </a:lnTo>
                  <a:lnTo>
                    <a:pt x="46227" y="58674"/>
                  </a:lnTo>
                  <a:lnTo>
                    <a:pt x="47370" y="55930"/>
                  </a:lnTo>
                  <a:lnTo>
                    <a:pt x="48006" y="53035"/>
                  </a:lnTo>
                  <a:lnTo>
                    <a:pt x="48387" y="49987"/>
                  </a:lnTo>
                  <a:lnTo>
                    <a:pt x="48641" y="46939"/>
                  </a:lnTo>
                  <a:lnTo>
                    <a:pt x="48768" y="43535"/>
                  </a:lnTo>
                  <a:lnTo>
                    <a:pt x="48768" y="39776"/>
                  </a:lnTo>
                  <a:lnTo>
                    <a:pt x="48768" y="29260"/>
                  </a:lnTo>
                  <a:lnTo>
                    <a:pt x="2667" y="29260"/>
                  </a:lnTo>
                  <a:lnTo>
                    <a:pt x="2667" y="12649"/>
                  </a:lnTo>
                  <a:close/>
                </a:path>
                <a:path w="254635" h="142240">
                  <a:moveTo>
                    <a:pt x="142367" y="5334"/>
                  </a:moveTo>
                  <a:lnTo>
                    <a:pt x="161544" y="5334"/>
                  </a:lnTo>
                  <a:lnTo>
                    <a:pt x="161544" y="22860"/>
                  </a:lnTo>
                  <a:lnTo>
                    <a:pt x="217931" y="22860"/>
                  </a:lnTo>
                  <a:lnTo>
                    <a:pt x="217931" y="5334"/>
                  </a:lnTo>
                  <a:lnTo>
                    <a:pt x="237108" y="5334"/>
                  </a:lnTo>
                  <a:lnTo>
                    <a:pt x="237108" y="69951"/>
                  </a:lnTo>
                  <a:lnTo>
                    <a:pt x="142367" y="69951"/>
                  </a:lnTo>
                  <a:lnTo>
                    <a:pt x="142367" y="5334"/>
                  </a:lnTo>
                  <a:close/>
                </a:path>
                <a:path w="254635" h="142240">
                  <a:moveTo>
                    <a:pt x="93725" y="0"/>
                  </a:moveTo>
                  <a:lnTo>
                    <a:pt x="113156" y="0"/>
                  </a:lnTo>
                  <a:lnTo>
                    <a:pt x="113156" y="141732"/>
                  </a:lnTo>
                  <a:lnTo>
                    <a:pt x="93725" y="141732"/>
                  </a:lnTo>
                  <a:lnTo>
                    <a:pt x="93725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6" name="object 506"/>
            <p:cNvSpPr/>
            <p:nvPr/>
          </p:nvSpPr>
          <p:spPr>
            <a:xfrm>
              <a:off x="3042539" y="8900744"/>
              <a:ext cx="41275" cy="142875"/>
            </a:xfrm>
            <a:custGeom>
              <a:avLst/>
              <a:gdLst/>
              <a:ahLst/>
              <a:cxnLst/>
              <a:rect l="l" t="t" r="r" b="b"/>
              <a:pathLst>
                <a:path w="41275" h="142875">
                  <a:moveTo>
                    <a:pt x="40767" y="0"/>
                  </a:moveTo>
                  <a:lnTo>
                    <a:pt x="22479" y="0"/>
                  </a:lnTo>
                  <a:lnTo>
                    <a:pt x="17123" y="7010"/>
                  </a:lnTo>
                  <a:lnTo>
                    <a:pt x="1397" y="48729"/>
                  </a:lnTo>
                  <a:lnTo>
                    <a:pt x="0" y="68122"/>
                  </a:lnTo>
                  <a:lnTo>
                    <a:pt x="0" y="74218"/>
                  </a:lnTo>
                  <a:lnTo>
                    <a:pt x="8602" y="120157"/>
                  </a:lnTo>
                  <a:lnTo>
                    <a:pt x="22479" y="142646"/>
                  </a:lnTo>
                  <a:lnTo>
                    <a:pt x="40767" y="142646"/>
                  </a:lnTo>
                  <a:lnTo>
                    <a:pt x="35313" y="134512"/>
                  </a:lnTo>
                  <a:lnTo>
                    <a:pt x="30765" y="126263"/>
                  </a:lnTo>
                  <a:lnTo>
                    <a:pt x="20097" y="83648"/>
                  </a:lnTo>
                  <a:lnTo>
                    <a:pt x="19812" y="74980"/>
                  </a:lnTo>
                  <a:lnTo>
                    <a:pt x="19812" y="67360"/>
                  </a:lnTo>
                  <a:lnTo>
                    <a:pt x="27426" y="23760"/>
                  </a:lnTo>
                  <a:lnTo>
                    <a:pt x="35478" y="7720"/>
                  </a:lnTo>
                  <a:lnTo>
                    <a:pt x="40767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7" name="object 507"/>
            <p:cNvSpPr/>
            <p:nvPr/>
          </p:nvSpPr>
          <p:spPr>
            <a:xfrm>
              <a:off x="3042539" y="8900744"/>
              <a:ext cx="41275" cy="142875"/>
            </a:xfrm>
            <a:custGeom>
              <a:avLst/>
              <a:gdLst/>
              <a:ahLst/>
              <a:cxnLst/>
              <a:rect l="l" t="t" r="r" b="b"/>
              <a:pathLst>
                <a:path w="41275" h="142875">
                  <a:moveTo>
                    <a:pt x="22479" y="0"/>
                  </a:moveTo>
                  <a:lnTo>
                    <a:pt x="40767" y="0"/>
                  </a:lnTo>
                  <a:lnTo>
                    <a:pt x="35478" y="7720"/>
                  </a:lnTo>
                  <a:lnTo>
                    <a:pt x="31035" y="15640"/>
                  </a:lnTo>
                  <a:lnTo>
                    <a:pt x="20119" y="58240"/>
                  </a:lnTo>
                  <a:lnTo>
                    <a:pt x="19812" y="67360"/>
                  </a:lnTo>
                  <a:lnTo>
                    <a:pt x="19812" y="74980"/>
                  </a:lnTo>
                  <a:lnTo>
                    <a:pt x="27122" y="117900"/>
                  </a:lnTo>
                  <a:lnTo>
                    <a:pt x="40767" y="142646"/>
                  </a:lnTo>
                  <a:lnTo>
                    <a:pt x="22479" y="142646"/>
                  </a:lnTo>
                  <a:lnTo>
                    <a:pt x="3107" y="102850"/>
                  </a:lnTo>
                  <a:lnTo>
                    <a:pt x="0" y="74218"/>
                  </a:lnTo>
                  <a:lnTo>
                    <a:pt x="0" y="68122"/>
                  </a:lnTo>
                  <a:lnTo>
                    <a:pt x="8602" y="22402"/>
                  </a:lnTo>
                  <a:lnTo>
                    <a:pt x="17123" y="7010"/>
                  </a:lnTo>
                  <a:lnTo>
                    <a:pt x="22479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8" name="object 508"/>
            <p:cNvSpPr/>
            <p:nvPr/>
          </p:nvSpPr>
          <p:spPr>
            <a:xfrm>
              <a:off x="3091052" y="8897696"/>
              <a:ext cx="247015" cy="146050"/>
            </a:xfrm>
            <a:custGeom>
              <a:avLst/>
              <a:gdLst/>
              <a:ahLst/>
              <a:cxnLst/>
              <a:rect l="l" t="t" r="r" b="b"/>
              <a:pathLst>
                <a:path w="247014" h="146050">
                  <a:moveTo>
                    <a:pt x="208914" y="85039"/>
                  </a:moveTo>
                  <a:lnTo>
                    <a:pt x="196342" y="85039"/>
                  </a:lnTo>
                  <a:lnTo>
                    <a:pt x="190500" y="85648"/>
                  </a:lnTo>
                  <a:lnTo>
                    <a:pt x="158369" y="107899"/>
                  </a:lnTo>
                  <a:lnTo>
                    <a:pt x="158369" y="123139"/>
                  </a:lnTo>
                  <a:lnTo>
                    <a:pt x="190500" y="145389"/>
                  </a:lnTo>
                  <a:lnTo>
                    <a:pt x="196342" y="145999"/>
                  </a:lnTo>
                  <a:lnTo>
                    <a:pt x="208914" y="145999"/>
                  </a:lnTo>
                  <a:lnTo>
                    <a:pt x="243586" y="130302"/>
                  </a:lnTo>
                  <a:lnTo>
                    <a:pt x="199262" y="130302"/>
                  </a:lnTo>
                  <a:lnTo>
                    <a:pt x="196087" y="129971"/>
                  </a:lnTo>
                  <a:lnTo>
                    <a:pt x="189992" y="128651"/>
                  </a:lnTo>
                  <a:lnTo>
                    <a:pt x="187325" y="127736"/>
                  </a:lnTo>
                  <a:lnTo>
                    <a:pt x="185038" y="126568"/>
                  </a:lnTo>
                  <a:lnTo>
                    <a:pt x="182625" y="125399"/>
                  </a:lnTo>
                  <a:lnTo>
                    <a:pt x="180721" y="124028"/>
                  </a:lnTo>
                  <a:lnTo>
                    <a:pt x="177926" y="120878"/>
                  </a:lnTo>
                  <a:lnTo>
                    <a:pt x="177164" y="119176"/>
                  </a:lnTo>
                  <a:lnTo>
                    <a:pt x="177164" y="111861"/>
                  </a:lnTo>
                  <a:lnTo>
                    <a:pt x="177926" y="110159"/>
                  </a:lnTo>
                  <a:lnTo>
                    <a:pt x="180721" y="107010"/>
                  </a:lnTo>
                  <a:lnTo>
                    <a:pt x="182625" y="105638"/>
                  </a:lnTo>
                  <a:lnTo>
                    <a:pt x="185038" y="104470"/>
                  </a:lnTo>
                  <a:lnTo>
                    <a:pt x="187325" y="103301"/>
                  </a:lnTo>
                  <a:lnTo>
                    <a:pt x="189992" y="102387"/>
                  </a:lnTo>
                  <a:lnTo>
                    <a:pt x="196087" y="101066"/>
                  </a:lnTo>
                  <a:lnTo>
                    <a:pt x="199262" y="100736"/>
                  </a:lnTo>
                  <a:lnTo>
                    <a:pt x="243586" y="100736"/>
                  </a:lnTo>
                  <a:lnTo>
                    <a:pt x="241300" y="97383"/>
                  </a:lnTo>
                  <a:lnTo>
                    <a:pt x="238125" y="94538"/>
                  </a:lnTo>
                  <a:lnTo>
                    <a:pt x="230250" y="89865"/>
                  </a:lnTo>
                  <a:lnTo>
                    <a:pt x="225551" y="88087"/>
                  </a:lnTo>
                  <a:lnTo>
                    <a:pt x="214757" y="85648"/>
                  </a:lnTo>
                  <a:lnTo>
                    <a:pt x="208914" y="85039"/>
                  </a:lnTo>
                  <a:close/>
                </a:path>
                <a:path w="247014" h="146050">
                  <a:moveTo>
                    <a:pt x="243586" y="100736"/>
                  </a:moveTo>
                  <a:lnTo>
                    <a:pt x="205994" y="100736"/>
                  </a:lnTo>
                  <a:lnTo>
                    <a:pt x="209169" y="101066"/>
                  </a:lnTo>
                  <a:lnTo>
                    <a:pt x="215264" y="102387"/>
                  </a:lnTo>
                  <a:lnTo>
                    <a:pt x="218059" y="103301"/>
                  </a:lnTo>
                  <a:lnTo>
                    <a:pt x="222631" y="105638"/>
                  </a:lnTo>
                  <a:lnTo>
                    <a:pt x="224536" y="107010"/>
                  </a:lnTo>
                  <a:lnTo>
                    <a:pt x="225933" y="108585"/>
                  </a:lnTo>
                  <a:lnTo>
                    <a:pt x="227457" y="110159"/>
                  </a:lnTo>
                  <a:lnTo>
                    <a:pt x="228092" y="111861"/>
                  </a:lnTo>
                  <a:lnTo>
                    <a:pt x="228092" y="119176"/>
                  </a:lnTo>
                  <a:lnTo>
                    <a:pt x="227457" y="120878"/>
                  </a:lnTo>
                  <a:lnTo>
                    <a:pt x="225933" y="122453"/>
                  </a:lnTo>
                  <a:lnTo>
                    <a:pt x="224536" y="124028"/>
                  </a:lnTo>
                  <a:lnTo>
                    <a:pt x="205994" y="130302"/>
                  </a:lnTo>
                  <a:lnTo>
                    <a:pt x="243586" y="130302"/>
                  </a:lnTo>
                  <a:lnTo>
                    <a:pt x="245872" y="126949"/>
                  </a:lnTo>
                  <a:lnTo>
                    <a:pt x="247014" y="123139"/>
                  </a:lnTo>
                  <a:lnTo>
                    <a:pt x="247014" y="107899"/>
                  </a:lnTo>
                  <a:lnTo>
                    <a:pt x="245872" y="104089"/>
                  </a:lnTo>
                  <a:lnTo>
                    <a:pt x="243586" y="100736"/>
                  </a:lnTo>
                  <a:close/>
                </a:path>
                <a:path w="247014" h="146050">
                  <a:moveTo>
                    <a:pt x="182372" y="24841"/>
                  </a:moveTo>
                  <a:lnTo>
                    <a:pt x="163195" y="24841"/>
                  </a:lnTo>
                  <a:lnTo>
                    <a:pt x="163195" y="37896"/>
                  </a:lnTo>
                  <a:lnTo>
                    <a:pt x="162433" y="41224"/>
                  </a:lnTo>
                  <a:lnTo>
                    <a:pt x="134493" y="67919"/>
                  </a:lnTo>
                  <a:lnTo>
                    <a:pt x="129667" y="71170"/>
                  </a:lnTo>
                  <a:lnTo>
                    <a:pt x="140970" y="85191"/>
                  </a:lnTo>
                  <a:lnTo>
                    <a:pt x="144780" y="82550"/>
                  </a:lnTo>
                  <a:lnTo>
                    <a:pt x="148463" y="79933"/>
                  </a:lnTo>
                  <a:lnTo>
                    <a:pt x="151892" y="77343"/>
                  </a:lnTo>
                  <a:lnTo>
                    <a:pt x="155194" y="74752"/>
                  </a:lnTo>
                  <a:lnTo>
                    <a:pt x="158623" y="72136"/>
                  </a:lnTo>
                  <a:lnTo>
                    <a:pt x="161798" y="69494"/>
                  </a:lnTo>
                  <a:lnTo>
                    <a:pt x="165354" y="66751"/>
                  </a:lnTo>
                  <a:lnTo>
                    <a:pt x="168148" y="64389"/>
                  </a:lnTo>
                  <a:lnTo>
                    <a:pt x="172212" y="60426"/>
                  </a:lnTo>
                  <a:lnTo>
                    <a:pt x="173355" y="58978"/>
                  </a:lnTo>
                  <a:lnTo>
                    <a:pt x="173736" y="58064"/>
                  </a:lnTo>
                  <a:lnTo>
                    <a:pt x="200482" y="58064"/>
                  </a:lnTo>
                  <a:lnTo>
                    <a:pt x="182499" y="37642"/>
                  </a:lnTo>
                  <a:lnTo>
                    <a:pt x="182372" y="24841"/>
                  </a:lnTo>
                  <a:close/>
                </a:path>
                <a:path w="247014" h="146050">
                  <a:moveTo>
                    <a:pt x="246507" y="0"/>
                  </a:moveTo>
                  <a:lnTo>
                    <a:pt x="227330" y="0"/>
                  </a:lnTo>
                  <a:lnTo>
                    <a:pt x="227330" y="34899"/>
                  </a:lnTo>
                  <a:lnTo>
                    <a:pt x="204597" y="34899"/>
                  </a:lnTo>
                  <a:lnTo>
                    <a:pt x="204597" y="51206"/>
                  </a:lnTo>
                  <a:lnTo>
                    <a:pt x="227330" y="51206"/>
                  </a:lnTo>
                  <a:lnTo>
                    <a:pt x="227330" y="84277"/>
                  </a:lnTo>
                  <a:lnTo>
                    <a:pt x="246507" y="84277"/>
                  </a:lnTo>
                  <a:lnTo>
                    <a:pt x="246507" y="0"/>
                  </a:lnTo>
                  <a:close/>
                </a:path>
                <a:path w="247014" h="146050">
                  <a:moveTo>
                    <a:pt x="200482" y="58064"/>
                  </a:moveTo>
                  <a:lnTo>
                    <a:pt x="173862" y="58064"/>
                  </a:lnTo>
                  <a:lnTo>
                    <a:pt x="174117" y="58877"/>
                  </a:lnTo>
                  <a:lnTo>
                    <a:pt x="185038" y="67665"/>
                  </a:lnTo>
                  <a:lnTo>
                    <a:pt x="190626" y="71831"/>
                  </a:lnTo>
                  <a:lnTo>
                    <a:pt x="196976" y="76149"/>
                  </a:lnTo>
                  <a:lnTo>
                    <a:pt x="203708" y="80619"/>
                  </a:lnTo>
                  <a:lnTo>
                    <a:pt x="213995" y="67056"/>
                  </a:lnTo>
                  <a:lnTo>
                    <a:pt x="210058" y="64617"/>
                  </a:lnTo>
                  <a:lnTo>
                    <a:pt x="206375" y="62128"/>
                  </a:lnTo>
                  <a:lnTo>
                    <a:pt x="200482" y="58064"/>
                  </a:lnTo>
                  <a:close/>
                </a:path>
                <a:path w="247014" h="146050">
                  <a:moveTo>
                    <a:pt x="208787" y="8534"/>
                  </a:moveTo>
                  <a:lnTo>
                    <a:pt x="135636" y="8534"/>
                  </a:lnTo>
                  <a:lnTo>
                    <a:pt x="135636" y="24841"/>
                  </a:lnTo>
                  <a:lnTo>
                    <a:pt x="208787" y="24841"/>
                  </a:lnTo>
                  <a:lnTo>
                    <a:pt x="208787" y="8534"/>
                  </a:lnTo>
                  <a:close/>
                </a:path>
                <a:path w="247014" h="146050">
                  <a:moveTo>
                    <a:pt x="109093" y="89001"/>
                  </a:moveTo>
                  <a:lnTo>
                    <a:pt x="18669" y="89001"/>
                  </a:lnTo>
                  <a:lnTo>
                    <a:pt x="18669" y="105308"/>
                  </a:lnTo>
                  <a:lnTo>
                    <a:pt x="89916" y="105308"/>
                  </a:lnTo>
                  <a:lnTo>
                    <a:pt x="89916" y="143408"/>
                  </a:lnTo>
                  <a:lnTo>
                    <a:pt x="109093" y="143408"/>
                  </a:lnTo>
                  <a:lnTo>
                    <a:pt x="109093" y="89001"/>
                  </a:lnTo>
                  <a:close/>
                </a:path>
                <a:path w="247014" h="146050">
                  <a:moveTo>
                    <a:pt x="41656" y="4724"/>
                  </a:moveTo>
                  <a:lnTo>
                    <a:pt x="30226" y="4724"/>
                  </a:lnTo>
                  <a:lnTo>
                    <a:pt x="25146" y="5638"/>
                  </a:lnTo>
                  <a:lnTo>
                    <a:pt x="0" y="32816"/>
                  </a:lnTo>
                  <a:lnTo>
                    <a:pt x="0" y="47752"/>
                  </a:lnTo>
                  <a:lnTo>
                    <a:pt x="30226" y="75742"/>
                  </a:lnTo>
                  <a:lnTo>
                    <a:pt x="41656" y="75742"/>
                  </a:lnTo>
                  <a:lnTo>
                    <a:pt x="67904" y="59283"/>
                  </a:lnTo>
                  <a:lnTo>
                    <a:pt x="33147" y="59283"/>
                  </a:lnTo>
                  <a:lnTo>
                    <a:pt x="30607" y="58801"/>
                  </a:lnTo>
                  <a:lnTo>
                    <a:pt x="28448" y="57835"/>
                  </a:lnTo>
                  <a:lnTo>
                    <a:pt x="26162" y="56870"/>
                  </a:lnTo>
                  <a:lnTo>
                    <a:pt x="24384" y="55626"/>
                  </a:lnTo>
                  <a:lnTo>
                    <a:pt x="21336" y="52578"/>
                  </a:lnTo>
                  <a:lnTo>
                    <a:pt x="20193" y="50850"/>
                  </a:lnTo>
                  <a:lnTo>
                    <a:pt x="18669" y="46990"/>
                  </a:lnTo>
                  <a:lnTo>
                    <a:pt x="18288" y="45059"/>
                  </a:lnTo>
                  <a:lnTo>
                    <a:pt x="18288" y="35407"/>
                  </a:lnTo>
                  <a:lnTo>
                    <a:pt x="28448" y="22631"/>
                  </a:lnTo>
                  <a:lnTo>
                    <a:pt x="30607" y="21666"/>
                  </a:lnTo>
                  <a:lnTo>
                    <a:pt x="33147" y="21183"/>
                  </a:lnTo>
                  <a:lnTo>
                    <a:pt x="67893" y="21183"/>
                  </a:lnTo>
                  <a:lnTo>
                    <a:pt x="67818" y="21005"/>
                  </a:lnTo>
                  <a:lnTo>
                    <a:pt x="65532" y="17576"/>
                  </a:lnTo>
                  <a:lnTo>
                    <a:pt x="59436" y="11684"/>
                  </a:lnTo>
                  <a:lnTo>
                    <a:pt x="55626" y="9296"/>
                  </a:lnTo>
                  <a:lnTo>
                    <a:pt x="46736" y="5638"/>
                  </a:lnTo>
                  <a:lnTo>
                    <a:pt x="41656" y="4724"/>
                  </a:lnTo>
                  <a:close/>
                </a:path>
                <a:path w="247014" h="146050">
                  <a:moveTo>
                    <a:pt x="67893" y="21183"/>
                  </a:moveTo>
                  <a:lnTo>
                    <a:pt x="38735" y="21183"/>
                  </a:lnTo>
                  <a:lnTo>
                    <a:pt x="41275" y="21666"/>
                  </a:lnTo>
                  <a:lnTo>
                    <a:pt x="43434" y="22631"/>
                  </a:lnTo>
                  <a:lnTo>
                    <a:pt x="53594" y="35407"/>
                  </a:lnTo>
                  <a:lnTo>
                    <a:pt x="53594" y="45059"/>
                  </a:lnTo>
                  <a:lnTo>
                    <a:pt x="43434" y="57835"/>
                  </a:lnTo>
                  <a:lnTo>
                    <a:pt x="41275" y="58801"/>
                  </a:lnTo>
                  <a:lnTo>
                    <a:pt x="38735" y="59283"/>
                  </a:lnTo>
                  <a:lnTo>
                    <a:pt x="67904" y="59283"/>
                  </a:lnTo>
                  <a:lnTo>
                    <a:pt x="71120" y="51765"/>
                  </a:lnTo>
                  <a:lnTo>
                    <a:pt x="71882" y="47752"/>
                  </a:lnTo>
                  <a:lnTo>
                    <a:pt x="71882" y="32816"/>
                  </a:lnTo>
                  <a:lnTo>
                    <a:pt x="71120" y="28829"/>
                  </a:lnTo>
                  <a:lnTo>
                    <a:pt x="67893" y="21183"/>
                  </a:lnTo>
                  <a:close/>
                </a:path>
                <a:path w="247014" h="146050">
                  <a:moveTo>
                    <a:pt x="109093" y="0"/>
                  </a:moveTo>
                  <a:lnTo>
                    <a:pt x="90043" y="0"/>
                  </a:lnTo>
                  <a:lnTo>
                    <a:pt x="90043" y="82600"/>
                  </a:lnTo>
                  <a:lnTo>
                    <a:pt x="109093" y="82600"/>
                  </a:lnTo>
                  <a:lnTo>
                    <a:pt x="109093" y="63246"/>
                  </a:lnTo>
                  <a:lnTo>
                    <a:pt x="127381" y="63246"/>
                  </a:lnTo>
                  <a:lnTo>
                    <a:pt x="127381" y="46786"/>
                  </a:lnTo>
                  <a:lnTo>
                    <a:pt x="109093" y="46786"/>
                  </a:lnTo>
                  <a:lnTo>
                    <a:pt x="109093" y="33985"/>
                  </a:lnTo>
                  <a:lnTo>
                    <a:pt x="127381" y="33985"/>
                  </a:lnTo>
                  <a:lnTo>
                    <a:pt x="127381" y="17526"/>
                  </a:lnTo>
                  <a:lnTo>
                    <a:pt x="109093" y="17526"/>
                  </a:lnTo>
                  <a:lnTo>
                    <a:pt x="109093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9" name="object 509"/>
            <p:cNvSpPr/>
            <p:nvPr/>
          </p:nvSpPr>
          <p:spPr>
            <a:xfrm>
              <a:off x="3091052" y="8897696"/>
              <a:ext cx="247015" cy="146050"/>
            </a:xfrm>
            <a:custGeom>
              <a:avLst/>
              <a:gdLst/>
              <a:ahLst/>
              <a:cxnLst/>
              <a:rect l="l" t="t" r="r" b="b"/>
              <a:pathLst>
                <a:path w="247014" h="146050">
                  <a:moveTo>
                    <a:pt x="202692" y="100736"/>
                  </a:moveTo>
                  <a:lnTo>
                    <a:pt x="199262" y="100736"/>
                  </a:lnTo>
                  <a:lnTo>
                    <a:pt x="196087" y="101066"/>
                  </a:lnTo>
                  <a:lnTo>
                    <a:pt x="193039" y="101727"/>
                  </a:lnTo>
                  <a:lnTo>
                    <a:pt x="189992" y="102387"/>
                  </a:lnTo>
                  <a:lnTo>
                    <a:pt x="187325" y="103301"/>
                  </a:lnTo>
                  <a:lnTo>
                    <a:pt x="185038" y="104470"/>
                  </a:lnTo>
                  <a:lnTo>
                    <a:pt x="182625" y="105638"/>
                  </a:lnTo>
                  <a:lnTo>
                    <a:pt x="180721" y="107010"/>
                  </a:lnTo>
                  <a:lnTo>
                    <a:pt x="179324" y="108585"/>
                  </a:lnTo>
                  <a:lnTo>
                    <a:pt x="177926" y="110159"/>
                  </a:lnTo>
                  <a:lnTo>
                    <a:pt x="177164" y="111861"/>
                  </a:lnTo>
                  <a:lnTo>
                    <a:pt x="177164" y="113690"/>
                  </a:lnTo>
                  <a:lnTo>
                    <a:pt x="177164" y="117348"/>
                  </a:lnTo>
                  <a:lnTo>
                    <a:pt x="177164" y="119176"/>
                  </a:lnTo>
                  <a:lnTo>
                    <a:pt x="177926" y="120878"/>
                  </a:lnTo>
                  <a:lnTo>
                    <a:pt x="179324" y="122453"/>
                  </a:lnTo>
                  <a:lnTo>
                    <a:pt x="180721" y="124028"/>
                  </a:lnTo>
                  <a:lnTo>
                    <a:pt x="182625" y="125399"/>
                  </a:lnTo>
                  <a:lnTo>
                    <a:pt x="185038" y="126568"/>
                  </a:lnTo>
                  <a:lnTo>
                    <a:pt x="187325" y="127736"/>
                  </a:lnTo>
                  <a:lnTo>
                    <a:pt x="189992" y="128651"/>
                  </a:lnTo>
                  <a:lnTo>
                    <a:pt x="193039" y="129311"/>
                  </a:lnTo>
                  <a:lnTo>
                    <a:pt x="196087" y="129971"/>
                  </a:lnTo>
                  <a:lnTo>
                    <a:pt x="199262" y="130302"/>
                  </a:lnTo>
                  <a:lnTo>
                    <a:pt x="202692" y="130302"/>
                  </a:lnTo>
                  <a:lnTo>
                    <a:pt x="205994" y="130302"/>
                  </a:lnTo>
                  <a:lnTo>
                    <a:pt x="209169" y="129971"/>
                  </a:lnTo>
                  <a:lnTo>
                    <a:pt x="212217" y="129311"/>
                  </a:lnTo>
                  <a:lnTo>
                    <a:pt x="215264" y="128651"/>
                  </a:lnTo>
                  <a:lnTo>
                    <a:pt x="218059" y="127736"/>
                  </a:lnTo>
                  <a:lnTo>
                    <a:pt x="220345" y="126568"/>
                  </a:lnTo>
                  <a:lnTo>
                    <a:pt x="222631" y="125399"/>
                  </a:lnTo>
                  <a:lnTo>
                    <a:pt x="224536" y="124028"/>
                  </a:lnTo>
                  <a:lnTo>
                    <a:pt x="225933" y="122453"/>
                  </a:lnTo>
                  <a:lnTo>
                    <a:pt x="227457" y="120878"/>
                  </a:lnTo>
                  <a:lnTo>
                    <a:pt x="228092" y="119176"/>
                  </a:lnTo>
                  <a:lnTo>
                    <a:pt x="228092" y="117348"/>
                  </a:lnTo>
                  <a:lnTo>
                    <a:pt x="228092" y="113690"/>
                  </a:lnTo>
                  <a:lnTo>
                    <a:pt x="228092" y="111861"/>
                  </a:lnTo>
                  <a:lnTo>
                    <a:pt x="227457" y="110159"/>
                  </a:lnTo>
                  <a:lnTo>
                    <a:pt x="225933" y="108585"/>
                  </a:lnTo>
                  <a:lnTo>
                    <a:pt x="224536" y="107010"/>
                  </a:lnTo>
                  <a:lnTo>
                    <a:pt x="205994" y="100736"/>
                  </a:lnTo>
                  <a:lnTo>
                    <a:pt x="202692" y="100736"/>
                  </a:lnTo>
                  <a:close/>
                </a:path>
                <a:path w="247014" h="146050">
                  <a:moveTo>
                    <a:pt x="18669" y="89001"/>
                  </a:moveTo>
                  <a:lnTo>
                    <a:pt x="109093" y="89001"/>
                  </a:lnTo>
                  <a:lnTo>
                    <a:pt x="109093" y="143408"/>
                  </a:lnTo>
                  <a:lnTo>
                    <a:pt x="89916" y="143408"/>
                  </a:lnTo>
                  <a:lnTo>
                    <a:pt x="89916" y="105308"/>
                  </a:lnTo>
                  <a:lnTo>
                    <a:pt x="18669" y="105308"/>
                  </a:lnTo>
                  <a:lnTo>
                    <a:pt x="18669" y="89001"/>
                  </a:lnTo>
                  <a:close/>
                </a:path>
                <a:path w="247014" h="146050">
                  <a:moveTo>
                    <a:pt x="202692" y="85039"/>
                  </a:moveTo>
                  <a:lnTo>
                    <a:pt x="208914" y="85039"/>
                  </a:lnTo>
                  <a:lnTo>
                    <a:pt x="214757" y="85648"/>
                  </a:lnTo>
                  <a:lnTo>
                    <a:pt x="220218" y="86868"/>
                  </a:lnTo>
                  <a:lnTo>
                    <a:pt x="225551" y="88087"/>
                  </a:lnTo>
                  <a:lnTo>
                    <a:pt x="230250" y="89865"/>
                  </a:lnTo>
                  <a:lnTo>
                    <a:pt x="234187" y="92202"/>
                  </a:lnTo>
                  <a:lnTo>
                    <a:pt x="238125" y="94538"/>
                  </a:lnTo>
                  <a:lnTo>
                    <a:pt x="241300" y="97383"/>
                  </a:lnTo>
                  <a:lnTo>
                    <a:pt x="243586" y="100736"/>
                  </a:lnTo>
                  <a:lnTo>
                    <a:pt x="245872" y="104089"/>
                  </a:lnTo>
                  <a:lnTo>
                    <a:pt x="247014" y="107899"/>
                  </a:lnTo>
                  <a:lnTo>
                    <a:pt x="247014" y="112166"/>
                  </a:lnTo>
                  <a:lnTo>
                    <a:pt x="247014" y="118872"/>
                  </a:lnTo>
                  <a:lnTo>
                    <a:pt x="247014" y="123139"/>
                  </a:lnTo>
                  <a:lnTo>
                    <a:pt x="245872" y="126949"/>
                  </a:lnTo>
                  <a:lnTo>
                    <a:pt x="243586" y="130302"/>
                  </a:lnTo>
                  <a:lnTo>
                    <a:pt x="241300" y="133654"/>
                  </a:lnTo>
                  <a:lnTo>
                    <a:pt x="238125" y="136499"/>
                  </a:lnTo>
                  <a:lnTo>
                    <a:pt x="234187" y="138836"/>
                  </a:lnTo>
                  <a:lnTo>
                    <a:pt x="230250" y="141173"/>
                  </a:lnTo>
                  <a:lnTo>
                    <a:pt x="225551" y="142951"/>
                  </a:lnTo>
                  <a:lnTo>
                    <a:pt x="220218" y="144170"/>
                  </a:lnTo>
                  <a:lnTo>
                    <a:pt x="214757" y="145389"/>
                  </a:lnTo>
                  <a:lnTo>
                    <a:pt x="208914" y="145999"/>
                  </a:lnTo>
                  <a:lnTo>
                    <a:pt x="202692" y="145999"/>
                  </a:lnTo>
                  <a:lnTo>
                    <a:pt x="196342" y="145999"/>
                  </a:lnTo>
                  <a:lnTo>
                    <a:pt x="190500" y="145389"/>
                  </a:lnTo>
                  <a:lnTo>
                    <a:pt x="185166" y="144170"/>
                  </a:lnTo>
                  <a:lnTo>
                    <a:pt x="179705" y="142951"/>
                  </a:lnTo>
                  <a:lnTo>
                    <a:pt x="161798" y="130302"/>
                  </a:lnTo>
                  <a:lnTo>
                    <a:pt x="159512" y="126949"/>
                  </a:lnTo>
                  <a:lnTo>
                    <a:pt x="158369" y="123139"/>
                  </a:lnTo>
                  <a:lnTo>
                    <a:pt x="158369" y="118872"/>
                  </a:lnTo>
                  <a:lnTo>
                    <a:pt x="158369" y="112166"/>
                  </a:lnTo>
                  <a:lnTo>
                    <a:pt x="158369" y="107899"/>
                  </a:lnTo>
                  <a:lnTo>
                    <a:pt x="159512" y="104089"/>
                  </a:lnTo>
                  <a:lnTo>
                    <a:pt x="185166" y="86868"/>
                  </a:lnTo>
                  <a:lnTo>
                    <a:pt x="190500" y="85648"/>
                  </a:lnTo>
                  <a:lnTo>
                    <a:pt x="196342" y="85039"/>
                  </a:lnTo>
                  <a:lnTo>
                    <a:pt x="202692" y="85039"/>
                  </a:lnTo>
                  <a:close/>
                </a:path>
                <a:path w="247014" h="146050">
                  <a:moveTo>
                    <a:pt x="35941" y="21183"/>
                  </a:moveTo>
                  <a:lnTo>
                    <a:pt x="33147" y="21183"/>
                  </a:lnTo>
                  <a:lnTo>
                    <a:pt x="30607" y="21666"/>
                  </a:lnTo>
                  <a:lnTo>
                    <a:pt x="28448" y="22631"/>
                  </a:lnTo>
                  <a:lnTo>
                    <a:pt x="26162" y="23596"/>
                  </a:lnTo>
                  <a:lnTo>
                    <a:pt x="24384" y="24841"/>
                  </a:lnTo>
                  <a:lnTo>
                    <a:pt x="22860" y="26365"/>
                  </a:lnTo>
                  <a:lnTo>
                    <a:pt x="21336" y="27889"/>
                  </a:lnTo>
                  <a:lnTo>
                    <a:pt x="20193" y="29616"/>
                  </a:lnTo>
                  <a:lnTo>
                    <a:pt x="19431" y="31546"/>
                  </a:lnTo>
                  <a:lnTo>
                    <a:pt x="18669" y="33477"/>
                  </a:lnTo>
                  <a:lnTo>
                    <a:pt x="18288" y="35407"/>
                  </a:lnTo>
                  <a:lnTo>
                    <a:pt x="18288" y="37338"/>
                  </a:lnTo>
                  <a:lnTo>
                    <a:pt x="18288" y="43129"/>
                  </a:lnTo>
                  <a:lnTo>
                    <a:pt x="18288" y="45059"/>
                  </a:lnTo>
                  <a:lnTo>
                    <a:pt x="18669" y="46990"/>
                  </a:lnTo>
                  <a:lnTo>
                    <a:pt x="19431" y="48920"/>
                  </a:lnTo>
                  <a:lnTo>
                    <a:pt x="20193" y="50850"/>
                  </a:lnTo>
                  <a:lnTo>
                    <a:pt x="21336" y="52578"/>
                  </a:lnTo>
                  <a:lnTo>
                    <a:pt x="22860" y="54102"/>
                  </a:lnTo>
                  <a:lnTo>
                    <a:pt x="24384" y="55626"/>
                  </a:lnTo>
                  <a:lnTo>
                    <a:pt x="26162" y="56870"/>
                  </a:lnTo>
                  <a:lnTo>
                    <a:pt x="28448" y="57835"/>
                  </a:lnTo>
                  <a:lnTo>
                    <a:pt x="30607" y="58801"/>
                  </a:lnTo>
                  <a:lnTo>
                    <a:pt x="33147" y="59283"/>
                  </a:lnTo>
                  <a:lnTo>
                    <a:pt x="35941" y="59283"/>
                  </a:lnTo>
                  <a:lnTo>
                    <a:pt x="38735" y="59283"/>
                  </a:lnTo>
                  <a:lnTo>
                    <a:pt x="41275" y="58801"/>
                  </a:lnTo>
                  <a:lnTo>
                    <a:pt x="43434" y="57835"/>
                  </a:lnTo>
                  <a:lnTo>
                    <a:pt x="45720" y="56870"/>
                  </a:lnTo>
                  <a:lnTo>
                    <a:pt x="47498" y="55626"/>
                  </a:lnTo>
                  <a:lnTo>
                    <a:pt x="49022" y="54102"/>
                  </a:lnTo>
                  <a:lnTo>
                    <a:pt x="50546" y="52578"/>
                  </a:lnTo>
                  <a:lnTo>
                    <a:pt x="51689" y="50850"/>
                  </a:lnTo>
                  <a:lnTo>
                    <a:pt x="52451" y="48920"/>
                  </a:lnTo>
                  <a:lnTo>
                    <a:pt x="53213" y="46990"/>
                  </a:lnTo>
                  <a:lnTo>
                    <a:pt x="53594" y="45059"/>
                  </a:lnTo>
                  <a:lnTo>
                    <a:pt x="53594" y="43129"/>
                  </a:lnTo>
                  <a:lnTo>
                    <a:pt x="53594" y="37338"/>
                  </a:lnTo>
                  <a:lnTo>
                    <a:pt x="53594" y="35407"/>
                  </a:lnTo>
                  <a:lnTo>
                    <a:pt x="53213" y="33477"/>
                  </a:lnTo>
                  <a:lnTo>
                    <a:pt x="52451" y="31546"/>
                  </a:lnTo>
                  <a:lnTo>
                    <a:pt x="51689" y="29616"/>
                  </a:lnTo>
                  <a:lnTo>
                    <a:pt x="50546" y="27889"/>
                  </a:lnTo>
                  <a:lnTo>
                    <a:pt x="49022" y="26365"/>
                  </a:lnTo>
                  <a:lnTo>
                    <a:pt x="47498" y="24841"/>
                  </a:lnTo>
                  <a:lnTo>
                    <a:pt x="45720" y="23596"/>
                  </a:lnTo>
                  <a:lnTo>
                    <a:pt x="43434" y="22631"/>
                  </a:lnTo>
                  <a:lnTo>
                    <a:pt x="41275" y="21666"/>
                  </a:lnTo>
                  <a:lnTo>
                    <a:pt x="38735" y="21183"/>
                  </a:lnTo>
                  <a:lnTo>
                    <a:pt x="35941" y="21183"/>
                  </a:lnTo>
                  <a:close/>
                </a:path>
                <a:path w="247014" h="146050">
                  <a:moveTo>
                    <a:pt x="135636" y="8534"/>
                  </a:moveTo>
                  <a:lnTo>
                    <a:pt x="208787" y="8534"/>
                  </a:lnTo>
                  <a:lnTo>
                    <a:pt x="208787" y="24841"/>
                  </a:lnTo>
                  <a:lnTo>
                    <a:pt x="182372" y="24841"/>
                  </a:lnTo>
                  <a:lnTo>
                    <a:pt x="182372" y="34137"/>
                  </a:lnTo>
                  <a:lnTo>
                    <a:pt x="182372" y="35966"/>
                  </a:lnTo>
                  <a:lnTo>
                    <a:pt x="182499" y="37642"/>
                  </a:lnTo>
                  <a:lnTo>
                    <a:pt x="182752" y="39166"/>
                  </a:lnTo>
                  <a:lnTo>
                    <a:pt x="183007" y="40690"/>
                  </a:lnTo>
                  <a:lnTo>
                    <a:pt x="183514" y="42164"/>
                  </a:lnTo>
                  <a:lnTo>
                    <a:pt x="184276" y="43586"/>
                  </a:lnTo>
                  <a:lnTo>
                    <a:pt x="185038" y="45008"/>
                  </a:lnTo>
                  <a:lnTo>
                    <a:pt x="202692" y="59588"/>
                  </a:lnTo>
                  <a:lnTo>
                    <a:pt x="206375" y="62128"/>
                  </a:lnTo>
                  <a:lnTo>
                    <a:pt x="210058" y="64617"/>
                  </a:lnTo>
                  <a:lnTo>
                    <a:pt x="213995" y="67056"/>
                  </a:lnTo>
                  <a:lnTo>
                    <a:pt x="203708" y="80619"/>
                  </a:lnTo>
                  <a:lnTo>
                    <a:pt x="196976" y="76149"/>
                  </a:lnTo>
                  <a:lnTo>
                    <a:pt x="190626" y="71831"/>
                  </a:lnTo>
                  <a:lnTo>
                    <a:pt x="185038" y="67665"/>
                  </a:lnTo>
                  <a:lnTo>
                    <a:pt x="181737" y="65328"/>
                  </a:lnTo>
                  <a:lnTo>
                    <a:pt x="173862" y="58064"/>
                  </a:lnTo>
                  <a:lnTo>
                    <a:pt x="161798" y="69494"/>
                  </a:lnTo>
                  <a:lnTo>
                    <a:pt x="158623" y="72136"/>
                  </a:lnTo>
                  <a:lnTo>
                    <a:pt x="155194" y="74752"/>
                  </a:lnTo>
                  <a:lnTo>
                    <a:pt x="151892" y="77343"/>
                  </a:lnTo>
                  <a:lnTo>
                    <a:pt x="148463" y="79933"/>
                  </a:lnTo>
                  <a:lnTo>
                    <a:pt x="144780" y="82550"/>
                  </a:lnTo>
                  <a:lnTo>
                    <a:pt x="140970" y="85191"/>
                  </a:lnTo>
                  <a:lnTo>
                    <a:pt x="129667" y="71170"/>
                  </a:lnTo>
                  <a:lnTo>
                    <a:pt x="134493" y="67919"/>
                  </a:lnTo>
                  <a:lnTo>
                    <a:pt x="139192" y="64617"/>
                  </a:lnTo>
                  <a:lnTo>
                    <a:pt x="163195" y="37896"/>
                  </a:lnTo>
                  <a:lnTo>
                    <a:pt x="163195" y="34137"/>
                  </a:lnTo>
                  <a:lnTo>
                    <a:pt x="163195" y="24841"/>
                  </a:lnTo>
                  <a:lnTo>
                    <a:pt x="135636" y="24841"/>
                  </a:lnTo>
                  <a:lnTo>
                    <a:pt x="135636" y="8534"/>
                  </a:lnTo>
                  <a:close/>
                </a:path>
                <a:path w="247014" h="146050">
                  <a:moveTo>
                    <a:pt x="35941" y="4724"/>
                  </a:moveTo>
                  <a:lnTo>
                    <a:pt x="41656" y="4724"/>
                  </a:lnTo>
                  <a:lnTo>
                    <a:pt x="46736" y="5638"/>
                  </a:lnTo>
                  <a:lnTo>
                    <a:pt x="51181" y="7467"/>
                  </a:lnTo>
                  <a:lnTo>
                    <a:pt x="55626" y="9296"/>
                  </a:lnTo>
                  <a:lnTo>
                    <a:pt x="59436" y="11684"/>
                  </a:lnTo>
                  <a:lnTo>
                    <a:pt x="62484" y="14630"/>
                  </a:lnTo>
                  <a:lnTo>
                    <a:pt x="65532" y="17576"/>
                  </a:lnTo>
                  <a:lnTo>
                    <a:pt x="67818" y="21005"/>
                  </a:lnTo>
                  <a:lnTo>
                    <a:pt x="69469" y="24917"/>
                  </a:lnTo>
                  <a:lnTo>
                    <a:pt x="71120" y="28829"/>
                  </a:lnTo>
                  <a:lnTo>
                    <a:pt x="71882" y="32816"/>
                  </a:lnTo>
                  <a:lnTo>
                    <a:pt x="71882" y="36880"/>
                  </a:lnTo>
                  <a:lnTo>
                    <a:pt x="71882" y="43586"/>
                  </a:lnTo>
                  <a:lnTo>
                    <a:pt x="71882" y="47752"/>
                  </a:lnTo>
                  <a:lnTo>
                    <a:pt x="71120" y="51765"/>
                  </a:lnTo>
                  <a:lnTo>
                    <a:pt x="69469" y="55626"/>
                  </a:lnTo>
                  <a:lnTo>
                    <a:pt x="67818" y="59486"/>
                  </a:lnTo>
                  <a:lnTo>
                    <a:pt x="65532" y="62890"/>
                  </a:lnTo>
                  <a:lnTo>
                    <a:pt x="62484" y="65836"/>
                  </a:lnTo>
                  <a:lnTo>
                    <a:pt x="59436" y="68783"/>
                  </a:lnTo>
                  <a:lnTo>
                    <a:pt x="55626" y="71170"/>
                  </a:lnTo>
                  <a:lnTo>
                    <a:pt x="51181" y="72999"/>
                  </a:lnTo>
                  <a:lnTo>
                    <a:pt x="46736" y="74828"/>
                  </a:lnTo>
                  <a:lnTo>
                    <a:pt x="41656" y="75742"/>
                  </a:lnTo>
                  <a:lnTo>
                    <a:pt x="35941" y="75742"/>
                  </a:lnTo>
                  <a:lnTo>
                    <a:pt x="30226" y="75742"/>
                  </a:lnTo>
                  <a:lnTo>
                    <a:pt x="25146" y="74828"/>
                  </a:lnTo>
                  <a:lnTo>
                    <a:pt x="20701" y="72999"/>
                  </a:lnTo>
                  <a:lnTo>
                    <a:pt x="16256" y="71170"/>
                  </a:lnTo>
                  <a:lnTo>
                    <a:pt x="12446" y="68783"/>
                  </a:lnTo>
                  <a:lnTo>
                    <a:pt x="9398" y="65836"/>
                  </a:lnTo>
                  <a:lnTo>
                    <a:pt x="6350" y="62890"/>
                  </a:lnTo>
                  <a:lnTo>
                    <a:pt x="4064" y="59486"/>
                  </a:lnTo>
                  <a:lnTo>
                    <a:pt x="2413" y="55626"/>
                  </a:lnTo>
                  <a:lnTo>
                    <a:pt x="762" y="51765"/>
                  </a:lnTo>
                  <a:lnTo>
                    <a:pt x="0" y="47752"/>
                  </a:lnTo>
                  <a:lnTo>
                    <a:pt x="0" y="43586"/>
                  </a:lnTo>
                  <a:lnTo>
                    <a:pt x="0" y="36880"/>
                  </a:lnTo>
                  <a:lnTo>
                    <a:pt x="0" y="32816"/>
                  </a:lnTo>
                  <a:lnTo>
                    <a:pt x="762" y="28829"/>
                  </a:lnTo>
                  <a:lnTo>
                    <a:pt x="2413" y="24917"/>
                  </a:lnTo>
                  <a:lnTo>
                    <a:pt x="4064" y="21005"/>
                  </a:lnTo>
                  <a:lnTo>
                    <a:pt x="6350" y="17576"/>
                  </a:lnTo>
                  <a:lnTo>
                    <a:pt x="9398" y="14630"/>
                  </a:lnTo>
                  <a:lnTo>
                    <a:pt x="12446" y="11684"/>
                  </a:lnTo>
                  <a:lnTo>
                    <a:pt x="16256" y="9296"/>
                  </a:lnTo>
                  <a:lnTo>
                    <a:pt x="20701" y="7467"/>
                  </a:lnTo>
                  <a:lnTo>
                    <a:pt x="25146" y="5638"/>
                  </a:lnTo>
                  <a:lnTo>
                    <a:pt x="30226" y="4724"/>
                  </a:lnTo>
                  <a:lnTo>
                    <a:pt x="35941" y="4724"/>
                  </a:lnTo>
                  <a:close/>
                </a:path>
                <a:path w="247014" h="146050">
                  <a:moveTo>
                    <a:pt x="227330" y="0"/>
                  </a:moveTo>
                  <a:lnTo>
                    <a:pt x="246507" y="0"/>
                  </a:lnTo>
                  <a:lnTo>
                    <a:pt x="246507" y="84277"/>
                  </a:lnTo>
                  <a:lnTo>
                    <a:pt x="227330" y="84277"/>
                  </a:lnTo>
                  <a:lnTo>
                    <a:pt x="227330" y="51206"/>
                  </a:lnTo>
                  <a:lnTo>
                    <a:pt x="204597" y="51206"/>
                  </a:lnTo>
                  <a:lnTo>
                    <a:pt x="204597" y="34899"/>
                  </a:lnTo>
                  <a:lnTo>
                    <a:pt x="227330" y="34899"/>
                  </a:lnTo>
                  <a:lnTo>
                    <a:pt x="227330" y="0"/>
                  </a:lnTo>
                  <a:close/>
                </a:path>
                <a:path w="247014" h="146050">
                  <a:moveTo>
                    <a:pt x="90043" y="0"/>
                  </a:moveTo>
                  <a:lnTo>
                    <a:pt x="109093" y="0"/>
                  </a:lnTo>
                  <a:lnTo>
                    <a:pt x="109093" y="17526"/>
                  </a:lnTo>
                  <a:lnTo>
                    <a:pt x="127381" y="17526"/>
                  </a:lnTo>
                  <a:lnTo>
                    <a:pt x="127381" y="33985"/>
                  </a:lnTo>
                  <a:lnTo>
                    <a:pt x="109093" y="33985"/>
                  </a:lnTo>
                  <a:lnTo>
                    <a:pt x="109093" y="46786"/>
                  </a:lnTo>
                  <a:lnTo>
                    <a:pt x="127381" y="46786"/>
                  </a:lnTo>
                  <a:lnTo>
                    <a:pt x="127381" y="63246"/>
                  </a:lnTo>
                  <a:lnTo>
                    <a:pt x="109093" y="63246"/>
                  </a:lnTo>
                  <a:lnTo>
                    <a:pt x="109093" y="82600"/>
                  </a:lnTo>
                  <a:lnTo>
                    <a:pt x="90043" y="82600"/>
                  </a:lnTo>
                  <a:lnTo>
                    <a:pt x="90043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0" name="object 510"/>
            <p:cNvSpPr/>
            <p:nvPr/>
          </p:nvSpPr>
          <p:spPr>
            <a:xfrm>
              <a:off x="3355593" y="8900744"/>
              <a:ext cx="40640" cy="142875"/>
            </a:xfrm>
            <a:custGeom>
              <a:avLst/>
              <a:gdLst/>
              <a:ahLst/>
              <a:cxnLst/>
              <a:rect l="l" t="t" r="r" b="b"/>
              <a:pathLst>
                <a:path w="40639" h="142875">
                  <a:moveTo>
                    <a:pt x="18287" y="0"/>
                  </a:moveTo>
                  <a:lnTo>
                    <a:pt x="0" y="0"/>
                  </a:lnTo>
                  <a:lnTo>
                    <a:pt x="5216" y="7720"/>
                  </a:lnTo>
                  <a:lnTo>
                    <a:pt x="9636" y="15640"/>
                  </a:lnTo>
                  <a:lnTo>
                    <a:pt x="20540" y="58240"/>
                  </a:lnTo>
                  <a:lnTo>
                    <a:pt x="20827" y="67360"/>
                  </a:lnTo>
                  <a:lnTo>
                    <a:pt x="20827" y="74980"/>
                  </a:lnTo>
                  <a:lnTo>
                    <a:pt x="13537" y="117900"/>
                  </a:lnTo>
                  <a:lnTo>
                    <a:pt x="0" y="142646"/>
                  </a:lnTo>
                  <a:lnTo>
                    <a:pt x="18287" y="142646"/>
                  </a:lnTo>
                  <a:lnTo>
                    <a:pt x="37586" y="102850"/>
                  </a:lnTo>
                  <a:lnTo>
                    <a:pt x="40639" y="74218"/>
                  </a:lnTo>
                  <a:lnTo>
                    <a:pt x="40639" y="68122"/>
                  </a:lnTo>
                  <a:lnTo>
                    <a:pt x="32057" y="22402"/>
                  </a:lnTo>
                  <a:lnTo>
                    <a:pt x="23623" y="7010"/>
                  </a:lnTo>
                  <a:lnTo>
                    <a:pt x="18287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1" name="object 511"/>
            <p:cNvSpPr/>
            <p:nvPr/>
          </p:nvSpPr>
          <p:spPr>
            <a:xfrm>
              <a:off x="3355593" y="8900744"/>
              <a:ext cx="40640" cy="142875"/>
            </a:xfrm>
            <a:custGeom>
              <a:avLst/>
              <a:gdLst/>
              <a:ahLst/>
              <a:cxnLst/>
              <a:rect l="l" t="t" r="r" b="b"/>
              <a:pathLst>
                <a:path w="40639" h="142875">
                  <a:moveTo>
                    <a:pt x="0" y="0"/>
                  </a:moveTo>
                  <a:lnTo>
                    <a:pt x="18287" y="0"/>
                  </a:lnTo>
                  <a:lnTo>
                    <a:pt x="23623" y="7010"/>
                  </a:lnTo>
                  <a:lnTo>
                    <a:pt x="39290" y="48729"/>
                  </a:lnTo>
                  <a:lnTo>
                    <a:pt x="40639" y="68122"/>
                  </a:lnTo>
                  <a:lnTo>
                    <a:pt x="40639" y="74218"/>
                  </a:lnTo>
                  <a:lnTo>
                    <a:pt x="32057" y="120157"/>
                  </a:lnTo>
                  <a:lnTo>
                    <a:pt x="18287" y="142646"/>
                  </a:lnTo>
                  <a:lnTo>
                    <a:pt x="0" y="142646"/>
                  </a:lnTo>
                  <a:lnTo>
                    <a:pt x="5433" y="134512"/>
                  </a:lnTo>
                  <a:lnTo>
                    <a:pt x="9937" y="126263"/>
                  </a:lnTo>
                  <a:lnTo>
                    <a:pt x="20542" y="83648"/>
                  </a:lnTo>
                  <a:lnTo>
                    <a:pt x="20827" y="74980"/>
                  </a:lnTo>
                  <a:lnTo>
                    <a:pt x="20827" y="67360"/>
                  </a:lnTo>
                  <a:lnTo>
                    <a:pt x="13269" y="23760"/>
                  </a:lnTo>
                  <a:lnTo>
                    <a:pt x="5216" y="7720"/>
                  </a:lnTo>
                  <a:lnTo>
                    <a:pt x="0" y="0"/>
                  </a:lnTo>
                  <a:close/>
                </a:path>
              </a:pathLst>
            </a:custGeom>
            <a:ln w="9143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2" name="object 512"/>
            <p:cNvSpPr/>
            <p:nvPr/>
          </p:nvSpPr>
          <p:spPr>
            <a:xfrm>
              <a:off x="3407409" y="8895715"/>
              <a:ext cx="393065" cy="144145"/>
            </a:xfrm>
            <a:custGeom>
              <a:avLst/>
              <a:gdLst/>
              <a:ahLst/>
              <a:cxnLst/>
              <a:rect l="l" t="t" r="r" b="b"/>
              <a:pathLst>
                <a:path w="393064" h="144145">
                  <a:moveTo>
                    <a:pt x="41782" y="89458"/>
                  </a:moveTo>
                  <a:lnTo>
                    <a:pt x="22860" y="89458"/>
                  </a:lnTo>
                  <a:lnTo>
                    <a:pt x="22860" y="144017"/>
                  </a:lnTo>
                  <a:lnTo>
                    <a:pt x="110998" y="144017"/>
                  </a:lnTo>
                  <a:lnTo>
                    <a:pt x="110998" y="128473"/>
                  </a:lnTo>
                  <a:lnTo>
                    <a:pt x="41782" y="128473"/>
                  </a:lnTo>
                  <a:lnTo>
                    <a:pt x="41782" y="117043"/>
                  </a:lnTo>
                  <a:lnTo>
                    <a:pt x="110998" y="117043"/>
                  </a:lnTo>
                  <a:lnTo>
                    <a:pt x="110998" y="101498"/>
                  </a:lnTo>
                  <a:lnTo>
                    <a:pt x="41782" y="101498"/>
                  </a:lnTo>
                  <a:lnTo>
                    <a:pt x="41782" y="89458"/>
                  </a:lnTo>
                  <a:close/>
                </a:path>
                <a:path w="393064" h="144145">
                  <a:moveTo>
                    <a:pt x="110998" y="117043"/>
                  </a:moveTo>
                  <a:lnTo>
                    <a:pt x="92075" y="117043"/>
                  </a:lnTo>
                  <a:lnTo>
                    <a:pt x="92075" y="128473"/>
                  </a:lnTo>
                  <a:lnTo>
                    <a:pt x="110998" y="128473"/>
                  </a:lnTo>
                  <a:lnTo>
                    <a:pt x="110998" y="117043"/>
                  </a:lnTo>
                  <a:close/>
                </a:path>
                <a:path w="393064" h="144145">
                  <a:moveTo>
                    <a:pt x="110998" y="89458"/>
                  </a:moveTo>
                  <a:lnTo>
                    <a:pt x="92075" y="89458"/>
                  </a:lnTo>
                  <a:lnTo>
                    <a:pt x="92075" y="101498"/>
                  </a:lnTo>
                  <a:lnTo>
                    <a:pt x="110998" y="101498"/>
                  </a:lnTo>
                  <a:lnTo>
                    <a:pt x="110998" y="89458"/>
                  </a:lnTo>
                  <a:close/>
                </a:path>
                <a:path w="393064" h="144145">
                  <a:moveTo>
                    <a:pt x="46227" y="35356"/>
                  </a:moveTo>
                  <a:lnTo>
                    <a:pt x="35432" y="35356"/>
                  </a:lnTo>
                  <a:lnTo>
                    <a:pt x="30606" y="35915"/>
                  </a:lnTo>
                  <a:lnTo>
                    <a:pt x="22225" y="38150"/>
                  </a:lnTo>
                  <a:lnTo>
                    <a:pt x="18668" y="39700"/>
                  </a:lnTo>
                  <a:lnTo>
                    <a:pt x="15875" y="41681"/>
                  </a:lnTo>
                  <a:lnTo>
                    <a:pt x="12953" y="43662"/>
                  </a:lnTo>
                  <a:lnTo>
                    <a:pt x="10794" y="45999"/>
                  </a:lnTo>
                  <a:lnTo>
                    <a:pt x="9398" y="48691"/>
                  </a:lnTo>
                  <a:lnTo>
                    <a:pt x="7874" y="51384"/>
                  </a:lnTo>
                  <a:lnTo>
                    <a:pt x="7112" y="54305"/>
                  </a:lnTo>
                  <a:lnTo>
                    <a:pt x="7112" y="65176"/>
                  </a:lnTo>
                  <a:lnTo>
                    <a:pt x="7874" y="68097"/>
                  </a:lnTo>
                  <a:lnTo>
                    <a:pt x="9398" y="70789"/>
                  </a:lnTo>
                  <a:lnTo>
                    <a:pt x="10794" y="73482"/>
                  </a:lnTo>
                  <a:lnTo>
                    <a:pt x="12953" y="75818"/>
                  </a:lnTo>
                  <a:lnTo>
                    <a:pt x="15875" y="77800"/>
                  </a:lnTo>
                  <a:lnTo>
                    <a:pt x="18668" y="79781"/>
                  </a:lnTo>
                  <a:lnTo>
                    <a:pt x="22225" y="81330"/>
                  </a:lnTo>
                  <a:lnTo>
                    <a:pt x="30606" y="83565"/>
                  </a:lnTo>
                  <a:lnTo>
                    <a:pt x="35432" y="84124"/>
                  </a:lnTo>
                  <a:lnTo>
                    <a:pt x="46227" y="84124"/>
                  </a:lnTo>
                  <a:lnTo>
                    <a:pt x="51053" y="83565"/>
                  </a:lnTo>
                  <a:lnTo>
                    <a:pt x="59436" y="81330"/>
                  </a:lnTo>
                  <a:lnTo>
                    <a:pt x="62991" y="79781"/>
                  </a:lnTo>
                  <a:lnTo>
                    <a:pt x="65786" y="77800"/>
                  </a:lnTo>
                  <a:lnTo>
                    <a:pt x="68706" y="75818"/>
                  </a:lnTo>
                  <a:lnTo>
                    <a:pt x="70865" y="73482"/>
                  </a:lnTo>
                  <a:lnTo>
                    <a:pt x="72262" y="70789"/>
                  </a:lnTo>
                  <a:lnTo>
                    <a:pt x="73082" y="69341"/>
                  </a:lnTo>
                  <a:lnTo>
                    <a:pt x="35687" y="69341"/>
                  </a:lnTo>
                  <a:lnTo>
                    <a:pt x="31750" y="68503"/>
                  </a:lnTo>
                  <a:lnTo>
                    <a:pt x="29210" y="66827"/>
                  </a:lnTo>
                  <a:lnTo>
                    <a:pt x="26542" y="65150"/>
                  </a:lnTo>
                  <a:lnTo>
                    <a:pt x="25273" y="63245"/>
                  </a:lnTo>
                  <a:lnTo>
                    <a:pt x="25273" y="56235"/>
                  </a:lnTo>
                  <a:lnTo>
                    <a:pt x="26542" y="54330"/>
                  </a:lnTo>
                  <a:lnTo>
                    <a:pt x="29210" y="52654"/>
                  </a:lnTo>
                  <a:lnTo>
                    <a:pt x="31750" y="50977"/>
                  </a:lnTo>
                  <a:lnTo>
                    <a:pt x="35687" y="50139"/>
                  </a:lnTo>
                  <a:lnTo>
                    <a:pt x="73082" y="50139"/>
                  </a:lnTo>
                  <a:lnTo>
                    <a:pt x="72262" y="48691"/>
                  </a:lnTo>
                  <a:lnTo>
                    <a:pt x="70865" y="45999"/>
                  </a:lnTo>
                  <a:lnTo>
                    <a:pt x="68706" y="43662"/>
                  </a:lnTo>
                  <a:lnTo>
                    <a:pt x="65786" y="41681"/>
                  </a:lnTo>
                  <a:lnTo>
                    <a:pt x="62991" y="39700"/>
                  </a:lnTo>
                  <a:lnTo>
                    <a:pt x="59436" y="38150"/>
                  </a:lnTo>
                  <a:lnTo>
                    <a:pt x="51053" y="35915"/>
                  </a:lnTo>
                  <a:lnTo>
                    <a:pt x="46227" y="35356"/>
                  </a:lnTo>
                  <a:close/>
                </a:path>
                <a:path w="393064" h="144145">
                  <a:moveTo>
                    <a:pt x="73082" y="50139"/>
                  </a:moveTo>
                  <a:lnTo>
                    <a:pt x="45974" y="50139"/>
                  </a:lnTo>
                  <a:lnTo>
                    <a:pt x="49911" y="50977"/>
                  </a:lnTo>
                  <a:lnTo>
                    <a:pt x="52450" y="52654"/>
                  </a:lnTo>
                  <a:lnTo>
                    <a:pt x="55117" y="54330"/>
                  </a:lnTo>
                  <a:lnTo>
                    <a:pt x="56387" y="56235"/>
                  </a:lnTo>
                  <a:lnTo>
                    <a:pt x="56387" y="63245"/>
                  </a:lnTo>
                  <a:lnTo>
                    <a:pt x="55117" y="65150"/>
                  </a:lnTo>
                  <a:lnTo>
                    <a:pt x="52450" y="66827"/>
                  </a:lnTo>
                  <a:lnTo>
                    <a:pt x="49911" y="68503"/>
                  </a:lnTo>
                  <a:lnTo>
                    <a:pt x="45974" y="69341"/>
                  </a:lnTo>
                  <a:lnTo>
                    <a:pt x="73082" y="69341"/>
                  </a:lnTo>
                  <a:lnTo>
                    <a:pt x="73787" y="68097"/>
                  </a:lnTo>
                  <a:lnTo>
                    <a:pt x="74549" y="65176"/>
                  </a:lnTo>
                  <a:lnTo>
                    <a:pt x="74549" y="54305"/>
                  </a:lnTo>
                  <a:lnTo>
                    <a:pt x="73787" y="51384"/>
                  </a:lnTo>
                  <a:lnTo>
                    <a:pt x="73082" y="50139"/>
                  </a:lnTo>
                  <a:close/>
                </a:path>
                <a:path w="393064" h="144145">
                  <a:moveTo>
                    <a:pt x="333248" y="14173"/>
                  </a:moveTo>
                  <a:lnTo>
                    <a:pt x="267715" y="14173"/>
                  </a:lnTo>
                  <a:lnTo>
                    <a:pt x="267715" y="106984"/>
                  </a:lnTo>
                  <a:lnTo>
                    <a:pt x="296799" y="106984"/>
                  </a:lnTo>
                  <a:lnTo>
                    <a:pt x="301498" y="106933"/>
                  </a:lnTo>
                  <a:lnTo>
                    <a:pt x="342138" y="104393"/>
                  </a:lnTo>
                  <a:lnTo>
                    <a:pt x="345693" y="103784"/>
                  </a:lnTo>
                  <a:lnTo>
                    <a:pt x="343934" y="90373"/>
                  </a:lnTo>
                  <a:lnTo>
                    <a:pt x="287147" y="90373"/>
                  </a:lnTo>
                  <a:lnTo>
                    <a:pt x="287147" y="30784"/>
                  </a:lnTo>
                  <a:lnTo>
                    <a:pt x="333248" y="30784"/>
                  </a:lnTo>
                  <a:lnTo>
                    <a:pt x="333248" y="14173"/>
                  </a:lnTo>
                  <a:close/>
                </a:path>
                <a:path w="393064" h="144145">
                  <a:moveTo>
                    <a:pt x="343535" y="87325"/>
                  </a:moveTo>
                  <a:lnTo>
                    <a:pt x="336295" y="88341"/>
                  </a:lnTo>
                  <a:lnTo>
                    <a:pt x="328549" y="89103"/>
                  </a:lnTo>
                  <a:lnTo>
                    <a:pt x="311912" y="90119"/>
                  </a:lnTo>
                  <a:lnTo>
                    <a:pt x="304038" y="90373"/>
                  </a:lnTo>
                  <a:lnTo>
                    <a:pt x="343934" y="90373"/>
                  </a:lnTo>
                  <a:lnTo>
                    <a:pt x="343535" y="87325"/>
                  </a:lnTo>
                  <a:close/>
                </a:path>
                <a:path w="393064" h="144145">
                  <a:moveTo>
                    <a:pt x="160019" y="13258"/>
                  </a:moveTo>
                  <a:lnTo>
                    <a:pt x="140462" y="13258"/>
                  </a:lnTo>
                  <a:lnTo>
                    <a:pt x="140462" y="106527"/>
                  </a:lnTo>
                  <a:lnTo>
                    <a:pt x="170179" y="106527"/>
                  </a:lnTo>
                  <a:lnTo>
                    <a:pt x="174878" y="106476"/>
                  </a:lnTo>
                  <a:lnTo>
                    <a:pt x="215391" y="103936"/>
                  </a:lnTo>
                  <a:lnTo>
                    <a:pt x="218948" y="103327"/>
                  </a:lnTo>
                  <a:lnTo>
                    <a:pt x="217288" y="89763"/>
                  </a:lnTo>
                  <a:lnTo>
                    <a:pt x="160019" y="89763"/>
                  </a:lnTo>
                  <a:lnTo>
                    <a:pt x="160019" y="13258"/>
                  </a:lnTo>
                  <a:close/>
                </a:path>
                <a:path w="393064" h="144145">
                  <a:moveTo>
                    <a:pt x="216915" y="86715"/>
                  </a:moveTo>
                  <a:lnTo>
                    <a:pt x="209676" y="87731"/>
                  </a:lnTo>
                  <a:lnTo>
                    <a:pt x="201929" y="88493"/>
                  </a:lnTo>
                  <a:lnTo>
                    <a:pt x="185165" y="89509"/>
                  </a:lnTo>
                  <a:lnTo>
                    <a:pt x="177418" y="89763"/>
                  </a:lnTo>
                  <a:lnTo>
                    <a:pt x="217288" y="89763"/>
                  </a:lnTo>
                  <a:lnTo>
                    <a:pt x="216915" y="86715"/>
                  </a:lnTo>
                  <a:close/>
                </a:path>
                <a:path w="393064" h="144145">
                  <a:moveTo>
                    <a:pt x="373125" y="1981"/>
                  </a:moveTo>
                  <a:lnTo>
                    <a:pt x="353694" y="1981"/>
                  </a:lnTo>
                  <a:lnTo>
                    <a:pt x="353694" y="143713"/>
                  </a:lnTo>
                  <a:lnTo>
                    <a:pt x="373125" y="143713"/>
                  </a:lnTo>
                  <a:lnTo>
                    <a:pt x="373125" y="68427"/>
                  </a:lnTo>
                  <a:lnTo>
                    <a:pt x="392556" y="68427"/>
                  </a:lnTo>
                  <a:lnTo>
                    <a:pt x="392556" y="51663"/>
                  </a:lnTo>
                  <a:lnTo>
                    <a:pt x="373125" y="51663"/>
                  </a:lnTo>
                  <a:lnTo>
                    <a:pt x="373125" y="1981"/>
                  </a:lnTo>
                  <a:close/>
                </a:path>
                <a:path w="393064" h="144145">
                  <a:moveTo>
                    <a:pt x="248919" y="1981"/>
                  </a:moveTo>
                  <a:lnTo>
                    <a:pt x="229488" y="1981"/>
                  </a:lnTo>
                  <a:lnTo>
                    <a:pt x="229488" y="143713"/>
                  </a:lnTo>
                  <a:lnTo>
                    <a:pt x="248919" y="143713"/>
                  </a:lnTo>
                  <a:lnTo>
                    <a:pt x="248919" y="1981"/>
                  </a:lnTo>
                  <a:close/>
                </a:path>
                <a:path w="393064" h="144145">
                  <a:moveTo>
                    <a:pt x="110998" y="1981"/>
                  </a:moveTo>
                  <a:lnTo>
                    <a:pt x="91693" y="1981"/>
                  </a:lnTo>
                  <a:lnTo>
                    <a:pt x="91693" y="83057"/>
                  </a:lnTo>
                  <a:lnTo>
                    <a:pt x="110998" y="83057"/>
                  </a:lnTo>
                  <a:lnTo>
                    <a:pt x="110998" y="51053"/>
                  </a:lnTo>
                  <a:lnTo>
                    <a:pt x="129539" y="51053"/>
                  </a:lnTo>
                  <a:lnTo>
                    <a:pt x="129539" y="34289"/>
                  </a:lnTo>
                  <a:lnTo>
                    <a:pt x="110998" y="34289"/>
                  </a:lnTo>
                  <a:lnTo>
                    <a:pt x="110998" y="1981"/>
                  </a:lnTo>
                  <a:close/>
                </a:path>
                <a:path w="393064" h="144145">
                  <a:moveTo>
                    <a:pt x="81025" y="15239"/>
                  </a:moveTo>
                  <a:lnTo>
                    <a:pt x="0" y="15239"/>
                  </a:lnTo>
                  <a:lnTo>
                    <a:pt x="0" y="31089"/>
                  </a:lnTo>
                  <a:lnTo>
                    <a:pt x="81025" y="31089"/>
                  </a:lnTo>
                  <a:lnTo>
                    <a:pt x="81025" y="15239"/>
                  </a:lnTo>
                  <a:close/>
                </a:path>
                <a:path w="393064" h="144145">
                  <a:moveTo>
                    <a:pt x="50418" y="0"/>
                  </a:moveTo>
                  <a:lnTo>
                    <a:pt x="31241" y="0"/>
                  </a:lnTo>
                  <a:lnTo>
                    <a:pt x="31241" y="15239"/>
                  </a:lnTo>
                  <a:lnTo>
                    <a:pt x="50418" y="15239"/>
                  </a:lnTo>
                  <a:lnTo>
                    <a:pt x="50418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13" name="object 513"/>
            <p:cNvPicPr/>
            <p:nvPr/>
          </p:nvPicPr>
          <p:blipFill>
            <a:blip r:embed="rId145" cstate="print"/>
            <a:stretch>
              <a:fillRect/>
            </a:stretch>
          </p:blipFill>
          <p:spPr>
            <a:xfrm>
              <a:off x="3402837" y="8891143"/>
              <a:ext cx="436041" cy="153162"/>
            </a:xfrm>
            <a:prstGeom prst="rect">
              <a:avLst/>
            </a:prstGeom>
          </p:spPr>
        </p:pic>
      </p:grpSp>
      <p:pic>
        <p:nvPicPr>
          <p:cNvPr id="515" name="object 515"/>
          <p:cNvPicPr/>
          <p:nvPr/>
        </p:nvPicPr>
        <p:blipFill>
          <a:blip r:embed="rId146" cstate="print"/>
          <a:stretch>
            <a:fillRect/>
          </a:stretch>
        </p:blipFill>
        <p:spPr>
          <a:xfrm>
            <a:off x="5963158" y="8893733"/>
            <a:ext cx="128016" cy="150571"/>
          </a:xfrm>
          <a:prstGeom prst="rect">
            <a:avLst/>
          </a:prstGeom>
        </p:spPr>
      </p:pic>
      <p:pic>
        <p:nvPicPr>
          <p:cNvPr id="516" name="object 516"/>
          <p:cNvPicPr/>
          <p:nvPr/>
        </p:nvPicPr>
        <p:blipFill>
          <a:blip r:embed="rId147" cstate="print"/>
          <a:stretch>
            <a:fillRect/>
          </a:stretch>
        </p:blipFill>
        <p:spPr>
          <a:xfrm>
            <a:off x="6517258" y="8893733"/>
            <a:ext cx="124587" cy="150571"/>
          </a:xfrm>
          <a:prstGeom prst="rect">
            <a:avLst/>
          </a:prstGeom>
        </p:spPr>
      </p:pic>
      <p:pic>
        <p:nvPicPr>
          <p:cNvPr id="517" name="object 517"/>
          <p:cNvPicPr/>
          <p:nvPr/>
        </p:nvPicPr>
        <p:blipFill>
          <a:blip r:embed="rId148" cstate="print"/>
          <a:stretch>
            <a:fillRect/>
          </a:stretch>
        </p:blipFill>
        <p:spPr>
          <a:xfrm>
            <a:off x="2136648" y="9259493"/>
            <a:ext cx="762635" cy="154228"/>
          </a:xfrm>
          <a:prstGeom prst="rect">
            <a:avLst/>
          </a:prstGeom>
        </p:spPr>
      </p:pic>
      <p:grpSp>
        <p:nvGrpSpPr>
          <p:cNvPr id="518" name="object 518"/>
          <p:cNvGrpSpPr/>
          <p:nvPr/>
        </p:nvGrpSpPr>
        <p:grpSpPr>
          <a:xfrm>
            <a:off x="2946526" y="9259493"/>
            <a:ext cx="1548130" cy="154305"/>
            <a:chOff x="2946526" y="9259493"/>
            <a:chExt cx="1548130" cy="154305"/>
          </a:xfrm>
        </p:grpSpPr>
        <p:sp>
          <p:nvSpPr>
            <p:cNvPr id="519" name="object 519"/>
            <p:cNvSpPr/>
            <p:nvPr/>
          </p:nvSpPr>
          <p:spPr>
            <a:xfrm>
              <a:off x="2951098" y="9266504"/>
              <a:ext cx="1416685" cy="142875"/>
            </a:xfrm>
            <a:custGeom>
              <a:avLst/>
              <a:gdLst/>
              <a:ahLst/>
              <a:cxnLst/>
              <a:rect l="l" t="t" r="r" b="b"/>
              <a:pathLst>
                <a:path w="1416685" h="142875">
                  <a:moveTo>
                    <a:pt x="17399" y="97231"/>
                  </a:moveTo>
                  <a:lnTo>
                    <a:pt x="0" y="97231"/>
                  </a:lnTo>
                  <a:lnTo>
                    <a:pt x="0" y="114757"/>
                  </a:lnTo>
                  <a:lnTo>
                    <a:pt x="17399" y="114757"/>
                  </a:lnTo>
                  <a:lnTo>
                    <a:pt x="17399" y="97231"/>
                  </a:lnTo>
                  <a:close/>
                </a:path>
                <a:path w="1416685" h="142875">
                  <a:moveTo>
                    <a:pt x="17399" y="29260"/>
                  </a:moveTo>
                  <a:lnTo>
                    <a:pt x="0" y="29260"/>
                  </a:lnTo>
                  <a:lnTo>
                    <a:pt x="0" y="46786"/>
                  </a:lnTo>
                  <a:lnTo>
                    <a:pt x="17399" y="46786"/>
                  </a:lnTo>
                  <a:lnTo>
                    <a:pt x="17399" y="29260"/>
                  </a:lnTo>
                  <a:close/>
                </a:path>
                <a:path w="1416685" h="142875">
                  <a:moveTo>
                    <a:pt x="1416430" y="0"/>
                  </a:moveTo>
                  <a:lnTo>
                    <a:pt x="1402461" y="0"/>
                  </a:lnTo>
                  <a:lnTo>
                    <a:pt x="1397105" y="7000"/>
                  </a:lnTo>
                  <a:lnTo>
                    <a:pt x="1381378" y="48539"/>
                  </a:lnTo>
                  <a:lnTo>
                    <a:pt x="1380008" y="74980"/>
                  </a:lnTo>
                  <a:lnTo>
                    <a:pt x="1380335" y="84229"/>
                  </a:lnTo>
                  <a:lnTo>
                    <a:pt x="1392475" y="128168"/>
                  </a:lnTo>
                  <a:lnTo>
                    <a:pt x="1402461" y="142646"/>
                  </a:lnTo>
                  <a:lnTo>
                    <a:pt x="1416430" y="142646"/>
                  </a:lnTo>
                  <a:lnTo>
                    <a:pt x="1410997" y="134512"/>
                  </a:lnTo>
                  <a:lnTo>
                    <a:pt x="1406493" y="126263"/>
                  </a:lnTo>
                  <a:lnTo>
                    <a:pt x="1395888" y="83648"/>
                  </a:lnTo>
                  <a:lnTo>
                    <a:pt x="1395602" y="74980"/>
                  </a:lnTo>
                  <a:lnTo>
                    <a:pt x="1395602" y="67360"/>
                  </a:lnTo>
                  <a:lnTo>
                    <a:pt x="1403161" y="23760"/>
                  </a:lnTo>
                  <a:lnTo>
                    <a:pt x="1411214" y="7720"/>
                  </a:lnTo>
                  <a:lnTo>
                    <a:pt x="1416430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0" name="object 520"/>
            <p:cNvSpPr/>
            <p:nvPr/>
          </p:nvSpPr>
          <p:spPr>
            <a:xfrm>
              <a:off x="2951098" y="9295764"/>
              <a:ext cx="17780" cy="85725"/>
            </a:xfrm>
            <a:custGeom>
              <a:avLst/>
              <a:gdLst/>
              <a:ahLst/>
              <a:cxnLst/>
              <a:rect l="l" t="t" r="r" b="b"/>
              <a:pathLst>
                <a:path w="17780" h="85725">
                  <a:moveTo>
                    <a:pt x="0" y="67970"/>
                  </a:moveTo>
                  <a:lnTo>
                    <a:pt x="17399" y="67970"/>
                  </a:lnTo>
                  <a:lnTo>
                    <a:pt x="17399" y="85496"/>
                  </a:lnTo>
                  <a:lnTo>
                    <a:pt x="0" y="85496"/>
                  </a:lnTo>
                  <a:lnTo>
                    <a:pt x="0" y="67970"/>
                  </a:lnTo>
                  <a:close/>
                </a:path>
                <a:path w="17780" h="85725">
                  <a:moveTo>
                    <a:pt x="0" y="0"/>
                  </a:moveTo>
                  <a:lnTo>
                    <a:pt x="17399" y="0"/>
                  </a:lnTo>
                  <a:lnTo>
                    <a:pt x="17399" y="17525"/>
                  </a:lnTo>
                  <a:lnTo>
                    <a:pt x="0" y="17525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21" name="object 521"/>
            <p:cNvPicPr/>
            <p:nvPr/>
          </p:nvPicPr>
          <p:blipFill>
            <a:blip r:embed="rId149" cstate="print"/>
            <a:stretch>
              <a:fillRect/>
            </a:stretch>
          </p:blipFill>
          <p:spPr>
            <a:xfrm>
              <a:off x="4326508" y="9259493"/>
              <a:ext cx="168148" cy="154228"/>
            </a:xfrm>
            <a:prstGeom prst="rect">
              <a:avLst/>
            </a:prstGeom>
          </p:spPr>
        </p:pic>
      </p:grpSp>
      <p:pic>
        <p:nvPicPr>
          <p:cNvPr id="522" name="object 522"/>
          <p:cNvPicPr/>
          <p:nvPr/>
        </p:nvPicPr>
        <p:blipFill>
          <a:blip r:embed="rId150" cstate="print"/>
          <a:stretch>
            <a:fillRect/>
          </a:stretch>
        </p:blipFill>
        <p:spPr>
          <a:xfrm>
            <a:off x="4545838" y="9259493"/>
            <a:ext cx="170434" cy="154228"/>
          </a:xfrm>
          <a:prstGeom prst="rect">
            <a:avLst/>
          </a:prstGeom>
        </p:spPr>
      </p:pic>
      <p:grpSp>
        <p:nvGrpSpPr>
          <p:cNvPr id="523" name="object 523"/>
          <p:cNvGrpSpPr/>
          <p:nvPr/>
        </p:nvGrpSpPr>
        <p:grpSpPr>
          <a:xfrm>
            <a:off x="2763011" y="9624948"/>
            <a:ext cx="656590" cy="153035"/>
            <a:chOff x="2763011" y="9624948"/>
            <a:chExt cx="656590" cy="153035"/>
          </a:xfrm>
        </p:grpSpPr>
        <p:sp>
          <p:nvSpPr>
            <p:cNvPr id="524" name="object 524"/>
            <p:cNvSpPr/>
            <p:nvPr/>
          </p:nvSpPr>
          <p:spPr>
            <a:xfrm>
              <a:off x="2767583" y="9629520"/>
              <a:ext cx="647700" cy="144145"/>
            </a:xfrm>
            <a:custGeom>
              <a:avLst/>
              <a:gdLst/>
              <a:ahLst/>
              <a:cxnLst/>
              <a:rect l="l" t="t" r="r" b="b"/>
              <a:pathLst>
                <a:path w="647700" h="144145">
                  <a:moveTo>
                    <a:pt x="498220" y="96773"/>
                  </a:moveTo>
                  <a:lnTo>
                    <a:pt x="409448" y="96773"/>
                  </a:lnTo>
                  <a:lnTo>
                    <a:pt x="409448" y="109727"/>
                  </a:lnTo>
                  <a:lnTo>
                    <a:pt x="483108" y="109727"/>
                  </a:lnTo>
                  <a:lnTo>
                    <a:pt x="483108" y="143713"/>
                  </a:lnTo>
                  <a:lnTo>
                    <a:pt x="498220" y="143713"/>
                  </a:lnTo>
                  <a:lnTo>
                    <a:pt x="498220" y="96773"/>
                  </a:lnTo>
                  <a:close/>
                </a:path>
                <a:path w="647700" h="144145">
                  <a:moveTo>
                    <a:pt x="37846" y="94183"/>
                  </a:moveTo>
                  <a:lnTo>
                    <a:pt x="22733" y="94183"/>
                  </a:lnTo>
                  <a:lnTo>
                    <a:pt x="22733" y="140817"/>
                  </a:lnTo>
                  <a:lnTo>
                    <a:pt x="113411" y="140817"/>
                  </a:lnTo>
                  <a:lnTo>
                    <a:pt x="113411" y="127711"/>
                  </a:lnTo>
                  <a:lnTo>
                    <a:pt x="37846" y="127711"/>
                  </a:lnTo>
                  <a:lnTo>
                    <a:pt x="37846" y="94183"/>
                  </a:lnTo>
                  <a:close/>
                </a:path>
                <a:path w="647700" h="144145">
                  <a:moveTo>
                    <a:pt x="110490" y="1828"/>
                  </a:moveTo>
                  <a:lnTo>
                    <a:pt x="95631" y="1828"/>
                  </a:lnTo>
                  <a:lnTo>
                    <a:pt x="95631" y="102107"/>
                  </a:lnTo>
                  <a:lnTo>
                    <a:pt x="110490" y="102107"/>
                  </a:lnTo>
                  <a:lnTo>
                    <a:pt x="110490" y="1828"/>
                  </a:lnTo>
                  <a:close/>
                </a:path>
                <a:path w="647700" h="144145">
                  <a:moveTo>
                    <a:pt x="41148" y="7467"/>
                  </a:moveTo>
                  <a:lnTo>
                    <a:pt x="29210" y="7467"/>
                  </a:lnTo>
                  <a:lnTo>
                    <a:pt x="24130" y="8483"/>
                  </a:lnTo>
                  <a:lnTo>
                    <a:pt x="0" y="36169"/>
                  </a:lnTo>
                  <a:lnTo>
                    <a:pt x="0" y="51003"/>
                  </a:lnTo>
                  <a:lnTo>
                    <a:pt x="29210" y="79705"/>
                  </a:lnTo>
                  <a:lnTo>
                    <a:pt x="41148" y="79705"/>
                  </a:lnTo>
                  <a:lnTo>
                    <a:pt x="46355" y="78689"/>
                  </a:lnTo>
                  <a:lnTo>
                    <a:pt x="50673" y="76657"/>
                  </a:lnTo>
                  <a:lnTo>
                    <a:pt x="55118" y="74625"/>
                  </a:lnTo>
                  <a:lnTo>
                    <a:pt x="58801" y="72034"/>
                  </a:lnTo>
                  <a:lnTo>
                    <a:pt x="61722" y="68884"/>
                  </a:lnTo>
                  <a:lnTo>
                    <a:pt x="63934" y="66598"/>
                  </a:lnTo>
                  <a:lnTo>
                    <a:pt x="31623" y="66598"/>
                  </a:lnTo>
                  <a:lnTo>
                    <a:pt x="28448" y="66014"/>
                  </a:lnTo>
                  <a:lnTo>
                    <a:pt x="25908" y="64846"/>
                  </a:lnTo>
                  <a:lnTo>
                    <a:pt x="23241" y="63677"/>
                  </a:lnTo>
                  <a:lnTo>
                    <a:pt x="14478" y="49275"/>
                  </a:lnTo>
                  <a:lnTo>
                    <a:pt x="14478" y="37896"/>
                  </a:lnTo>
                  <a:lnTo>
                    <a:pt x="31623" y="20573"/>
                  </a:lnTo>
                  <a:lnTo>
                    <a:pt x="63934" y="20573"/>
                  </a:lnTo>
                  <a:lnTo>
                    <a:pt x="61722" y="18287"/>
                  </a:lnTo>
                  <a:lnTo>
                    <a:pt x="58801" y="15138"/>
                  </a:lnTo>
                  <a:lnTo>
                    <a:pt x="55118" y="12547"/>
                  </a:lnTo>
                  <a:lnTo>
                    <a:pt x="50673" y="10515"/>
                  </a:lnTo>
                  <a:lnTo>
                    <a:pt x="46355" y="8483"/>
                  </a:lnTo>
                  <a:lnTo>
                    <a:pt x="41148" y="7467"/>
                  </a:lnTo>
                  <a:close/>
                </a:path>
                <a:path w="647700" h="144145">
                  <a:moveTo>
                    <a:pt x="63934" y="20573"/>
                  </a:moveTo>
                  <a:lnTo>
                    <a:pt x="38862" y="20573"/>
                  </a:lnTo>
                  <a:lnTo>
                    <a:pt x="42037" y="21158"/>
                  </a:lnTo>
                  <a:lnTo>
                    <a:pt x="44577" y="22326"/>
                  </a:lnTo>
                  <a:lnTo>
                    <a:pt x="54737" y="33223"/>
                  </a:lnTo>
                  <a:lnTo>
                    <a:pt x="55626" y="35559"/>
                  </a:lnTo>
                  <a:lnTo>
                    <a:pt x="56007" y="37896"/>
                  </a:lnTo>
                  <a:lnTo>
                    <a:pt x="56007" y="49275"/>
                  </a:lnTo>
                  <a:lnTo>
                    <a:pt x="55626" y="51612"/>
                  </a:lnTo>
                  <a:lnTo>
                    <a:pt x="54737" y="53949"/>
                  </a:lnTo>
                  <a:lnTo>
                    <a:pt x="53975" y="56286"/>
                  </a:lnTo>
                  <a:lnTo>
                    <a:pt x="52705" y="58394"/>
                  </a:lnTo>
                  <a:lnTo>
                    <a:pt x="49403" y="62153"/>
                  </a:lnTo>
                  <a:lnTo>
                    <a:pt x="47243" y="63677"/>
                  </a:lnTo>
                  <a:lnTo>
                    <a:pt x="44577" y="64846"/>
                  </a:lnTo>
                  <a:lnTo>
                    <a:pt x="42037" y="66014"/>
                  </a:lnTo>
                  <a:lnTo>
                    <a:pt x="38862" y="66598"/>
                  </a:lnTo>
                  <a:lnTo>
                    <a:pt x="63934" y="66598"/>
                  </a:lnTo>
                  <a:lnTo>
                    <a:pt x="64770" y="65735"/>
                  </a:lnTo>
                  <a:lnTo>
                    <a:pt x="66929" y="62255"/>
                  </a:lnTo>
                  <a:lnTo>
                    <a:pt x="69723" y="54635"/>
                  </a:lnTo>
                  <a:lnTo>
                    <a:pt x="70485" y="51003"/>
                  </a:lnTo>
                  <a:lnTo>
                    <a:pt x="70485" y="36169"/>
                  </a:lnTo>
                  <a:lnTo>
                    <a:pt x="69723" y="32537"/>
                  </a:lnTo>
                  <a:lnTo>
                    <a:pt x="66929" y="24917"/>
                  </a:lnTo>
                  <a:lnTo>
                    <a:pt x="64770" y="21437"/>
                  </a:lnTo>
                  <a:lnTo>
                    <a:pt x="63934" y="20573"/>
                  </a:lnTo>
                  <a:close/>
                </a:path>
                <a:path w="647700" h="144145">
                  <a:moveTo>
                    <a:pt x="647319" y="110794"/>
                  </a:moveTo>
                  <a:lnTo>
                    <a:pt x="518414" y="110794"/>
                  </a:lnTo>
                  <a:lnTo>
                    <a:pt x="518414" y="123596"/>
                  </a:lnTo>
                  <a:lnTo>
                    <a:pt x="647319" y="123596"/>
                  </a:lnTo>
                  <a:lnTo>
                    <a:pt x="647319" y="110794"/>
                  </a:lnTo>
                  <a:close/>
                </a:path>
                <a:path w="647700" h="144145">
                  <a:moveTo>
                    <a:pt x="562356" y="62179"/>
                  </a:moveTo>
                  <a:lnTo>
                    <a:pt x="547624" y="62179"/>
                  </a:lnTo>
                  <a:lnTo>
                    <a:pt x="547624" y="110794"/>
                  </a:lnTo>
                  <a:lnTo>
                    <a:pt x="562356" y="110794"/>
                  </a:lnTo>
                  <a:lnTo>
                    <a:pt x="562356" y="62179"/>
                  </a:lnTo>
                  <a:close/>
                </a:path>
                <a:path w="647700" h="144145">
                  <a:moveTo>
                    <a:pt x="595757" y="62179"/>
                  </a:moveTo>
                  <a:lnTo>
                    <a:pt x="581025" y="62179"/>
                  </a:lnTo>
                  <a:lnTo>
                    <a:pt x="581025" y="110794"/>
                  </a:lnTo>
                  <a:lnTo>
                    <a:pt x="595757" y="110794"/>
                  </a:lnTo>
                  <a:lnTo>
                    <a:pt x="595757" y="62179"/>
                  </a:lnTo>
                  <a:close/>
                </a:path>
                <a:path w="647700" h="144145">
                  <a:moveTo>
                    <a:pt x="629793" y="14325"/>
                  </a:moveTo>
                  <a:lnTo>
                    <a:pt x="534162" y="14325"/>
                  </a:lnTo>
                  <a:lnTo>
                    <a:pt x="534162" y="27431"/>
                  </a:lnTo>
                  <a:lnTo>
                    <a:pt x="614807" y="27431"/>
                  </a:lnTo>
                  <a:lnTo>
                    <a:pt x="614759" y="45105"/>
                  </a:lnTo>
                  <a:lnTo>
                    <a:pt x="611723" y="85367"/>
                  </a:lnTo>
                  <a:lnTo>
                    <a:pt x="610362" y="92506"/>
                  </a:lnTo>
                  <a:lnTo>
                    <a:pt x="625348" y="94335"/>
                  </a:lnTo>
                  <a:lnTo>
                    <a:pt x="626110" y="89560"/>
                  </a:lnTo>
                  <a:lnTo>
                    <a:pt x="626871" y="84962"/>
                  </a:lnTo>
                  <a:lnTo>
                    <a:pt x="627380" y="80543"/>
                  </a:lnTo>
                  <a:lnTo>
                    <a:pt x="628015" y="76123"/>
                  </a:lnTo>
                  <a:lnTo>
                    <a:pt x="629157" y="61848"/>
                  </a:lnTo>
                  <a:lnTo>
                    <a:pt x="629412" y="56692"/>
                  </a:lnTo>
                  <a:lnTo>
                    <a:pt x="629669" y="45105"/>
                  </a:lnTo>
                  <a:lnTo>
                    <a:pt x="629793" y="14325"/>
                  </a:lnTo>
                  <a:close/>
                </a:path>
                <a:path w="647700" h="144145">
                  <a:moveTo>
                    <a:pt x="172085" y="43129"/>
                  </a:moveTo>
                  <a:lnTo>
                    <a:pt x="161417" y="43129"/>
                  </a:lnTo>
                  <a:lnTo>
                    <a:pt x="156591" y="43967"/>
                  </a:lnTo>
                  <a:lnTo>
                    <a:pt x="132895" y="68783"/>
                  </a:lnTo>
                  <a:lnTo>
                    <a:pt x="132895" y="85445"/>
                  </a:lnTo>
                  <a:lnTo>
                    <a:pt x="161417" y="110947"/>
                  </a:lnTo>
                  <a:lnTo>
                    <a:pt x="172085" y="110947"/>
                  </a:lnTo>
                  <a:lnTo>
                    <a:pt x="176784" y="110108"/>
                  </a:lnTo>
                  <a:lnTo>
                    <a:pt x="180975" y="108432"/>
                  </a:lnTo>
                  <a:lnTo>
                    <a:pt x="185293" y="106756"/>
                  </a:lnTo>
                  <a:lnTo>
                    <a:pt x="188849" y="104546"/>
                  </a:lnTo>
                  <a:lnTo>
                    <a:pt x="194691" y="99059"/>
                  </a:lnTo>
                  <a:lnTo>
                    <a:pt x="195244" y="98297"/>
                  </a:lnTo>
                  <a:lnTo>
                    <a:pt x="160655" y="98297"/>
                  </a:lnTo>
                  <a:lnTo>
                    <a:pt x="155829" y="96621"/>
                  </a:lnTo>
                  <a:lnTo>
                    <a:pt x="148717" y="89915"/>
                  </a:lnTo>
                  <a:lnTo>
                    <a:pt x="146939" y="85445"/>
                  </a:lnTo>
                  <a:lnTo>
                    <a:pt x="146939" y="68783"/>
                  </a:lnTo>
                  <a:lnTo>
                    <a:pt x="148717" y="64287"/>
                  </a:lnTo>
                  <a:lnTo>
                    <a:pt x="155829" y="57480"/>
                  </a:lnTo>
                  <a:lnTo>
                    <a:pt x="160655" y="55778"/>
                  </a:lnTo>
                  <a:lnTo>
                    <a:pt x="195148" y="55778"/>
                  </a:lnTo>
                  <a:lnTo>
                    <a:pt x="194691" y="55143"/>
                  </a:lnTo>
                  <a:lnTo>
                    <a:pt x="188849" y="49555"/>
                  </a:lnTo>
                  <a:lnTo>
                    <a:pt x="185293" y="47320"/>
                  </a:lnTo>
                  <a:lnTo>
                    <a:pt x="180975" y="45643"/>
                  </a:lnTo>
                  <a:lnTo>
                    <a:pt x="176784" y="43967"/>
                  </a:lnTo>
                  <a:lnTo>
                    <a:pt x="172085" y="43129"/>
                  </a:lnTo>
                  <a:close/>
                </a:path>
                <a:path w="647700" h="144145">
                  <a:moveTo>
                    <a:pt x="195148" y="55778"/>
                  </a:moveTo>
                  <a:lnTo>
                    <a:pt x="172847" y="55778"/>
                  </a:lnTo>
                  <a:lnTo>
                    <a:pt x="177673" y="57480"/>
                  </a:lnTo>
                  <a:lnTo>
                    <a:pt x="184785" y="64287"/>
                  </a:lnTo>
                  <a:lnTo>
                    <a:pt x="186563" y="68783"/>
                  </a:lnTo>
                  <a:lnTo>
                    <a:pt x="186563" y="85445"/>
                  </a:lnTo>
                  <a:lnTo>
                    <a:pt x="184785" y="89915"/>
                  </a:lnTo>
                  <a:lnTo>
                    <a:pt x="177673" y="96621"/>
                  </a:lnTo>
                  <a:lnTo>
                    <a:pt x="172847" y="98297"/>
                  </a:lnTo>
                  <a:lnTo>
                    <a:pt x="195244" y="98297"/>
                  </a:lnTo>
                  <a:lnTo>
                    <a:pt x="196977" y="95910"/>
                  </a:lnTo>
                  <a:lnTo>
                    <a:pt x="200025" y="88798"/>
                  </a:lnTo>
                  <a:lnTo>
                    <a:pt x="200733" y="85445"/>
                  </a:lnTo>
                  <a:lnTo>
                    <a:pt x="200733" y="68783"/>
                  </a:lnTo>
                  <a:lnTo>
                    <a:pt x="200025" y="65430"/>
                  </a:lnTo>
                  <a:lnTo>
                    <a:pt x="196977" y="58318"/>
                  </a:lnTo>
                  <a:lnTo>
                    <a:pt x="195148" y="55778"/>
                  </a:lnTo>
                  <a:close/>
                </a:path>
                <a:path w="647700" h="144145">
                  <a:moveTo>
                    <a:pt x="434975" y="34442"/>
                  </a:moveTo>
                  <a:lnTo>
                    <a:pt x="423672" y="34442"/>
                  </a:lnTo>
                  <a:lnTo>
                    <a:pt x="418719" y="35128"/>
                  </a:lnTo>
                  <a:lnTo>
                    <a:pt x="396621" y="55422"/>
                  </a:lnTo>
                  <a:lnTo>
                    <a:pt x="396621" y="66192"/>
                  </a:lnTo>
                  <a:lnTo>
                    <a:pt x="423672" y="87172"/>
                  </a:lnTo>
                  <a:lnTo>
                    <a:pt x="434975" y="87172"/>
                  </a:lnTo>
                  <a:lnTo>
                    <a:pt x="439801" y="86461"/>
                  </a:lnTo>
                  <a:lnTo>
                    <a:pt x="448183" y="83616"/>
                  </a:lnTo>
                  <a:lnTo>
                    <a:pt x="451612" y="81787"/>
                  </a:lnTo>
                  <a:lnTo>
                    <a:pt x="454152" y="79552"/>
                  </a:lnTo>
                  <a:lnTo>
                    <a:pt x="456819" y="77317"/>
                  </a:lnTo>
                  <a:lnTo>
                    <a:pt x="458566" y="75133"/>
                  </a:lnTo>
                  <a:lnTo>
                    <a:pt x="426339" y="75133"/>
                  </a:lnTo>
                  <a:lnTo>
                    <a:pt x="423672" y="74752"/>
                  </a:lnTo>
                  <a:lnTo>
                    <a:pt x="410972" y="64007"/>
                  </a:lnTo>
                  <a:lnTo>
                    <a:pt x="410972" y="57607"/>
                  </a:lnTo>
                  <a:lnTo>
                    <a:pt x="426212" y="46481"/>
                  </a:lnTo>
                  <a:lnTo>
                    <a:pt x="458549" y="46481"/>
                  </a:lnTo>
                  <a:lnTo>
                    <a:pt x="456788" y="44272"/>
                  </a:lnTo>
                  <a:lnTo>
                    <a:pt x="454152" y="42062"/>
                  </a:lnTo>
                  <a:lnTo>
                    <a:pt x="451612" y="39827"/>
                  </a:lnTo>
                  <a:lnTo>
                    <a:pt x="448183" y="37998"/>
                  </a:lnTo>
                  <a:lnTo>
                    <a:pt x="439801" y="35153"/>
                  </a:lnTo>
                  <a:lnTo>
                    <a:pt x="434975" y="34442"/>
                  </a:lnTo>
                  <a:close/>
                </a:path>
                <a:path w="647700" h="144145">
                  <a:moveTo>
                    <a:pt x="458549" y="46481"/>
                  </a:moveTo>
                  <a:lnTo>
                    <a:pt x="432562" y="46481"/>
                  </a:lnTo>
                  <a:lnTo>
                    <a:pt x="435229" y="46862"/>
                  </a:lnTo>
                  <a:lnTo>
                    <a:pt x="439801" y="48386"/>
                  </a:lnTo>
                  <a:lnTo>
                    <a:pt x="447802" y="57607"/>
                  </a:lnTo>
                  <a:lnTo>
                    <a:pt x="447802" y="64007"/>
                  </a:lnTo>
                  <a:lnTo>
                    <a:pt x="437388" y="73990"/>
                  </a:lnTo>
                  <a:lnTo>
                    <a:pt x="435102" y="74752"/>
                  </a:lnTo>
                  <a:lnTo>
                    <a:pt x="432435" y="75133"/>
                  </a:lnTo>
                  <a:lnTo>
                    <a:pt x="458566" y="75133"/>
                  </a:lnTo>
                  <a:lnTo>
                    <a:pt x="458862" y="74752"/>
                  </a:lnTo>
                  <a:lnTo>
                    <a:pt x="460121" y="71932"/>
                  </a:lnTo>
                  <a:lnTo>
                    <a:pt x="461518" y="69087"/>
                  </a:lnTo>
                  <a:lnTo>
                    <a:pt x="462153" y="66192"/>
                  </a:lnTo>
                  <a:lnTo>
                    <a:pt x="462130" y="55422"/>
                  </a:lnTo>
                  <a:lnTo>
                    <a:pt x="461518" y="52654"/>
                  </a:lnTo>
                  <a:lnTo>
                    <a:pt x="460087" y="49682"/>
                  </a:lnTo>
                  <a:lnTo>
                    <a:pt x="458830" y="46837"/>
                  </a:lnTo>
                  <a:lnTo>
                    <a:pt x="458549" y="46481"/>
                  </a:lnTo>
                  <a:close/>
                </a:path>
                <a:path w="647700" h="144145">
                  <a:moveTo>
                    <a:pt x="316103" y="15239"/>
                  </a:moveTo>
                  <a:lnTo>
                    <a:pt x="262001" y="15239"/>
                  </a:lnTo>
                  <a:lnTo>
                    <a:pt x="262001" y="104698"/>
                  </a:lnTo>
                  <a:lnTo>
                    <a:pt x="286004" y="104698"/>
                  </a:lnTo>
                  <a:lnTo>
                    <a:pt x="289687" y="104647"/>
                  </a:lnTo>
                  <a:lnTo>
                    <a:pt x="324485" y="101345"/>
                  </a:lnTo>
                  <a:lnTo>
                    <a:pt x="323309" y="91592"/>
                  </a:lnTo>
                  <a:lnTo>
                    <a:pt x="277241" y="91592"/>
                  </a:lnTo>
                  <a:lnTo>
                    <a:pt x="277241" y="28346"/>
                  </a:lnTo>
                  <a:lnTo>
                    <a:pt x="316103" y="28346"/>
                  </a:lnTo>
                  <a:lnTo>
                    <a:pt x="316103" y="15239"/>
                  </a:lnTo>
                  <a:close/>
                </a:path>
                <a:path w="647700" h="144145">
                  <a:moveTo>
                    <a:pt x="322961" y="88696"/>
                  </a:moveTo>
                  <a:lnTo>
                    <a:pt x="288544" y="91592"/>
                  </a:lnTo>
                  <a:lnTo>
                    <a:pt x="323309" y="91592"/>
                  </a:lnTo>
                  <a:lnTo>
                    <a:pt x="322961" y="88696"/>
                  </a:lnTo>
                  <a:close/>
                </a:path>
                <a:path w="647700" h="144145">
                  <a:moveTo>
                    <a:pt x="207010" y="22555"/>
                  </a:moveTo>
                  <a:lnTo>
                    <a:pt x="125730" y="22555"/>
                  </a:lnTo>
                  <a:lnTo>
                    <a:pt x="125730" y="35356"/>
                  </a:lnTo>
                  <a:lnTo>
                    <a:pt x="207010" y="35356"/>
                  </a:lnTo>
                  <a:lnTo>
                    <a:pt x="207010" y="22555"/>
                  </a:lnTo>
                  <a:close/>
                </a:path>
                <a:path w="647700" h="144145">
                  <a:moveTo>
                    <a:pt x="174371" y="2743"/>
                  </a:moveTo>
                  <a:lnTo>
                    <a:pt x="159258" y="2743"/>
                  </a:lnTo>
                  <a:lnTo>
                    <a:pt x="159258" y="22555"/>
                  </a:lnTo>
                  <a:lnTo>
                    <a:pt x="174371" y="22555"/>
                  </a:lnTo>
                  <a:lnTo>
                    <a:pt x="174371" y="2743"/>
                  </a:lnTo>
                  <a:close/>
                </a:path>
                <a:path w="647700" h="144145">
                  <a:moveTo>
                    <a:pt x="498220" y="1828"/>
                  </a:moveTo>
                  <a:lnTo>
                    <a:pt x="483362" y="1828"/>
                  </a:lnTo>
                  <a:lnTo>
                    <a:pt x="483362" y="89458"/>
                  </a:lnTo>
                  <a:lnTo>
                    <a:pt x="498220" y="89458"/>
                  </a:lnTo>
                  <a:lnTo>
                    <a:pt x="498220" y="51815"/>
                  </a:lnTo>
                  <a:lnTo>
                    <a:pt x="518160" y="51815"/>
                  </a:lnTo>
                  <a:lnTo>
                    <a:pt x="518160" y="38709"/>
                  </a:lnTo>
                  <a:lnTo>
                    <a:pt x="498220" y="38709"/>
                  </a:lnTo>
                  <a:lnTo>
                    <a:pt x="498220" y="1828"/>
                  </a:lnTo>
                  <a:close/>
                </a:path>
                <a:path w="647700" h="144145">
                  <a:moveTo>
                    <a:pt x="378714" y="63855"/>
                  </a:moveTo>
                  <a:lnTo>
                    <a:pt x="363982" y="63855"/>
                  </a:lnTo>
                  <a:lnTo>
                    <a:pt x="363982" y="142341"/>
                  </a:lnTo>
                  <a:lnTo>
                    <a:pt x="378714" y="142341"/>
                  </a:lnTo>
                  <a:lnTo>
                    <a:pt x="378714" y="63855"/>
                  </a:lnTo>
                  <a:close/>
                </a:path>
                <a:path w="647700" h="144145">
                  <a:moveTo>
                    <a:pt x="347345" y="4724"/>
                  </a:moveTo>
                  <a:lnTo>
                    <a:pt x="332613" y="4724"/>
                  </a:lnTo>
                  <a:lnTo>
                    <a:pt x="332613" y="135483"/>
                  </a:lnTo>
                  <a:lnTo>
                    <a:pt x="347345" y="135483"/>
                  </a:lnTo>
                  <a:lnTo>
                    <a:pt x="347345" y="63855"/>
                  </a:lnTo>
                  <a:lnTo>
                    <a:pt x="378714" y="63855"/>
                  </a:lnTo>
                  <a:lnTo>
                    <a:pt x="378714" y="50749"/>
                  </a:lnTo>
                  <a:lnTo>
                    <a:pt x="347345" y="50749"/>
                  </a:lnTo>
                  <a:lnTo>
                    <a:pt x="347345" y="4724"/>
                  </a:lnTo>
                  <a:close/>
                </a:path>
                <a:path w="647700" h="144145">
                  <a:moveTo>
                    <a:pt x="378714" y="1828"/>
                  </a:moveTo>
                  <a:lnTo>
                    <a:pt x="363982" y="1828"/>
                  </a:lnTo>
                  <a:lnTo>
                    <a:pt x="363982" y="50749"/>
                  </a:lnTo>
                  <a:lnTo>
                    <a:pt x="378714" y="50749"/>
                  </a:lnTo>
                  <a:lnTo>
                    <a:pt x="378714" y="1828"/>
                  </a:lnTo>
                  <a:close/>
                </a:path>
                <a:path w="647700" h="144145">
                  <a:moveTo>
                    <a:pt x="235204" y="1828"/>
                  </a:moveTo>
                  <a:lnTo>
                    <a:pt x="220091" y="1828"/>
                  </a:lnTo>
                  <a:lnTo>
                    <a:pt x="220091" y="142341"/>
                  </a:lnTo>
                  <a:lnTo>
                    <a:pt x="235204" y="142341"/>
                  </a:lnTo>
                  <a:lnTo>
                    <a:pt x="235204" y="70713"/>
                  </a:lnTo>
                  <a:lnTo>
                    <a:pt x="256794" y="70713"/>
                  </a:lnTo>
                  <a:lnTo>
                    <a:pt x="256794" y="57607"/>
                  </a:lnTo>
                  <a:lnTo>
                    <a:pt x="235204" y="57607"/>
                  </a:lnTo>
                  <a:lnTo>
                    <a:pt x="235204" y="1828"/>
                  </a:lnTo>
                  <a:close/>
                </a:path>
                <a:path w="647700" h="144145">
                  <a:moveTo>
                    <a:pt x="469646" y="16611"/>
                  </a:moveTo>
                  <a:lnTo>
                    <a:pt x="389001" y="16611"/>
                  </a:lnTo>
                  <a:lnTo>
                    <a:pt x="389001" y="29260"/>
                  </a:lnTo>
                  <a:lnTo>
                    <a:pt x="469646" y="29260"/>
                  </a:lnTo>
                  <a:lnTo>
                    <a:pt x="469646" y="16611"/>
                  </a:lnTo>
                  <a:close/>
                </a:path>
                <a:path w="647700" h="144145">
                  <a:moveTo>
                    <a:pt x="436880" y="0"/>
                  </a:moveTo>
                  <a:lnTo>
                    <a:pt x="421894" y="0"/>
                  </a:lnTo>
                  <a:lnTo>
                    <a:pt x="421894" y="16611"/>
                  </a:lnTo>
                  <a:lnTo>
                    <a:pt x="436880" y="16611"/>
                  </a:lnTo>
                  <a:lnTo>
                    <a:pt x="436880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5" name="object 525"/>
            <p:cNvSpPr/>
            <p:nvPr/>
          </p:nvSpPr>
          <p:spPr>
            <a:xfrm>
              <a:off x="2767583" y="9629520"/>
              <a:ext cx="647700" cy="144145"/>
            </a:xfrm>
            <a:custGeom>
              <a:avLst/>
              <a:gdLst/>
              <a:ahLst/>
              <a:cxnLst/>
              <a:rect l="l" t="t" r="r" b="b"/>
              <a:pathLst>
                <a:path w="647700" h="144145">
                  <a:moveTo>
                    <a:pt x="409448" y="96773"/>
                  </a:moveTo>
                  <a:lnTo>
                    <a:pt x="498220" y="96773"/>
                  </a:lnTo>
                  <a:lnTo>
                    <a:pt x="498220" y="143713"/>
                  </a:lnTo>
                  <a:lnTo>
                    <a:pt x="483108" y="143713"/>
                  </a:lnTo>
                  <a:lnTo>
                    <a:pt x="483108" y="109727"/>
                  </a:lnTo>
                  <a:lnTo>
                    <a:pt x="409448" y="109727"/>
                  </a:lnTo>
                  <a:lnTo>
                    <a:pt x="409448" y="96773"/>
                  </a:lnTo>
                  <a:close/>
                </a:path>
                <a:path w="647700" h="144145">
                  <a:moveTo>
                    <a:pt x="22733" y="94183"/>
                  </a:moveTo>
                  <a:lnTo>
                    <a:pt x="37846" y="94183"/>
                  </a:lnTo>
                  <a:lnTo>
                    <a:pt x="37846" y="127711"/>
                  </a:lnTo>
                  <a:lnTo>
                    <a:pt x="113411" y="127711"/>
                  </a:lnTo>
                  <a:lnTo>
                    <a:pt x="113411" y="140817"/>
                  </a:lnTo>
                  <a:lnTo>
                    <a:pt x="22733" y="140817"/>
                  </a:lnTo>
                  <a:lnTo>
                    <a:pt x="22733" y="94183"/>
                  </a:lnTo>
                  <a:close/>
                </a:path>
                <a:path w="647700" h="144145">
                  <a:moveTo>
                    <a:pt x="547624" y="62179"/>
                  </a:moveTo>
                  <a:lnTo>
                    <a:pt x="562356" y="62179"/>
                  </a:lnTo>
                  <a:lnTo>
                    <a:pt x="562356" y="110794"/>
                  </a:lnTo>
                  <a:lnTo>
                    <a:pt x="581025" y="110794"/>
                  </a:lnTo>
                  <a:lnTo>
                    <a:pt x="581025" y="62179"/>
                  </a:lnTo>
                  <a:lnTo>
                    <a:pt x="595757" y="62179"/>
                  </a:lnTo>
                  <a:lnTo>
                    <a:pt x="595757" y="110794"/>
                  </a:lnTo>
                  <a:lnTo>
                    <a:pt x="647319" y="110794"/>
                  </a:lnTo>
                  <a:lnTo>
                    <a:pt x="647319" y="123596"/>
                  </a:lnTo>
                  <a:lnTo>
                    <a:pt x="518414" y="123596"/>
                  </a:lnTo>
                  <a:lnTo>
                    <a:pt x="518414" y="110794"/>
                  </a:lnTo>
                  <a:lnTo>
                    <a:pt x="547624" y="110794"/>
                  </a:lnTo>
                  <a:lnTo>
                    <a:pt x="547624" y="62179"/>
                  </a:lnTo>
                  <a:close/>
                </a:path>
                <a:path w="647700" h="144145">
                  <a:moveTo>
                    <a:pt x="166751" y="55778"/>
                  </a:moveTo>
                  <a:lnTo>
                    <a:pt x="160655" y="55778"/>
                  </a:lnTo>
                  <a:lnTo>
                    <a:pt x="155829" y="57480"/>
                  </a:lnTo>
                  <a:lnTo>
                    <a:pt x="152273" y="60883"/>
                  </a:lnTo>
                  <a:lnTo>
                    <a:pt x="148717" y="64287"/>
                  </a:lnTo>
                  <a:lnTo>
                    <a:pt x="146939" y="68783"/>
                  </a:lnTo>
                  <a:lnTo>
                    <a:pt x="146939" y="74371"/>
                  </a:lnTo>
                  <a:lnTo>
                    <a:pt x="146939" y="79857"/>
                  </a:lnTo>
                  <a:lnTo>
                    <a:pt x="146939" y="85445"/>
                  </a:lnTo>
                  <a:lnTo>
                    <a:pt x="148717" y="89915"/>
                  </a:lnTo>
                  <a:lnTo>
                    <a:pt x="152273" y="93268"/>
                  </a:lnTo>
                  <a:lnTo>
                    <a:pt x="155829" y="96621"/>
                  </a:lnTo>
                  <a:lnTo>
                    <a:pt x="160655" y="98297"/>
                  </a:lnTo>
                  <a:lnTo>
                    <a:pt x="166751" y="98297"/>
                  </a:lnTo>
                  <a:lnTo>
                    <a:pt x="172847" y="98297"/>
                  </a:lnTo>
                  <a:lnTo>
                    <a:pt x="177673" y="96621"/>
                  </a:lnTo>
                  <a:lnTo>
                    <a:pt x="181229" y="93268"/>
                  </a:lnTo>
                  <a:lnTo>
                    <a:pt x="184785" y="89915"/>
                  </a:lnTo>
                  <a:lnTo>
                    <a:pt x="186563" y="85445"/>
                  </a:lnTo>
                  <a:lnTo>
                    <a:pt x="186563" y="79857"/>
                  </a:lnTo>
                  <a:lnTo>
                    <a:pt x="186563" y="74371"/>
                  </a:lnTo>
                  <a:lnTo>
                    <a:pt x="186563" y="68783"/>
                  </a:lnTo>
                  <a:lnTo>
                    <a:pt x="184785" y="64287"/>
                  </a:lnTo>
                  <a:lnTo>
                    <a:pt x="181229" y="60883"/>
                  </a:lnTo>
                  <a:lnTo>
                    <a:pt x="177673" y="57480"/>
                  </a:lnTo>
                  <a:lnTo>
                    <a:pt x="172847" y="55778"/>
                  </a:lnTo>
                  <a:lnTo>
                    <a:pt x="166751" y="55778"/>
                  </a:lnTo>
                  <a:close/>
                </a:path>
                <a:path w="647700" h="144145">
                  <a:moveTo>
                    <a:pt x="429387" y="46481"/>
                  </a:moveTo>
                  <a:lnTo>
                    <a:pt x="426212" y="46481"/>
                  </a:lnTo>
                  <a:lnTo>
                    <a:pt x="423545" y="46862"/>
                  </a:lnTo>
                  <a:lnTo>
                    <a:pt x="421259" y="47624"/>
                  </a:lnTo>
                  <a:lnTo>
                    <a:pt x="418973" y="48386"/>
                  </a:lnTo>
                  <a:lnTo>
                    <a:pt x="412115" y="54559"/>
                  </a:lnTo>
                  <a:lnTo>
                    <a:pt x="411353" y="56083"/>
                  </a:lnTo>
                  <a:lnTo>
                    <a:pt x="410972" y="57607"/>
                  </a:lnTo>
                  <a:lnTo>
                    <a:pt x="410972" y="59131"/>
                  </a:lnTo>
                  <a:lnTo>
                    <a:pt x="410972" y="62483"/>
                  </a:lnTo>
                  <a:lnTo>
                    <a:pt x="410972" y="64007"/>
                  </a:lnTo>
                  <a:lnTo>
                    <a:pt x="411353" y="65531"/>
                  </a:lnTo>
                  <a:lnTo>
                    <a:pt x="426339" y="75133"/>
                  </a:lnTo>
                  <a:lnTo>
                    <a:pt x="429387" y="75133"/>
                  </a:lnTo>
                  <a:lnTo>
                    <a:pt x="432435" y="75133"/>
                  </a:lnTo>
                  <a:lnTo>
                    <a:pt x="435102" y="74752"/>
                  </a:lnTo>
                  <a:lnTo>
                    <a:pt x="437388" y="73990"/>
                  </a:lnTo>
                  <a:lnTo>
                    <a:pt x="439801" y="73228"/>
                  </a:lnTo>
                  <a:lnTo>
                    <a:pt x="441706" y="72262"/>
                  </a:lnTo>
                  <a:lnTo>
                    <a:pt x="443230" y="71094"/>
                  </a:lnTo>
                  <a:lnTo>
                    <a:pt x="444754" y="69926"/>
                  </a:lnTo>
                  <a:lnTo>
                    <a:pt x="445897" y="68579"/>
                  </a:lnTo>
                  <a:lnTo>
                    <a:pt x="446659" y="67055"/>
                  </a:lnTo>
                  <a:lnTo>
                    <a:pt x="447421" y="65531"/>
                  </a:lnTo>
                  <a:lnTo>
                    <a:pt x="447802" y="64007"/>
                  </a:lnTo>
                  <a:lnTo>
                    <a:pt x="447802" y="62483"/>
                  </a:lnTo>
                  <a:lnTo>
                    <a:pt x="447802" y="59131"/>
                  </a:lnTo>
                  <a:lnTo>
                    <a:pt x="447802" y="57607"/>
                  </a:lnTo>
                  <a:lnTo>
                    <a:pt x="447421" y="56083"/>
                  </a:lnTo>
                  <a:lnTo>
                    <a:pt x="446659" y="54559"/>
                  </a:lnTo>
                  <a:lnTo>
                    <a:pt x="445897" y="53035"/>
                  </a:lnTo>
                  <a:lnTo>
                    <a:pt x="437515" y="47624"/>
                  </a:lnTo>
                  <a:lnTo>
                    <a:pt x="435229" y="46862"/>
                  </a:lnTo>
                  <a:lnTo>
                    <a:pt x="432562" y="46481"/>
                  </a:lnTo>
                  <a:lnTo>
                    <a:pt x="429387" y="46481"/>
                  </a:lnTo>
                  <a:close/>
                </a:path>
                <a:path w="647700" h="144145">
                  <a:moveTo>
                    <a:pt x="166751" y="43129"/>
                  </a:moveTo>
                  <a:lnTo>
                    <a:pt x="172085" y="43129"/>
                  </a:lnTo>
                  <a:lnTo>
                    <a:pt x="176784" y="43967"/>
                  </a:lnTo>
                  <a:lnTo>
                    <a:pt x="180975" y="45643"/>
                  </a:lnTo>
                  <a:lnTo>
                    <a:pt x="185293" y="47320"/>
                  </a:lnTo>
                  <a:lnTo>
                    <a:pt x="200787" y="69037"/>
                  </a:lnTo>
                  <a:lnTo>
                    <a:pt x="200787" y="72694"/>
                  </a:lnTo>
                  <a:lnTo>
                    <a:pt x="200787" y="81533"/>
                  </a:lnTo>
                  <a:lnTo>
                    <a:pt x="200787" y="85191"/>
                  </a:lnTo>
                  <a:lnTo>
                    <a:pt x="200025" y="88798"/>
                  </a:lnTo>
                  <a:lnTo>
                    <a:pt x="180975" y="108432"/>
                  </a:lnTo>
                  <a:lnTo>
                    <a:pt x="176784" y="110108"/>
                  </a:lnTo>
                  <a:lnTo>
                    <a:pt x="172085" y="110947"/>
                  </a:lnTo>
                  <a:lnTo>
                    <a:pt x="166751" y="110947"/>
                  </a:lnTo>
                  <a:lnTo>
                    <a:pt x="161417" y="110947"/>
                  </a:lnTo>
                  <a:lnTo>
                    <a:pt x="132842" y="85191"/>
                  </a:lnTo>
                  <a:lnTo>
                    <a:pt x="132842" y="81533"/>
                  </a:lnTo>
                  <a:lnTo>
                    <a:pt x="132842" y="72694"/>
                  </a:lnTo>
                  <a:lnTo>
                    <a:pt x="132842" y="69037"/>
                  </a:lnTo>
                  <a:lnTo>
                    <a:pt x="133604" y="65430"/>
                  </a:lnTo>
                  <a:lnTo>
                    <a:pt x="135128" y="61874"/>
                  </a:lnTo>
                  <a:lnTo>
                    <a:pt x="136652" y="58318"/>
                  </a:lnTo>
                  <a:lnTo>
                    <a:pt x="161417" y="43129"/>
                  </a:lnTo>
                  <a:lnTo>
                    <a:pt x="166751" y="43129"/>
                  </a:lnTo>
                  <a:close/>
                </a:path>
                <a:path w="647700" h="144145">
                  <a:moveTo>
                    <a:pt x="429387" y="34442"/>
                  </a:moveTo>
                  <a:lnTo>
                    <a:pt x="434975" y="34442"/>
                  </a:lnTo>
                  <a:lnTo>
                    <a:pt x="439801" y="35153"/>
                  </a:lnTo>
                  <a:lnTo>
                    <a:pt x="443992" y="36575"/>
                  </a:lnTo>
                  <a:lnTo>
                    <a:pt x="448183" y="37998"/>
                  </a:lnTo>
                  <a:lnTo>
                    <a:pt x="451612" y="39827"/>
                  </a:lnTo>
                  <a:lnTo>
                    <a:pt x="454152" y="42062"/>
                  </a:lnTo>
                  <a:lnTo>
                    <a:pt x="456819" y="44297"/>
                  </a:lnTo>
                  <a:lnTo>
                    <a:pt x="458851" y="46862"/>
                  </a:lnTo>
                  <a:lnTo>
                    <a:pt x="460121" y="49758"/>
                  </a:lnTo>
                  <a:lnTo>
                    <a:pt x="461518" y="52654"/>
                  </a:lnTo>
                  <a:lnTo>
                    <a:pt x="462153" y="55524"/>
                  </a:lnTo>
                  <a:lnTo>
                    <a:pt x="462153" y="58369"/>
                  </a:lnTo>
                  <a:lnTo>
                    <a:pt x="462153" y="63245"/>
                  </a:lnTo>
                  <a:lnTo>
                    <a:pt x="462153" y="66192"/>
                  </a:lnTo>
                  <a:lnTo>
                    <a:pt x="461518" y="69087"/>
                  </a:lnTo>
                  <a:lnTo>
                    <a:pt x="460121" y="71932"/>
                  </a:lnTo>
                  <a:lnTo>
                    <a:pt x="458851" y="74777"/>
                  </a:lnTo>
                  <a:lnTo>
                    <a:pt x="456819" y="77317"/>
                  </a:lnTo>
                  <a:lnTo>
                    <a:pt x="454152" y="79552"/>
                  </a:lnTo>
                  <a:lnTo>
                    <a:pt x="451612" y="81787"/>
                  </a:lnTo>
                  <a:lnTo>
                    <a:pt x="448183" y="83616"/>
                  </a:lnTo>
                  <a:lnTo>
                    <a:pt x="443992" y="85039"/>
                  </a:lnTo>
                  <a:lnTo>
                    <a:pt x="439801" y="86461"/>
                  </a:lnTo>
                  <a:lnTo>
                    <a:pt x="434975" y="87172"/>
                  </a:lnTo>
                  <a:lnTo>
                    <a:pt x="429387" y="87172"/>
                  </a:lnTo>
                  <a:lnTo>
                    <a:pt x="423672" y="87172"/>
                  </a:lnTo>
                  <a:lnTo>
                    <a:pt x="418719" y="86461"/>
                  </a:lnTo>
                  <a:lnTo>
                    <a:pt x="414655" y="85039"/>
                  </a:lnTo>
                  <a:lnTo>
                    <a:pt x="410591" y="83616"/>
                  </a:lnTo>
                  <a:lnTo>
                    <a:pt x="407162" y="81787"/>
                  </a:lnTo>
                  <a:lnTo>
                    <a:pt x="404495" y="79552"/>
                  </a:lnTo>
                  <a:lnTo>
                    <a:pt x="401828" y="77317"/>
                  </a:lnTo>
                  <a:lnTo>
                    <a:pt x="399923" y="74777"/>
                  </a:lnTo>
                  <a:lnTo>
                    <a:pt x="398526" y="71932"/>
                  </a:lnTo>
                  <a:lnTo>
                    <a:pt x="397256" y="69087"/>
                  </a:lnTo>
                  <a:lnTo>
                    <a:pt x="396621" y="66192"/>
                  </a:lnTo>
                  <a:lnTo>
                    <a:pt x="396621" y="63245"/>
                  </a:lnTo>
                  <a:lnTo>
                    <a:pt x="396621" y="58369"/>
                  </a:lnTo>
                  <a:lnTo>
                    <a:pt x="396621" y="55422"/>
                  </a:lnTo>
                  <a:lnTo>
                    <a:pt x="397256" y="52527"/>
                  </a:lnTo>
                  <a:lnTo>
                    <a:pt x="398526" y="49682"/>
                  </a:lnTo>
                  <a:lnTo>
                    <a:pt x="399923" y="46837"/>
                  </a:lnTo>
                  <a:lnTo>
                    <a:pt x="401828" y="44272"/>
                  </a:lnTo>
                  <a:lnTo>
                    <a:pt x="404495" y="41986"/>
                  </a:lnTo>
                  <a:lnTo>
                    <a:pt x="407162" y="39700"/>
                  </a:lnTo>
                  <a:lnTo>
                    <a:pt x="410591" y="37871"/>
                  </a:lnTo>
                  <a:lnTo>
                    <a:pt x="414655" y="36499"/>
                  </a:lnTo>
                  <a:lnTo>
                    <a:pt x="418719" y="35128"/>
                  </a:lnTo>
                  <a:lnTo>
                    <a:pt x="423672" y="34442"/>
                  </a:lnTo>
                  <a:lnTo>
                    <a:pt x="429387" y="34442"/>
                  </a:lnTo>
                  <a:close/>
                </a:path>
                <a:path w="647700" h="144145">
                  <a:moveTo>
                    <a:pt x="35306" y="20573"/>
                  </a:moveTo>
                  <a:lnTo>
                    <a:pt x="31623" y="20573"/>
                  </a:lnTo>
                  <a:lnTo>
                    <a:pt x="28448" y="21158"/>
                  </a:lnTo>
                  <a:lnTo>
                    <a:pt x="25781" y="22326"/>
                  </a:lnTo>
                  <a:lnTo>
                    <a:pt x="23114" y="23494"/>
                  </a:lnTo>
                  <a:lnTo>
                    <a:pt x="20955" y="25018"/>
                  </a:lnTo>
                  <a:lnTo>
                    <a:pt x="19304" y="26898"/>
                  </a:lnTo>
                  <a:lnTo>
                    <a:pt x="17653" y="28778"/>
                  </a:lnTo>
                  <a:lnTo>
                    <a:pt x="16383" y="30886"/>
                  </a:lnTo>
                  <a:lnTo>
                    <a:pt x="15621" y="33223"/>
                  </a:lnTo>
                  <a:lnTo>
                    <a:pt x="14859" y="35559"/>
                  </a:lnTo>
                  <a:lnTo>
                    <a:pt x="14478" y="37896"/>
                  </a:lnTo>
                  <a:lnTo>
                    <a:pt x="14478" y="40233"/>
                  </a:lnTo>
                  <a:lnTo>
                    <a:pt x="14478" y="46939"/>
                  </a:lnTo>
                  <a:lnTo>
                    <a:pt x="14478" y="49275"/>
                  </a:lnTo>
                  <a:lnTo>
                    <a:pt x="14986" y="51612"/>
                  </a:lnTo>
                  <a:lnTo>
                    <a:pt x="25908" y="64846"/>
                  </a:lnTo>
                  <a:lnTo>
                    <a:pt x="28448" y="66014"/>
                  </a:lnTo>
                  <a:lnTo>
                    <a:pt x="31623" y="66598"/>
                  </a:lnTo>
                  <a:lnTo>
                    <a:pt x="35306" y="66598"/>
                  </a:lnTo>
                  <a:lnTo>
                    <a:pt x="38862" y="66598"/>
                  </a:lnTo>
                  <a:lnTo>
                    <a:pt x="42037" y="66014"/>
                  </a:lnTo>
                  <a:lnTo>
                    <a:pt x="44577" y="64846"/>
                  </a:lnTo>
                  <a:lnTo>
                    <a:pt x="47243" y="63677"/>
                  </a:lnTo>
                  <a:lnTo>
                    <a:pt x="49403" y="62153"/>
                  </a:lnTo>
                  <a:lnTo>
                    <a:pt x="51054" y="60274"/>
                  </a:lnTo>
                  <a:lnTo>
                    <a:pt x="52705" y="58394"/>
                  </a:lnTo>
                  <a:lnTo>
                    <a:pt x="53975" y="56286"/>
                  </a:lnTo>
                  <a:lnTo>
                    <a:pt x="54737" y="53949"/>
                  </a:lnTo>
                  <a:lnTo>
                    <a:pt x="55626" y="51612"/>
                  </a:lnTo>
                  <a:lnTo>
                    <a:pt x="56007" y="49275"/>
                  </a:lnTo>
                  <a:lnTo>
                    <a:pt x="56007" y="46939"/>
                  </a:lnTo>
                  <a:lnTo>
                    <a:pt x="56007" y="40233"/>
                  </a:lnTo>
                  <a:lnTo>
                    <a:pt x="56007" y="37896"/>
                  </a:lnTo>
                  <a:lnTo>
                    <a:pt x="55626" y="35559"/>
                  </a:lnTo>
                  <a:lnTo>
                    <a:pt x="54737" y="33223"/>
                  </a:lnTo>
                  <a:lnTo>
                    <a:pt x="53975" y="30886"/>
                  </a:lnTo>
                  <a:lnTo>
                    <a:pt x="52705" y="28778"/>
                  </a:lnTo>
                  <a:lnTo>
                    <a:pt x="51054" y="26898"/>
                  </a:lnTo>
                  <a:lnTo>
                    <a:pt x="49403" y="25018"/>
                  </a:lnTo>
                  <a:lnTo>
                    <a:pt x="47243" y="23494"/>
                  </a:lnTo>
                  <a:lnTo>
                    <a:pt x="44577" y="22326"/>
                  </a:lnTo>
                  <a:lnTo>
                    <a:pt x="42037" y="21158"/>
                  </a:lnTo>
                  <a:lnTo>
                    <a:pt x="38862" y="20573"/>
                  </a:lnTo>
                  <a:lnTo>
                    <a:pt x="35306" y="20573"/>
                  </a:lnTo>
                  <a:close/>
                </a:path>
                <a:path w="647700" h="144145">
                  <a:moveTo>
                    <a:pt x="262001" y="15239"/>
                  </a:moveTo>
                  <a:lnTo>
                    <a:pt x="316103" y="15239"/>
                  </a:lnTo>
                  <a:lnTo>
                    <a:pt x="316103" y="28346"/>
                  </a:lnTo>
                  <a:lnTo>
                    <a:pt x="277241" y="28346"/>
                  </a:lnTo>
                  <a:lnTo>
                    <a:pt x="277241" y="91592"/>
                  </a:lnTo>
                  <a:lnTo>
                    <a:pt x="284988" y="91592"/>
                  </a:lnTo>
                  <a:lnTo>
                    <a:pt x="288544" y="91592"/>
                  </a:lnTo>
                  <a:lnTo>
                    <a:pt x="291719" y="91541"/>
                  </a:lnTo>
                  <a:lnTo>
                    <a:pt x="294767" y="91439"/>
                  </a:lnTo>
                  <a:lnTo>
                    <a:pt x="297815" y="91338"/>
                  </a:lnTo>
                  <a:lnTo>
                    <a:pt x="300863" y="91185"/>
                  </a:lnTo>
                  <a:lnTo>
                    <a:pt x="303784" y="90982"/>
                  </a:lnTo>
                  <a:lnTo>
                    <a:pt x="306705" y="90779"/>
                  </a:lnTo>
                  <a:lnTo>
                    <a:pt x="309753" y="90500"/>
                  </a:lnTo>
                  <a:lnTo>
                    <a:pt x="312928" y="90144"/>
                  </a:lnTo>
                  <a:lnTo>
                    <a:pt x="316103" y="89788"/>
                  </a:lnTo>
                  <a:lnTo>
                    <a:pt x="319405" y="89306"/>
                  </a:lnTo>
                  <a:lnTo>
                    <a:pt x="322961" y="88696"/>
                  </a:lnTo>
                  <a:lnTo>
                    <a:pt x="324485" y="101345"/>
                  </a:lnTo>
                  <a:lnTo>
                    <a:pt x="320548" y="101955"/>
                  </a:lnTo>
                  <a:lnTo>
                    <a:pt x="303149" y="104012"/>
                  </a:lnTo>
                  <a:lnTo>
                    <a:pt x="299847" y="104266"/>
                  </a:lnTo>
                  <a:lnTo>
                    <a:pt x="296418" y="104444"/>
                  </a:lnTo>
                  <a:lnTo>
                    <a:pt x="292989" y="104546"/>
                  </a:lnTo>
                  <a:lnTo>
                    <a:pt x="289687" y="104647"/>
                  </a:lnTo>
                  <a:lnTo>
                    <a:pt x="286004" y="104698"/>
                  </a:lnTo>
                  <a:lnTo>
                    <a:pt x="281940" y="104698"/>
                  </a:lnTo>
                  <a:lnTo>
                    <a:pt x="262001" y="104698"/>
                  </a:lnTo>
                  <a:lnTo>
                    <a:pt x="262001" y="15239"/>
                  </a:lnTo>
                  <a:close/>
                </a:path>
                <a:path w="647700" h="144145">
                  <a:moveTo>
                    <a:pt x="534162" y="14325"/>
                  </a:moveTo>
                  <a:lnTo>
                    <a:pt x="629793" y="14325"/>
                  </a:lnTo>
                  <a:lnTo>
                    <a:pt x="629793" y="32765"/>
                  </a:lnTo>
                  <a:lnTo>
                    <a:pt x="629793" y="39573"/>
                  </a:lnTo>
                  <a:lnTo>
                    <a:pt x="627380" y="80543"/>
                  </a:lnTo>
                  <a:lnTo>
                    <a:pt x="626871" y="84962"/>
                  </a:lnTo>
                  <a:lnTo>
                    <a:pt x="626110" y="89560"/>
                  </a:lnTo>
                  <a:lnTo>
                    <a:pt x="625348" y="94335"/>
                  </a:lnTo>
                  <a:lnTo>
                    <a:pt x="610362" y="92506"/>
                  </a:lnTo>
                  <a:lnTo>
                    <a:pt x="614616" y="51949"/>
                  </a:lnTo>
                  <a:lnTo>
                    <a:pt x="614807" y="38099"/>
                  </a:lnTo>
                  <a:lnTo>
                    <a:pt x="614807" y="27431"/>
                  </a:lnTo>
                  <a:lnTo>
                    <a:pt x="534162" y="27431"/>
                  </a:lnTo>
                  <a:lnTo>
                    <a:pt x="534162" y="14325"/>
                  </a:lnTo>
                  <a:close/>
                </a:path>
                <a:path w="647700" h="144145">
                  <a:moveTo>
                    <a:pt x="35306" y="7467"/>
                  </a:moveTo>
                  <a:lnTo>
                    <a:pt x="41148" y="7467"/>
                  </a:lnTo>
                  <a:lnTo>
                    <a:pt x="46355" y="8483"/>
                  </a:lnTo>
                  <a:lnTo>
                    <a:pt x="50673" y="10515"/>
                  </a:lnTo>
                  <a:lnTo>
                    <a:pt x="55118" y="12547"/>
                  </a:lnTo>
                  <a:lnTo>
                    <a:pt x="58801" y="15138"/>
                  </a:lnTo>
                  <a:lnTo>
                    <a:pt x="61722" y="18287"/>
                  </a:lnTo>
                  <a:lnTo>
                    <a:pt x="64770" y="21437"/>
                  </a:lnTo>
                  <a:lnTo>
                    <a:pt x="66929" y="24917"/>
                  </a:lnTo>
                  <a:lnTo>
                    <a:pt x="68326" y="28727"/>
                  </a:lnTo>
                  <a:lnTo>
                    <a:pt x="69723" y="32537"/>
                  </a:lnTo>
                  <a:lnTo>
                    <a:pt x="70485" y="36169"/>
                  </a:lnTo>
                  <a:lnTo>
                    <a:pt x="70485" y="39623"/>
                  </a:lnTo>
                  <a:lnTo>
                    <a:pt x="70485" y="47548"/>
                  </a:lnTo>
                  <a:lnTo>
                    <a:pt x="70485" y="51003"/>
                  </a:lnTo>
                  <a:lnTo>
                    <a:pt x="69723" y="54635"/>
                  </a:lnTo>
                  <a:lnTo>
                    <a:pt x="68326" y="58445"/>
                  </a:lnTo>
                  <a:lnTo>
                    <a:pt x="66929" y="62255"/>
                  </a:lnTo>
                  <a:lnTo>
                    <a:pt x="64770" y="65735"/>
                  </a:lnTo>
                  <a:lnTo>
                    <a:pt x="61722" y="68884"/>
                  </a:lnTo>
                  <a:lnTo>
                    <a:pt x="58801" y="72034"/>
                  </a:lnTo>
                  <a:lnTo>
                    <a:pt x="55118" y="74625"/>
                  </a:lnTo>
                  <a:lnTo>
                    <a:pt x="50673" y="76657"/>
                  </a:lnTo>
                  <a:lnTo>
                    <a:pt x="46355" y="78689"/>
                  </a:lnTo>
                  <a:lnTo>
                    <a:pt x="41148" y="79705"/>
                  </a:lnTo>
                  <a:lnTo>
                    <a:pt x="35306" y="79705"/>
                  </a:lnTo>
                  <a:lnTo>
                    <a:pt x="29210" y="79705"/>
                  </a:lnTo>
                  <a:lnTo>
                    <a:pt x="8763" y="68884"/>
                  </a:lnTo>
                  <a:lnTo>
                    <a:pt x="5842" y="65735"/>
                  </a:lnTo>
                  <a:lnTo>
                    <a:pt x="3556" y="62255"/>
                  </a:lnTo>
                  <a:lnTo>
                    <a:pt x="2159" y="58445"/>
                  </a:lnTo>
                  <a:lnTo>
                    <a:pt x="762" y="54635"/>
                  </a:lnTo>
                  <a:lnTo>
                    <a:pt x="0" y="51003"/>
                  </a:lnTo>
                  <a:lnTo>
                    <a:pt x="0" y="47548"/>
                  </a:lnTo>
                  <a:lnTo>
                    <a:pt x="0" y="39623"/>
                  </a:lnTo>
                  <a:lnTo>
                    <a:pt x="0" y="36169"/>
                  </a:lnTo>
                  <a:lnTo>
                    <a:pt x="762" y="32537"/>
                  </a:lnTo>
                  <a:lnTo>
                    <a:pt x="2159" y="28727"/>
                  </a:lnTo>
                  <a:lnTo>
                    <a:pt x="3556" y="24917"/>
                  </a:lnTo>
                  <a:lnTo>
                    <a:pt x="5842" y="21437"/>
                  </a:lnTo>
                  <a:lnTo>
                    <a:pt x="8763" y="18287"/>
                  </a:lnTo>
                  <a:lnTo>
                    <a:pt x="11684" y="15138"/>
                  </a:lnTo>
                  <a:lnTo>
                    <a:pt x="15367" y="12547"/>
                  </a:lnTo>
                  <a:lnTo>
                    <a:pt x="19685" y="10515"/>
                  </a:lnTo>
                  <a:lnTo>
                    <a:pt x="24130" y="8483"/>
                  </a:lnTo>
                  <a:lnTo>
                    <a:pt x="29210" y="7467"/>
                  </a:lnTo>
                  <a:lnTo>
                    <a:pt x="35306" y="7467"/>
                  </a:lnTo>
                  <a:close/>
                </a:path>
                <a:path w="647700" h="144145">
                  <a:moveTo>
                    <a:pt x="159258" y="2743"/>
                  </a:moveTo>
                  <a:lnTo>
                    <a:pt x="174371" y="2743"/>
                  </a:lnTo>
                  <a:lnTo>
                    <a:pt x="174371" y="22555"/>
                  </a:lnTo>
                  <a:lnTo>
                    <a:pt x="207010" y="22555"/>
                  </a:lnTo>
                  <a:lnTo>
                    <a:pt x="207010" y="35356"/>
                  </a:lnTo>
                  <a:lnTo>
                    <a:pt x="125730" y="35356"/>
                  </a:lnTo>
                  <a:lnTo>
                    <a:pt x="125730" y="22555"/>
                  </a:lnTo>
                  <a:lnTo>
                    <a:pt x="159258" y="22555"/>
                  </a:lnTo>
                  <a:lnTo>
                    <a:pt x="159258" y="2743"/>
                  </a:lnTo>
                  <a:close/>
                </a:path>
                <a:path w="647700" h="144145">
                  <a:moveTo>
                    <a:pt x="483362" y="1828"/>
                  </a:moveTo>
                  <a:lnTo>
                    <a:pt x="498220" y="1828"/>
                  </a:lnTo>
                  <a:lnTo>
                    <a:pt x="498220" y="38709"/>
                  </a:lnTo>
                  <a:lnTo>
                    <a:pt x="518160" y="38709"/>
                  </a:lnTo>
                  <a:lnTo>
                    <a:pt x="518160" y="51815"/>
                  </a:lnTo>
                  <a:lnTo>
                    <a:pt x="498220" y="51815"/>
                  </a:lnTo>
                  <a:lnTo>
                    <a:pt x="498220" y="89458"/>
                  </a:lnTo>
                  <a:lnTo>
                    <a:pt x="483362" y="89458"/>
                  </a:lnTo>
                  <a:lnTo>
                    <a:pt x="483362" y="1828"/>
                  </a:lnTo>
                  <a:close/>
                </a:path>
                <a:path w="647700" h="144145">
                  <a:moveTo>
                    <a:pt x="363982" y="1828"/>
                  </a:moveTo>
                  <a:lnTo>
                    <a:pt x="378714" y="1828"/>
                  </a:lnTo>
                  <a:lnTo>
                    <a:pt x="378714" y="142341"/>
                  </a:lnTo>
                  <a:lnTo>
                    <a:pt x="363982" y="142341"/>
                  </a:lnTo>
                  <a:lnTo>
                    <a:pt x="363982" y="63855"/>
                  </a:lnTo>
                  <a:lnTo>
                    <a:pt x="347345" y="63855"/>
                  </a:lnTo>
                  <a:lnTo>
                    <a:pt x="347345" y="135483"/>
                  </a:lnTo>
                  <a:lnTo>
                    <a:pt x="332613" y="135483"/>
                  </a:lnTo>
                  <a:lnTo>
                    <a:pt x="332613" y="4724"/>
                  </a:lnTo>
                  <a:lnTo>
                    <a:pt x="347345" y="4724"/>
                  </a:lnTo>
                  <a:lnTo>
                    <a:pt x="347345" y="50749"/>
                  </a:lnTo>
                  <a:lnTo>
                    <a:pt x="363982" y="50749"/>
                  </a:lnTo>
                  <a:lnTo>
                    <a:pt x="363982" y="1828"/>
                  </a:lnTo>
                  <a:close/>
                </a:path>
                <a:path w="647700" h="144145">
                  <a:moveTo>
                    <a:pt x="220091" y="1828"/>
                  </a:moveTo>
                  <a:lnTo>
                    <a:pt x="235204" y="1828"/>
                  </a:lnTo>
                  <a:lnTo>
                    <a:pt x="235204" y="57607"/>
                  </a:lnTo>
                  <a:lnTo>
                    <a:pt x="256794" y="57607"/>
                  </a:lnTo>
                  <a:lnTo>
                    <a:pt x="256794" y="70713"/>
                  </a:lnTo>
                  <a:lnTo>
                    <a:pt x="235204" y="70713"/>
                  </a:lnTo>
                  <a:lnTo>
                    <a:pt x="235204" y="142341"/>
                  </a:lnTo>
                  <a:lnTo>
                    <a:pt x="220091" y="142341"/>
                  </a:lnTo>
                  <a:lnTo>
                    <a:pt x="220091" y="1828"/>
                  </a:lnTo>
                  <a:close/>
                </a:path>
                <a:path w="647700" h="144145">
                  <a:moveTo>
                    <a:pt x="95631" y="1828"/>
                  </a:moveTo>
                  <a:lnTo>
                    <a:pt x="110490" y="1828"/>
                  </a:lnTo>
                  <a:lnTo>
                    <a:pt x="110490" y="102107"/>
                  </a:lnTo>
                  <a:lnTo>
                    <a:pt x="95631" y="102107"/>
                  </a:lnTo>
                  <a:lnTo>
                    <a:pt x="95631" y="1828"/>
                  </a:lnTo>
                  <a:close/>
                </a:path>
                <a:path w="647700" h="144145">
                  <a:moveTo>
                    <a:pt x="421894" y="0"/>
                  </a:moveTo>
                  <a:lnTo>
                    <a:pt x="436880" y="0"/>
                  </a:lnTo>
                  <a:lnTo>
                    <a:pt x="436880" y="16611"/>
                  </a:lnTo>
                  <a:lnTo>
                    <a:pt x="469646" y="16611"/>
                  </a:lnTo>
                  <a:lnTo>
                    <a:pt x="469646" y="29260"/>
                  </a:lnTo>
                  <a:lnTo>
                    <a:pt x="389001" y="29260"/>
                  </a:lnTo>
                  <a:lnTo>
                    <a:pt x="389001" y="16611"/>
                  </a:lnTo>
                  <a:lnTo>
                    <a:pt x="421894" y="16611"/>
                  </a:lnTo>
                  <a:lnTo>
                    <a:pt x="421894" y="0"/>
                  </a:lnTo>
                  <a:close/>
                </a:path>
              </a:pathLst>
            </a:custGeom>
            <a:ln w="9144">
              <a:solidFill>
                <a:srgbClr val="003A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526" name="object 526"/>
          <p:cNvPicPr/>
          <p:nvPr/>
        </p:nvPicPr>
        <p:blipFill>
          <a:blip r:embed="rId151" cstate="print"/>
          <a:stretch>
            <a:fillRect/>
          </a:stretch>
        </p:blipFill>
        <p:spPr>
          <a:xfrm>
            <a:off x="3491738" y="9624948"/>
            <a:ext cx="271018" cy="155752"/>
          </a:xfrm>
          <a:prstGeom prst="rect">
            <a:avLst/>
          </a:prstGeom>
        </p:spPr>
      </p:pic>
      <p:grpSp>
        <p:nvGrpSpPr>
          <p:cNvPr id="527" name="object 527"/>
          <p:cNvGrpSpPr/>
          <p:nvPr/>
        </p:nvGrpSpPr>
        <p:grpSpPr>
          <a:xfrm>
            <a:off x="3834638" y="9626777"/>
            <a:ext cx="269240" cy="149860"/>
            <a:chOff x="3834638" y="9626777"/>
            <a:chExt cx="269240" cy="149860"/>
          </a:xfrm>
        </p:grpSpPr>
        <p:sp>
          <p:nvSpPr>
            <p:cNvPr id="528" name="object 528"/>
            <p:cNvSpPr/>
            <p:nvPr/>
          </p:nvSpPr>
          <p:spPr>
            <a:xfrm>
              <a:off x="3839210" y="9631349"/>
              <a:ext cx="259715" cy="140970"/>
            </a:xfrm>
            <a:custGeom>
              <a:avLst/>
              <a:gdLst/>
              <a:ahLst/>
              <a:cxnLst/>
              <a:rect l="l" t="t" r="r" b="b"/>
              <a:pathLst>
                <a:path w="259714" h="140970">
                  <a:moveTo>
                    <a:pt x="174878" y="41300"/>
                  </a:moveTo>
                  <a:lnTo>
                    <a:pt x="164211" y="41300"/>
                  </a:lnTo>
                  <a:lnTo>
                    <a:pt x="159385" y="42138"/>
                  </a:lnTo>
                  <a:lnTo>
                    <a:pt x="135689" y="66954"/>
                  </a:lnTo>
                  <a:lnTo>
                    <a:pt x="135689" y="83616"/>
                  </a:lnTo>
                  <a:lnTo>
                    <a:pt x="164211" y="109118"/>
                  </a:lnTo>
                  <a:lnTo>
                    <a:pt x="174878" y="109118"/>
                  </a:lnTo>
                  <a:lnTo>
                    <a:pt x="179577" y="108280"/>
                  </a:lnTo>
                  <a:lnTo>
                    <a:pt x="183768" y="106603"/>
                  </a:lnTo>
                  <a:lnTo>
                    <a:pt x="188087" y="104927"/>
                  </a:lnTo>
                  <a:lnTo>
                    <a:pt x="191642" y="102717"/>
                  </a:lnTo>
                  <a:lnTo>
                    <a:pt x="197485" y="97231"/>
                  </a:lnTo>
                  <a:lnTo>
                    <a:pt x="198038" y="96469"/>
                  </a:lnTo>
                  <a:lnTo>
                    <a:pt x="163449" y="96469"/>
                  </a:lnTo>
                  <a:lnTo>
                    <a:pt x="158623" y="94792"/>
                  </a:lnTo>
                  <a:lnTo>
                    <a:pt x="151511" y="88087"/>
                  </a:lnTo>
                  <a:lnTo>
                    <a:pt x="149732" y="83616"/>
                  </a:lnTo>
                  <a:lnTo>
                    <a:pt x="149732" y="66954"/>
                  </a:lnTo>
                  <a:lnTo>
                    <a:pt x="151511" y="62458"/>
                  </a:lnTo>
                  <a:lnTo>
                    <a:pt x="158623" y="55651"/>
                  </a:lnTo>
                  <a:lnTo>
                    <a:pt x="163449" y="53949"/>
                  </a:lnTo>
                  <a:lnTo>
                    <a:pt x="197942" y="53949"/>
                  </a:lnTo>
                  <a:lnTo>
                    <a:pt x="197485" y="53314"/>
                  </a:lnTo>
                  <a:lnTo>
                    <a:pt x="191642" y="47726"/>
                  </a:lnTo>
                  <a:lnTo>
                    <a:pt x="188087" y="45491"/>
                  </a:lnTo>
                  <a:lnTo>
                    <a:pt x="183768" y="43814"/>
                  </a:lnTo>
                  <a:lnTo>
                    <a:pt x="179577" y="42138"/>
                  </a:lnTo>
                  <a:lnTo>
                    <a:pt x="174878" y="41300"/>
                  </a:lnTo>
                  <a:close/>
                </a:path>
                <a:path w="259714" h="140970">
                  <a:moveTo>
                    <a:pt x="197942" y="53949"/>
                  </a:moveTo>
                  <a:lnTo>
                    <a:pt x="175640" y="53949"/>
                  </a:lnTo>
                  <a:lnTo>
                    <a:pt x="180466" y="55651"/>
                  </a:lnTo>
                  <a:lnTo>
                    <a:pt x="187578" y="62458"/>
                  </a:lnTo>
                  <a:lnTo>
                    <a:pt x="189356" y="66954"/>
                  </a:lnTo>
                  <a:lnTo>
                    <a:pt x="189356" y="83616"/>
                  </a:lnTo>
                  <a:lnTo>
                    <a:pt x="187578" y="88087"/>
                  </a:lnTo>
                  <a:lnTo>
                    <a:pt x="180466" y="94792"/>
                  </a:lnTo>
                  <a:lnTo>
                    <a:pt x="175640" y="96469"/>
                  </a:lnTo>
                  <a:lnTo>
                    <a:pt x="198038" y="96469"/>
                  </a:lnTo>
                  <a:lnTo>
                    <a:pt x="199770" y="94081"/>
                  </a:lnTo>
                  <a:lnTo>
                    <a:pt x="202818" y="86969"/>
                  </a:lnTo>
                  <a:lnTo>
                    <a:pt x="203527" y="83616"/>
                  </a:lnTo>
                  <a:lnTo>
                    <a:pt x="203527" y="66954"/>
                  </a:lnTo>
                  <a:lnTo>
                    <a:pt x="202818" y="63601"/>
                  </a:lnTo>
                  <a:lnTo>
                    <a:pt x="199770" y="56489"/>
                  </a:lnTo>
                  <a:lnTo>
                    <a:pt x="197942" y="53949"/>
                  </a:lnTo>
                  <a:close/>
                </a:path>
                <a:path w="259714" h="140970">
                  <a:moveTo>
                    <a:pt x="52577" y="78181"/>
                  </a:moveTo>
                  <a:lnTo>
                    <a:pt x="37084" y="78181"/>
                  </a:lnTo>
                  <a:lnTo>
                    <a:pt x="37084" y="136245"/>
                  </a:lnTo>
                  <a:lnTo>
                    <a:pt x="52577" y="136245"/>
                  </a:lnTo>
                  <a:lnTo>
                    <a:pt x="52577" y="78181"/>
                  </a:lnTo>
                  <a:close/>
                </a:path>
                <a:path w="259714" h="140970">
                  <a:moveTo>
                    <a:pt x="0" y="65379"/>
                  </a:moveTo>
                  <a:lnTo>
                    <a:pt x="0" y="78485"/>
                  </a:lnTo>
                  <a:lnTo>
                    <a:pt x="25653" y="78485"/>
                  </a:lnTo>
                  <a:lnTo>
                    <a:pt x="31495" y="78384"/>
                  </a:lnTo>
                  <a:lnTo>
                    <a:pt x="37084" y="78181"/>
                  </a:lnTo>
                  <a:lnTo>
                    <a:pt x="52577" y="78181"/>
                  </a:lnTo>
                  <a:lnTo>
                    <a:pt x="52577" y="77723"/>
                  </a:lnTo>
                  <a:lnTo>
                    <a:pt x="59816" y="77419"/>
                  </a:lnTo>
                  <a:lnTo>
                    <a:pt x="66675" y="77038"/>
                  </a:lnTo>
                  <a:lnTo>
                    <a:pt x="79628" y="76123"/>
                  </a:lnTo>
                  <a:lnTo>
                    <a:pt x="86105" y="75539"/>
                  </a:lnTo>
                  <a:lnTo>
                    <a:pt x="92455" y="74828"/>
                  </a:lnTo>
                  <a:lnTo>
                    <a:pt x="91513" y="65436"/>
                  </a:lnTo>
                  <a:lnTo>
                    <a:pt x="17049" y="65436"/>
                  </a:lnTo>
                  <a:lnTo>
                    <a:pt x="0" y="65379"/>
                  </a:lnTo>
                  <a:close/>
                </a:path>
                <a:path w="259714" h="140970">
                  <a:moveTo>
                    <a:pt x="77977" y="8229"/>
                  </a:moveTo>
                  <a:lnTo>
                    <a:pt x="8000" y="8229"/>
                  </a:lnTo>
                  <a:lnTo>
                    <a:pt x="8000" y="21488"/>
                  </a:lnTo>
                  <a:lnTo>
                    <a:pt x="62991" y="21488"/>
                  </a:lnTo>
                  <a:lnTo>
                    <a:pt x="62864" y="37033"/>
                  </a:lnTo>
                  <a:lnTo>
                    <a:pt x="62611" y="40081"/>
                  </a:lnTo>
                  <a:lnTo>
                    <a:pt x="62484" y="43205"/>
                  </a:lnTo>
                  <a:lnTo>
                    <a:pt x="62102" y="46405"/>
                  </a:lnTo>
                  <a:lnTo>
                    <a:pt x="61849" y="49606"/>
                  </a:lnTo>
                  <a:lnTo>
                    <a:pt x="61467" y="52781"/>
                  </a:lnTo>
                  <a:lnTo>
                    <a:pt x="60960" y="55930"/>
                  </a:lnTo>
                  <a:lnTo>
                    <a:pt x="60578" y="59080"/>
                  </a:lnTo>
                  <a:lnTo>
                    <a:pt x="59436" y="64465"/>
                  </a:lnTo>
                  <a:lnTo>
                    <a:pt x="46386" y="64979"/>
                  </a:lnTo>
                  <a:lnTo>
                    <a:pt x="32385" y="65303"/>
                  </a:lnTo>
                  <a:lnTo>
                    <a:pt x="17049" y="65436"/>
                  </a:lnTo>
                  <a:lnTo>
                    <a:pt x="91513" y="65436"/>
                  </a:lnTo>
                  <a:lnTo>
                    <a:pt x="91323" y="63550"/>
                  </a:lnTo>
                  <a:lnTo>
                    <a:pt x="74802" y="63550"/>
                  </a:lnTo>
                  <a:lnTo>
                    <a:pt x="75945" y="57759"/>
                  </a:lnTo>
                  <a:lnTo>
                    <a:pt x="76707" y="51561"/>
                  </a:lnTo>
                  <a:lnTo>
                    <a:pt x="77724" y="38353"/>
                  </a:lnTo>
                  <a:lnTo>
                    <a:pt x="77912" y="33985"/>
                  </a:lnTo>
                  <a:lnTo>
                    <a:pt x="77977" y="8229"/>
                  </a:lnTo>
                  <a:close/>
                </a:path>
                <a:path w="259714" h="140970">
                  <a:moveTo>
                    <a:pt x="91186" y="62179"/>
                  </a:moveTo>
                  <a:lnTo>
                    <a:pt x="85598" y="62788"/>
                  </a:lnTo>
                  <a:lnTo>
                    <a:pt x="80137" y="63245"/>
                  </a:lnTo>
                  <a:lnTo>
                    <a:pt x="74802" y="63550"/>
                  </a:lnTo>
                  <a:lnTo>
                    <a:pt x="91323" y="63550"/>
                  </a:lnTo>
                  <a:lnTo>
                    <a:pt x="91186" y="62179"/>
                  </a:lnTo>
                  <a:close/>
                </a:path>
                <a:path w="259714" h="140970">
                  <a:moveTo>
                    <a:pt x="209803" y="20726"/>
                  </a:moveTo>
                  <a:lnTo>
                    <a:pt x="128524" y="20726"/>
                  </a:lnTo>
                  <a:lnTo>
                    <a:pt x="128524" y="33527"/>
                  </a:lnTo>
                  <a:lnTo>
                    <a:pt x="209803" y="33527"/>
                  </a:lnTo>
                  <a:lnTo>
                    <a:pt x="209803" y="20726"/>
                  </a:lnTo>
                  <a:close/>
                </a:path>
                <a:path w="259714" h="140970">
                  <a:moveTo>
                    <a:pt x="177164" y="914"/>
                  </a:moveTo>
                  <a:lnTo>
                    <a:pt x="162051" y="914"/>
                  </a:lnTo>
                  <a:lnTo>
                    <a:pt x="162051" y="20726"/>
                  </a:lnTo>
                  <a:lnTo>
                    <a:pt x="177164" y="20726"/>
                  </a:lnTo>
                  <a:lnTo>
                    <a:pt x="177164" y="914"/>
                  </a:lnTo>
                  <a:close/>
                </a:path>
                <a:path w="259714" h="140970">
                  <a:moveTo>
                    <a:pt x="237998" y="0"/>
                  </a:moveTo>
                  <a:lnTo>
                    <a:pt x="222885" y="0"/>
                  </a:lnTo>
                  <a:lnTo>
                    <a:pt x="222885" y="140512"/>
                  </a:lnTo>
                  <a:lnTo>
                    <a:pt x="237998" y="140512"/>
                  </a:lnTo>
                  <a:lnTo>
                    <a:pt x="237998" y="68884"/>
                  </a:lnTo>
                  <a:lnTo>
                    <a:pt x="259587" y="68884"/>
                  </a:lnTo>
                  <a:lnTo>
                    <a:pt x="259587" y="55778"/>
                  </a:lnTo>
                  <a:lnTo>
                    <a:pt x="237998" y="55778"/>
                  </a:lnTo>
                  <a:lnTo>
                    <a:pt x="237998" y="0"/>
                  </a:lnTo>
                  <a:close/>
                </a:path>
                <a:path w="259714" h="140970">
                  <a:moveTo>
                    <a:pt x="115062" y="0"/>
                  </a:moveTo>
                  <a:lnTo>
                    <a:pt x="100075" y="0"/>
                  </a:lnTo>
                  <a:lnTo>
                    <a:pt x="100075" y="140512"/>
                  </a:lnTo>
                  <a:lnTo>
                    <a:pt x="115062" y="140512"/>
                  </a:lnTo>
                  <a:lnTo>
                    <a:pt x="115062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29" name="object 529"/>
            <p:cNvPicPr/>
            <p:nvPr/>
          </p:nvPicPr>
          <p:blipFill>
            <a:blip r:embed="rId152" cstate="print"/>
            <a:stretch>
              <a:fillRect/>
            </a:stretch>
          </p:blipFill>
          <p:spPr>
            <a:xfrm>
              <a:off x="3834638" y="9626777"/>
              <a:ext cx="268732" cy="149656"/>
            </a:xfrm>
            <a:prstGeom prst="rect">
              <a:avLst/>
            </a:prstGeom>
          </p:spPr>
        </p:pic>
      </p:grpSp>
      <p:grpSp>
        <p:nvGrpSpPr>
          <p:cNvPr id="530" name="object 530"/>
          <p:cNvGrpSpPr/>
          <p:nvPr/>
        </p:nvGrpSpPr>
        <p:grpSpPr>
          <a:xfrm>
            <a:off x="114300" y="4985003"/>
            <a:ext cx="3200400" cy="239395"/>
            <a:chOff x="114300" y="4985003"/>
            <a:chExt cx="3200400" cy="239395"/>
          </a:xfrm>
        </p:grpSpPr>
        <p:sp>
          <p:nvSpPr>
            <p:cNvPr id="531" name="object 531"/>
            <p:cNvSpPr/>
            <p:nvPr/>
          </p:nvSpPr>
          <p:spPr>
            <a:xfrm>
              <a:off x="114300" y="4985003"/>
              <a:ext cx="3200400" cy="239395"/>
            </a:xfrm>
            <a:custGeom>
              <a:avLst/>
              <a:gdLst/>
              <a:ahLst/>
              <a:cxnLst/>
              <a:rect l="l" t="t" r="r" b="b"/>
              <a:pathLst>
                <a:path w="3200400" h="239395">
                  <a:moveTo>
                    <a:pt x="3200400" y="0"/>
                  </a:moveTo>
                  <a:lnTo>
                    <a:pt x="0" y="0"/>
                  </a:lnTo>
                  <a:lnTo>
                    <a:pt x="0" y="239267"/>
                  </a:lnTo>
                  <a:lnTo>
                    <a:pt x="3200400" y="239267"/>
                  </a:lnTo>
                  <a:lnTo>
                    <a:pt x="3200400" y="0"/>
                  </a:lnTo>
                  <a:close/>
                </a:path>
              </a:pathLst>
            </a:custGeom>
            <a:solidFill>
              <a:srgbClr val="003A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32" name="object 532"/>
            <p:cNvPicPr/>
            <p:nvPr/>
          </p:nvPicPr>
          <p:blipFill>
            <a:blip r:embed="rId153" cstate="print"/>
            <a:stretch>
              <a:fillRect/>
            </a:stretch>
          </p:blipFill>
          <p:spPr>
            <a:xfrm>
              <a:off x="274408" y="5033644"/>
              <a:ext cx="964641" cy="140970"/>
            </a:xfrm>
            <a:prstGeom prst="rect">
              <a:avLst/>
            </a:prstGeom>
          </p:spPr>
        </p:pic>
        <p:sp>
          <p:nvSpPr>
            <p:cNvPr id="533" name="object 533"/>
            <p:cNvSpPr/>
            <p:nvPr/>
          </p:nvSpPr>
          <p:spPr>
            <a:xfrm>
              <a:off x="1283842" y="5039105"/>
              <a:ext cx="582295" cy="132715"/>
            </a:xfrm>
            <a:custGeom>
              <a:avLst/>
              <a:gdLst/>
              <a:ahLst/>
              <a:cxnLst/>
              <a:rect l="l" t="t" r="r" b="b"/>
              <a:pathLst>
                <a:path w="582294" h="132714">
                  <a:moveTo>
                    <a:pt x="275209" y="81153"/>
                  </a:moveTo>
                  <a:lnTo>
                    <a:pt x="261493" y="81153"/>
                  </a:lnTo>
                  <a:lnTo>
                    <a:pt x="261493" y="130937"/>
                  </a:lnTo>
                  <a:lnTo>
                    <a:pt x="342138" y="130937"/>
                  </a:lnTo>
                  <a:lnTo>
                    <a:pt x="342138" y="119126"/>
                  </a:lnTo>
                  <a:lnTo>
                    <a:pt x="275209" y="119126"/>
                  </a:lnTo>
                  <a:lnTo>
                    <a:pt x="275209" y="105918"/>
                  </a:lnTo>
                  <a:lnTo>
                    <a:pt x="342138" y="105918"/>
                  </a:lnTo>
                  <a:lnTo>
                    <a:pt x="342138" y="94361"/>
                  </a:lnTo>
                  <a:lnTo>
                    <a:pt x="275209" y="94361"/>
                  </a:lnTo>
                  <a:lnTo>
                    <a:pt x="275209" y="81153"/>
                  </a:lnTo>
                  <a:close/>
                </a:path>
                <a:path w="582294" h="132714">
                  <a:moveTo>
                    <a:pt x="342138" y="105918"/>
                  </a:moveTo>
                  <a:lnTo>
                    <a:pt x="328422" y="105918"/>
                  </a:lnTo>
                  <a:lnTo>
                    <a:pt x="328422" y="119126"/>
                  </a:lnTo>
                  <a:lnTo>
                    <a:pt x="342138" y="119126"/>
                  </a:lnTo>
                  <a:lnTo>
                    <a:pt x="342138" y="105918"/>
                  </a:lnTo>
                  <a:close/>
                </a:path>
                <a:path w="582294" h="132714">
                  <a:moveTo>
                    <a:pt x="342138" y="81153"/>
                  </a:moveTo>
                  <a:lnTo>
                    <a:pt x="328422" y="81153"/>
                  </a:lnTo>
                  <a:lnTo>
                    <a:pt x="328422" y="94361"/>
                  </a:lnTo>
                  <a:lnTo>
                    <a:pt x="342138" y="94361"/>
                  </a:lnTo>
                  <a:lnTo>
                    <a:pt x="342138" y="81153"/>
                  </a:lnTo>
                  <a:close/>
                </a:path>
                <a:path w="582294" h="132714">
                  <a:moveTo>
                    <a:pt x="582040" y="82169"/>
                  </a:moveTo>
                  <a:lnTo>
                    <a:pt x="501395" y="82169"/>
                  </a:lnTo>
                  <a:lnTo>
                    <a:pt x="501395" y="130810"/>
                  </a:lnTo>
                  <a:lnTo>
                    <a:pt x="582040" y="130810"/>
                  </a:lnTo>
                  <a:lnTo>
                    <a:pt x="582040" y="118999"/>
                  </a:lnTo>
                  <a:lnTo>
                    <a:pt x="515238" y="118999"/>
                  </a:lnTo>
                  <a:lnTo>
                    <a:pt x="515238" y="93853"/>
                  </a:lnTo>
                  <a:lnTo>
                    <a:pt x="582040" y="93853"/>
                  </a:lnTo>
                  <a:lnTo>
                    <a:pt x="582040" y="82169"/>
                  </a:lnTo>
                  <a:close/>
                </a:path>
                <a:path w="582294" h="132714">
                  <a:moveTo>
                    <a:pt x="582040" y="93853"/>
                  </a:moveTo>
                  <a:lnTo>
                    <a:pt x="568325" y="93853"/>
                  </a:lnTo>
                  <a:lnTo>
                    <a:pt x="568325" y="118999"/>
                  </a:lnTo>
                  <a:lnTo>
                    <a:pt x="582040" y="118999"/>
                  </a:lnTo>
                  <a:lnTo>
                    <a:pt x="582040" y="93853"/>
                  </a:lnTo>
                  <a:close/>
                </a:path>
                <a:path w="582294" h="132714">
                  <a:moveTo>
                    <a:pt x="462533" y="87630"/>
                  </a:moveTo>
                  <a:lnTo>
                    <a:pt x="377444" y="87630"/>
                  </a:lnTo>
                  <a:lnTo>
                    <a:pt x="377444" y="99568"/>
                  </a:lnTo>
                  <a:lnTo>
                    <a:pt x="448690" y="99568"/>
                  </a:lnTo>
                  <a:lnTo>
                    <a:pt x="448690" y="132207"/>
                  </a:lnTo>
                  <a:lnTo>
                    <a:pt x="462533" y="132207"/>
                  </a:lnTo>
                  <a:lnTo>
                    <a:pt x="462533" y="87630"/>
                  </a:lnTo>
                  <a:close/>
                </a:path>
                <a:path w="582294" h="132714">
                  <a:moveTo>
                    <a:pt x="154812" y="86360"/>
                  </a:moveTo>
                  <a:lnTo>
                    <a:pt x="140969" y="86360"/>
                  </a:lnTo>
                  <a:lnTo>
                    <a:pt x="140969" y="129540"/>
                  </a:lnTo>
                  <a:lnTo>
                    <a:pt x="224409" y="129540"/>
                  </a:lnTo>
                  <a:lnTo>
                    <a:pt x="224409" y="117475"/>
                  </a:lnTo>
                  <a:lnTo>
                    <a:pt x="154812" y="117475"/>
                  </a:lnTo>
                  <a:lnTo>
                    <a:pt x="154812" y="86360"/>
                  </a:lnTo>
                  <a:close/>
                </a:path>
                <a:path w="582294" h="132714">
                  <a:moveTo>
                    <a:pt x="221741" y="1651"/>
                  </a:moveTo>
                  <a:lnTo>
                    <a:pt x="208025" y="1651"/>
                  </a:lnTo>
                  <a:lnTo>
                    <a:pt x="208025" y="34544"/>
                  </a:lnTo>
                  <a:lnTo>
                    <a:pt x="184150" y="34544"/>
                  </a:lnTo>
                  <a:lnTo>
                    <a:pt x="184150" y="46482"/>
                  </a:lnTo>
                  <a:lnTo>
                    <a:pt x="208025" y="46482"/>
                  </a:lnTo>
                  <a:lnTo>
                    <a:pt x="208025" y="93726"/>
                  </a:lnTo>
                  <a:lnTo>
                    <a:pt x="221741" y="93726"/>
                  </a:lnTo>
                  <a:lnTo>
                    <a:pt x="221741" y="1651"/>
                  </a:lnTo>
                  <a:close/>
                </a:path>
                <a:path w="582294" h="132714">
                  <a:moveTo>
                    <a:pt x="162051" y="21844"/>
                  </a:moveTo>
                  <a:lnTo>
                    <a:pt x="147954" y="21844"/>
                  </a:lnTo>
                  <a:lnTo>
                    <a:pt x="147828" y="35179"/>
                  </a:lnTo>
                  <a:lnTo>
                    <a:pt x="147447" y="37211"/>
                  </a:lnTo>
                  <a:lnTo>
                    <a:pt x="147193" y="39370"/>
                  </a:lnTo>
                  <a:lnTo>
                    <a:pt x="146684" y="41275"/>
                  </a:lnTo>
                  <a:lnTo>
                    <a:pt x="145922" y="42926"/>
                  </a:lnTo>
                  <a:lnTo>
                    <a:pt x="145287" y="44704"/>
                  </a:lnTo>
                  <a:lnTo>
                    <a:pt x="144272" y="46355"/>
                  </a:lnTo>
                  <a:lnTo>
                    <a:pt x="143128" y="47879"/>
                  </a:lnTo>
                  <a:lnTo>
                    <a:pt x="141985" y="49530"/>
                  </a:lnTo>
                  <a:lnTo>
                    <a:pt x="140588" y="51054"/>
                  </a:lnTo>
                  <a:lnTo>
                    <a:pt x="138810" y="52705"/>
                  </a:lnTo>
                  <a:lnTo>
                    <a:pt x="136397" y="54991"/>
                  </a:lnTo>
                  <a:lnTo>
                    <a:pt x="133222" y="57785"/>
                  </a:lnTo>
                  <a:lnTo>
                    <a:pt x="129159" y="60833"/>
                  </a:lnTo>
                  <a:lnTo>
                    <a:pt x="125222" y="63881"/>
                  </a:lnTo>
                  <a:lnTo>
                    <a:pt x="120903" y="67056"/>
                  </a:lnTo>
                  <a:lnTo>
                    <a:pt x="116459" y="70231"/>
                  </a:lnTo>
                  <a:lnTo>
                    <a:pt x="124587" y="80137"/>
                  </a:lnTo>
                  <a:lnTo>
                    <a:pt x="153797" y="55372"/>
                  </a:lnTo>
                  <a:lnTo>
                    <a:pt x="155447" y="52578"/>
                  </a:lnTo>
                  <a:lnTo>
                    <a:pt x="172916" y="52578"/>
                  </a:lnTo>
                  <a:lnTo>
                    <a:pt x="172593" y="52324"/>
                  </a:lnTo>
                  <a:lnTo>
                    <a:pt x="169290" y="49276"/>
                  </a:lnTo>
                  <a:lnTo>
                    <a:pt x="166243" y="46736"/>
                  </a:lnTo>
                  <a:lnTo>
                    <a:pt x="164337" y="43942"/>
                  </a:lnTo>
                  <a:lnTo>
                    <a:pt x="163448" y="41021"/>
                  </a:lnTo>
                  <a:lnTo>
                    <a:pt x="162432" y="38100"/>
                  </a:lnTo>
                  <a:lnTo>
                    <a:pt x="162140" y="35179"/>
                  </a:lnTo>
                  <a:lnTo>
                    <a:pt x="162051" y="21844"/>
                  </a:lnTo>
                  <a:close/>
                </a:path>
                <a:path w="582294" h="132714">
                  <a:moveTo>
                    <a:pt x="172916" y="52578"/>
                  </a:moveTo>
                  <a:lnTo>
                    <a:pt x="155575" y="52578"/>
                  </a:lnTo>
                  <a:lnTo>
                    <a:pt x="155956" y="53594"/>
                  </a:lnTo>
                  <a:lnTo>
                    <a:pt x="158241" y="56134"/>
                  </a:lnTo>
                  <a:lnTo>
                    <a:pt x="159638" y="57531"/>
                  </a:lnTo>
                  <a:lnTo>
                    <a:pt x="161416" y="59055"/>
                  </a:lnTo>
                  <a:lnTo>
                    <a:pt x="163575" y="60833"/>
                  </a:lnTo>
                  <a:lnTo>
                    <a:pt x="166878" y="63627"/>
                  </a:lnTo>
                  <a:lnTo>
                    <a:pt x="170179" y="66294"/>
                  </a:lnTo>
                  <a:lnTo>
                    <a:pt x="176529" y="71120"/>
                  </a:lnTo>
                  <a:lnTo>
                    <a:pt x="179959" y="73533"/>
                  </a:lnTo>
                  <a:lnTo>
                    <a:pt x="183641" y="76073"/>
                  </a:lnTo>
                  <a:lnTo>
                    <a:pt x="191388" y="66040"/>
                  </a:lnTo>
                  <a:lnTo>
                    <a:pt x="187325" y="63246"/>
                  </a:lnTo>
                  <a:lnTo>
                    <a:pt x="183387" y="60579"/>
                  </a:lnTo>
                  <a:lnTo>
                    <a:pt x="176148" y="55118"/>
                  </a:lnTo>
                  <a:lnTo>
                    <a:pt x="172916" y="52578"/>
                  </a:lnTo>
                  <a:close/>
                </a:path>
                <a:path w="582294" h="132714">
                  <a:moveTo>
                    <a:pt x="187451" y="9906"/>
                  </a:moveTo>
                  <a:lnTo>
                    <a:pt x="120776" y="9906"/>
                  </a:lnTo>
                  <a:lnTo>
                    <a:pt x="120776" y="21844"/>
                  </a:lnTo>
                  <a:lnTo>
                    <a:pt x="187451" y="21844"/>
                  </a:lnTo>
                  <a:lnTo>
                    <a:pt x="187451" y="9906"/>
                  </a:lnTo>
                  <a:close/>
                </a:path>
                <a:path w="582294" h="132714">
                  <a:moveTo>
                    <a:pt x="95376" y="73533"/>
                  </a:moveTo>
                  <a:lnTo>
                    <a:pt x="15366" y="73533"/>
                  </a:lnTo>
                  <a:lnTo>
                    <a:pt x="15366" y="85090"/>
                  </a:lnTo>
                  <a:lnTo>
                    <a:pt x="81787" y="85090"/>
                  </a:lnTo>
                  <a:lnTo>
                    <a:pt x="81787" y="97028"/>
                  </a:lnTo>
                  <a:lnTo>
                    <a:pt x="16128" y="97028"/>
                  </a:lnTo>
                  <a:lnTo>
                    <a:pt x="16128" y="131826"/>
                  </a:lnTo>
                  <a:lnTo>
                    <a:pt x="99059" y="131826"/>
                  </a:lnTo>
                  <a:lnTo>
                    <a:pt x="99059" y="120269"/>
                  </a:lnTo>
                  <a:lnTo>
                    <a:pt x="29718" y="120269"/>
                  </a:lnTo>
                  <a:lnTo>
                    <a:pt x="29718" y="108204"/>
                  </a:lnTo>
                  <a:lnTo>
                    <a:pt x="95376" y="108204"/>
                  </a:lnTo>
                  <a:lnTo>
                    <a:pt x="95376" y="73533"/>
                  </a:lnTo>
                  <a:close/>
                </a:path>
                <a:path w="582294" h="132714">
                  <a:moveTo>
                    <a:pt x="277875" y="31115"/>
                  </a:moveTo>
                  <a:lnTo>
                    <a:pt x="266700" y="31115"/>
                  </a:lnTo>
                  <a:lnTo>
                    <a:pt x="262000" y="31750"/>
                  </a:lnTo>
                  <a:lnTo>
                    <a:pt x="258190" y="33020"/>
                  </a:lnTo>
                  <a:lnTo>
                    <a:pt x="254253" y="34290"/>
                  </a:lnTo>
                  <a:lnTo>
                    <a:pt x="242315" y="57404"/>
                  </a:lnTo>
                  <a:lnTo>
                    <a:pt x="242823" y="59817"/>
                  </a:lnTo>
                  <a:lnTo>
                    <a:pt x="266700" y="75692"/>
                  </a:lnTo>
                  <a:lnTo>
                    <a:pt x="277875" y="75692"/>
                  </a:lnTo>
                  <a:lnTo>
                    <a:pt x="299719" y="64643"/>
                  </a:lnTo>
                  <a:lnTo>
                    <a:pt x="268985" y="64643"/>
                  </a:lnTo>
                  <a:lnTo>
                    <a:pt x="266319" y="64262"/>
                  </a:lnTo>
                  <a:lnTo>
                    <a:pt x="264159" y="63500"/>
                  </a:lnTo>
                  <a:lnTo>
                    <a:pt x="262000" y="62865"/>
                  </a:lnTo>
                  <a:lnTo>
                    <a:pt x="260222" y="61976"/>
                  </a:lnTo>
                  <a:lnTo>
                    <a:pt x="257682" y="59944"/>
                  </a:lnTo>
                  <a:lnTo>
                    <a:pt x="256794" y="58801"/>
                  </a:lnTo>
                  <a:lnTo>
                    <a:pt x="255778" y="56515"/>
                  </a:lnTo>
                  <a:lnTo>
                    <a:pt x="255523" y="55372"/>
                  </a:lnTo>
                  <a:lnTo>
                    <a:pt x="255523" y="51435"/>
                  </a:lnTo>
                  <a:lnTo>
                    <a:pt x="268985" y="42164"/>
                  </a:lnTo>
                  <a:lnTo>
                    <a:pt x="299719" y="42164"/>
                  </a:lnTo>
                  <a:lnTo>
                    <a:pt x="298069" y="39878"/>
                  </a:lnTo>
                  <a:lnTo>
                    <a:pt x="295656" y="37973"/>
                  </a:lnTo>
                  <a:lnTo>
                    <a:pt x="293369" y="36068"/>
                  </a:lnTo>
                  <a:lnTo>
                    <a:pt x="290322" y="34417"/>
                  </a:lnTo>
                  <a:lnTo>
                    <a:pt x="286512" y="33020"/>
                  </a:lnTo>
                  <a:lnTo>
                    <a:pt x="282575" y="31750"/>
                  </a:lnTo>
                  <a:lnTo>
                    <a:pt x="277875" y="31115"/>
                  </a:lnTo>
                  <a:close/>
                </a:path>
                <a:path w="582294" h="132714">
                  <a:moveTo>
                    <a:pt x="299719" y="42164"/>
                  </a:moveTo>
                  <a:lnTo>
                    <a:pt x="275590" y="42164"/>
                  </a:lnTo>
                  <a:lnTo>
                    <a:pt x="278256" y="42545"/>
                  </a:lnTo>
                  <a:lnTo>
                    <a:pt x="280543" y="43180"/>
                  </a:lnTo>
                  <a:lnTo>
                    <a:pt x="289306" y="51435"/>
                  </a:lnTo>
                  <a:lnTo>
                    <a:pt x="289306" y="55372"/>
                  </a:lnTo>
                  <a:lnTo>
                    <a:pt x="280416" y="63500"/>
                  </a:lnTo>
                  <a:lnTo>
                    <a:pt x="278256" y="64262"/>
                  </a:lnTo>
                  <a:lnTo>
                    <a:pt x="275590" y="64643"/>
                  </a:lnTo>
                  <a:lnTo>
                    <a:pt x="299719" y="64643"/>
                  </a:lnTo>
                  <a:lnTo>
                    <a:pt x="301751" y="59817"/>
                  </a:lnTo>
                  <a:lnTo>
                    <a:pt x="302259" y="57404"/>
                  </a:lnTo>
                  <a:lnTo>
                    <a:pt x="302231" y="49149"/>
                  </a:lnTo>
                  <a:lnTo>
                    <a:pt x="301751" y="46990"/>
                  </a:lnTo>
                  <a:lnTo>
                    <a:pt x="299719" y="42164"/>
                  </a:lnTo>
                  <a:close/>
                </a:path>
                <a:path w="582294" h="132714">
                  <a:moveTo>
                    <a:pt x="13588" y="5461"/>
                  </a:moveTo>
                  <a:lnTo>
                    <a:pt x="0" y="5461"/>
                  </a:lnTo>
                  <a:lnTo>
                    <a:pt x="0" y="62357"/>
                  </a:lnTo>
                  <a:lnTo>
                    <a:pt x="59181" y="62357"/>
                  </a:lnTo>
                  <a:lnTo>
                    <a:pt x="59181" y="50927"/>
                  </a:lnTo>
                  <a:lnTo>
                    <a:pt x="13588" y="50927"/>
                  </a:lnTo>
                  <a:lnTo>
                    <a:pt x="13588" y="35433"/>
                  </a:lnTo>
                  <a:lnTo>
                    <a:pt x="59181" y="35433"/>
                  </a:lnTo>
                  <a:lnTo>
                    <a:pt x="59181" y="24130"/>
                  </a:lnTo>
                  <a:lnTo>
                    <a:pt x="13588" y="24130"/>
                  </a:lnTo>
                  <a:lnTo>
                    <a:pt x="13588" y="5461"/>
                  </a:lnTo>
                  <a:close/>
                </a:path>
                <a:path w="582294" h="132714">
                  <a:moveTo>
                    <a:pt x="59181" y="35433"/>
                  </a:moveTo>
                  <a:lnTo>
                    <a:pt x="45465" y="35433"/>
                  </a:lnTo>
                  <a:lnTo>
                    <a:pt x="45465" y="50927"/>
                  </a:lnTo>
                  <a:lnTo>
                    <a:pt x="59181" y="50927"/>
                  </a:lnTo>
                  <a:lnTo>
                    <a:pt x="59181" y="35433"/>
                  </a:lnTo>
                  <a:close/>
                </a:path>
                <a:path w="582294" h="132714">
                  <a:moveTo>
                    <a:pt x="59181" y="5461"/>
                  </a:moveTo>
                  <a:lnTo>
                    <a:pt x="45465" y="5461"/>
                  </a:lnTo>
                  <a:lnTo>
                    <a:pt x="45465" y="24130"/>
                  </a:lnTo>
                  <a:lnTo>
                    <a:pt x="59181" y="24130"/>
                  </a:lnTo>
                  <a:lnTo>
                    <a:pt x="59181" y="5461"/>
                  </a:lnTo>
                  <a:close/>
                </a:path>
                <a:path w="582294" h="132714">
                  <a:moveTo>
                    <a:pt x="544957" y="7747"/>
                  </a:moveTo>
                  <a:lnTo>
                    <a:pt x="483362" y="7747"/>
                  </a:lnTo>
                  <a:lnTo>
                    <a:pt x="483362" y="69850"/>
                  </a:lnTo>
                  <a:lnTo>
                    <a:pt x="492759" y="69850"/>
                  </a:lnTo>
                  <a:lnTo>
                    <a:pt x="508381" y="69596"/>
                  </a:lnTo>
                  <a:lnTo>
                    <a:pt x="515746" y="69596"/>
                  </a:lnTo>
                  <a:lnTo>
                    <a:pt x="534288" y="68834"/>
                  </a:lnTo>
                  <a:lnTo>
                    <a:pt x="553974" y="67310"/>
                  </a:lnTo>
                  <a:lnTo>
                    <a:pt x="558545" y="66675"/>
                  </a:lnTo>
                  <a:lnTo>
                    <a:pt x="557579" y="58166"/>
                  </a:lnTo>
                  <a:lnTo>
                    <a:pt x="496950" y="58166"/>
                  </a:lnTo>
                  <a:lnTo>
                    <a:pt x="496950" y="44323"/>
                  </a:lnTo>
                  <a:lnTo>
                    <a:pt x="542417" y="44323"/>
                  </a:lnTo>
                  <a:lnTo>
                    <a:pt x="542417" y="32639"/>
                  </a:lnTo>
                  <a:lnTo>
                    <a:pt x="496950" y="32639"/>
                  </a:lnTo>
                  <a:lnTo>
                    <a:pt x="496950" y="19304"/>
                  </a:lnTo>
                  <a:lnTo>
                    <a:pt x="544957" y="19304"/>
                  </a:lnTo>
                  <a:lnTo>
                    <a:pt x="544957" y="7747"/>
                  </a:lnTo>
                  <a:close/>
                </a:path>
                <a:path w="582294" h="132714">
                  <a:moveTo>
                    <a:pt x="557276" y="55499"/>
                  </a:moveTo>
                  <a:lnTo>
                    <a:pt x="553465" y="56007"/>
                  </a:lnTo>
                  <a:lnTo>
                    <a:pt x="541527" y="57150"/>
                  </a:lnTo>
                  <a:lnTo>
                    <a:pt x="532383" y="57658"/>
                  </a:lnTo>
                  <a:lnTo>
                    <a:pt x="510667" y="58166"/>
                  </a:lnTo>
                  <a:lnTo>
                    <a:pt x="557579" y="58166"/>
                  </a:lnTo>
                  <a:lnTo>
                    <a:pt x="557276" y="55499"/>
                  </a:lnTo>
                  <a:close/>
                </a:path>
                <a:path w="582294" h="132714">
                  <a:moveTo>
                    <a:pt x="462533" y="1651"/>
                  </a:moveTo>
                  <a:lnTo>
                    <a:pt x="448944" y="1651"/>
                  </a:lnTo>
                  <a:lnTo>
                    <a:pt x="448944" y="18669"/>
                  </a:lnTo>
                  <a:lnTo>
                    <a:pt x="425576" y="18669"/>
                  </a:lnTo>
                  <a:lnTo>
                    <a:pt x="425576" y="30480"/>
                  </a:lnTo>
                  <a:lnTo>
                    <a:pt x="448944" y="30480"/>
                  </a:lnTo>
                  <a:lnTo>
                    <a:pt x="448944" y="41021"/>
                  </a:lnTo>
                  <a:lnTo>
                    <a:pt x="425576" y="41021"/>
                  </a:lnTo>
                  <a:lnTo>
                    <a:pt x="425576" y="52959"/>
                  </a:lnTo>
                  <a:lnTo>
                    <a:pt x="448944" y="52959"/>
                  </a:lnTo>
                  <a:lnTo>
                    <a:pt x="448944" y="80899"/>
                  </a:lnTo>
                  <a:lnTo>
                    <a:pt x="462533" y="80899"/>
                  </a:lnTo>
                  <a:lnTo>
                    <a:pt x="462533" y="1651"/>
                  </a:lnTo>
                  <a:close/>
                </a:path>
                <a:path w="582294" h="132714">
                  <a:moveTo>
                    <a:pt x="416432" y="7493"/>
                  </a:moveTo>
                  <a:lnTo>
                    <a:pt x="362076" y="7493"/>
                  </a:lnTo>
                  <a:lnTo>
                    <a:pt x="362076" y="19304"/>
                  </a:lnTo>
                  <a:lnTo>
                    <a:pt x="402589" y="19304"/>
                  </a:lnTo>
                  <a:lnTo>
                    <a:pt x="402589" y="35052"/>
                  </a:lnTo>
                  <a:lnTo>
                    <a:pt x="362076" y="35052"/>
                  </a:lnTo>
                  <a:lnTo>
                    <a:pt x="362076" y="74295"/>
                  </a:lnTo>
                  <a:lnTo>
                    <a:pt x="393192" y="74295"/>
                  </a:lnTo>
                  <a:lnTo>
                    <a:pt x="397509" y="74168"/>
                  </a:lnTo>
                  <a:lnTo>
                    <a:pt x="401700" y="74168"/>
                  </a:lnTo>
                  <a:lnTo>
                    <a:pt x="409448" y="73914"/>
                  </a:lnTo>
                  <a:lnTo>
                    <a:pt x="424052" y="72898"/>
                  </a:lnTo>
                  <a:lnTo>
                    <a:pt x="427863" y="72517"/>
                  </a:lnTo>
                  <a:lnTo>
                    <a:pt x="431800" y="72009"/>
                  </a:lnTo>
                  <a:lnTo>
                    <a:pt x="430741" y="62484"/>
                  </a:lnTo>
                  <a:lnTo>
                    <a:pt x="375919" y="62484"/>
                  </a:lnTo>
                  <a:lnTo>
                    <a:pt x="375919" y="46482"/>
                  </a:lnTo>
                  <a:lnTo>
                    <a:pt x="416432" y="46482"/>
                  </a:lnTo>
                  <a:lnTo>
                    <a:pt x="416432" y="7493"/>
                  </a:lnTo>
                  <a:close/>
                </a:path>
                <a:path w="582294" h="132714">
                  <a:moveTo>
                    <a:pt x="430530" y="60579"/>
                  </a:moveTo>
                  <a:lnTo>
                    <a:pt x="418211" y="61722"/>
                  </a:lnTo>
                  <a:lnTo>
                    <a:pt x="414400" y="61976"/>
                  </a:lnTo>
                  <a:lnTo>
                    <a:pt x="410590" y="62103"/>
                  </a:lnTo>
                  <a:lnTo>
                    <a:pt x="407034" y="62357"/>
                  </a:lnTo>
                  <a:lnTo>
                    <a:pt x="403351" y="62484"/>
                  </a:lnTo>
                  <a:lnTo>
                    <a:pt x="430741" y="62484"/>
                  </a:lnTo>
                  <a:lnTo>
                    <a:pt x="430530" y="60579"/>
                  </a:lnTo>
                  <a:close/>
                </a:path>
                <a:path w="582294" h="132714">
                  <a:moveTo>
                    <a:pt x="582040" y="1651"/>
                  </a:moveTo>
                  <a:lnTo>
                    <a:pt x="568325" y="1651"/>
                  </a:lnTo>
                  <a:lnTo>
                    <a:pt x="568325" y="75819"/>
                  </a:lnTo>
                  <a:lnTo>
                    <a:pt x="582040" y="75819"/>
                  </a:lnTo>
                  <a:lnTo>
                    <a:pt x="582040" y="1651"/>
                  </a:lnTo>
                  <a:close/>
                </a:path>
                <a:path w="582294" h="132714">
                  <a:moveTo>
                    <a:pt x="342138" y="1651"/>
                  </a:moveTo>
                  <a:lnTo>
                    <a:pt x="328548" y="1651"/>
                  </a:lnTo>
                  <a:lnTo>
                    <a:pt x="328548" y="31623"/>
                  </a:lnTo>
                  <a:lnTo>
                    <a:pt x="309625" y="31623"/>
                  </a:lnTo>
                  <a:lnTo>
                    <a:pt x="309625" y="43307"/>
                  </a:lnTo>
                  <a:lnTo>
                    <a:pt x="328548" y="43307"/>
                  </a:lnTo>
                  <a:lnTo>
                    <a:pt x="328548" y="53975"/>
                  </a:lnTo>
                  <a:lnTo>
                    <a:pt x="309625" y="53975"/>
                  </a:lnTo>
                  <a:lnTo>
                    <a:pt x="309625" y="65532"/>
                  </a:lnTo>
                  <a:lnTo>
                    <a:pt x="328548" y="65532"/>
                  </a:lnTo>
                  <a:lnTo>
                    <a:pt x="328548" y="74803"/>
                  </a:lnTo>
                  <a:lnTo>
                    <a:pt x="342138" y="74803"/>
                  </a:lnTo>
                  <a:lnTo>
                    <a:pt x="342138" y="1651"/>
                  </a:lnTo>
                  <a:close/>
                </a:path>
                <a:path w="582294" h="132714">
                  <a:moveTo>
                    <a:pt x="310006" y="15113"/>
                  </a:moveTo>
                  <a:lnTo>
                    <a:pt x="235331" y="15113"/>
                  </a:lnTo>
                  <a:lnTo>
                    <a:pt x="235331" y="26797"/>
                  </a:lnTo>
                  <a:lnTo>
                    <a:pt x="310006" y="26797"/>
                  </a:lnTo>
                  <a:lnTo>
                    <a:pt x="310006" y="15113"/>
                  </a:lnTo>
                  <a:close/>
                </a:path>
                <a:path w="582294" h="132714">
                  <a:moveTo>
                    <a:pt x="279019" y="0"/>
                  </a:moveTo>
                  <a:lnTo>
                    <a:pt x="265303" y="0"/>
                  </a:lnTo>
                  <a:lnTo>
                    <a:pt x="265303" y="15113"/>
                  </a:lnTo>
                  <a:lnTo>
                    <a:pt x="279019" y="15113"/>
                  </a:lnTo>
                  <a:lnTo>
                    <a:pt x="279019" y="0"/>
                  </a:lnTo>
                  <a:close/>
                </a:path>
                <a:path w="582294" h="132714">
                  <a:moveTo>
                    <a:pt x="95376" y="1651"/>
                  </a:moveTo>
                  <a:lnTo>
                    <a:pt x="81660" y="1651"/>
                  </a:lnTo>
                  <a:lnTo>
                    <a:pt x="81660" y="66802"/>
                  </a:lnTo>
                  <a:lnTo>
                    <a:pt x="95376" y="66802"/>
                  </a:lnTo>
                  <a:lnTo>
                    <a:pt x="95376" y="39878"/>
                  </a:lnTo>
                  <a:lnTo>
                    <a:pt x="113791" y="39878"/>
                  </a:lnTo>
                  <a:lnTo>
                    <a:pt x="113791" y="27813"/>
                  </a:lnTo>
                  <a:lnTo>
                    <a:pt x="95376" y="27813"/>
                  </a:lnTo>
                  <a:lnTo>
                    <a:pt x="95376" y="165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4" name="object 534"/>
            <p:cNvSpPr/>
            <p:nvPr/>
          </p:nvSpPr>
          <p:spPr>
            <a:xfrm>
              <a:off x="1283842" y="5039105"/>
              <a:ext cx="582295" cy="132715"/>
            </a:xfrm>
            <a:custGeom>
              <a:avLst/>
              <a:gdLst/>
              <a:ahLst/>
              <a:cxnLst/>
              <a:rect l="l" t="t" r="r" b="b"/>
              <a:pathLst>
                <a:path w="582294" h="132714">
                  <a:moveTo>
                    <a:pt x="275209" y="105918"/>
                  </a:moveTo>
                  <a:lnTo>
                    <a:pt x="275209" y="119126"/>
                  </a:lnTo>
                  <a:lnTo>
                    <a:pt x="328422" y="119126"/>
                  </a:lnTo>
                  <a:lnTo>
                    <a:pt x="328422" y="105918"/>
                  </a:lnTo>
                  <a:lnTo>
                    <a:pt x="275209" y="105918"/>
                  </a:lnTo>
                  <a:close/>
                </a:path>
                <a:path w="582294" h="132714">
                  <a:moveTo>
                    <a:pt x="515238" y="93853"/>
                  </a:moveTo>
                  <a:lnTo>
                    <a:pt x="515238" y="118999"/>
                  </a:lnTo>
                  <a:lnTo>
                    <a:pt x="568325" y="118999"/>
                  </a:lnTo>
                  <a:lnTo>
                    <a:pt x="568325" y="93853"/>
                  </a:lnTo>
                  <a:lnTo>
                    <a:pt x="515238" y="93853"/>
                  </a:lnTo>
                  <a:close/>
                </a:path>
                <a:path w="582294" h="132714">
                  <a:moveTo>
                    <a:pt x="377444" y="87630"/>
                  </a:moveTo>
                  <a:lnTo>
                    <a:pt x="462533" y="87630"/>
                  </a:lnTo>
                  <a:lnTo>
                    <a:pt x="462533" y="132207"/>
                  </a:lnTo>
                  <a:lnTo>
                    <a:pt x="448690" y="132207"/>
                  </a:lnTo>
                  <a:lnTo>
                    <a:pt x="448690" y="99568"/>
                  </a:lnTo>
                  <a:lnTo>
                    <a:pt x="377444" y="99568"/>
                  </a:lnTo>
                  <a:lnTo>
                    <a:pt x="377444" y="87630"/>
                  </a:lnTo>
                  <a:close/>
                </a:path>
                <a:path w="582294" h="132714">
                  <a:moveTo>
                    <a:pt x="140969" y="86360"/>
                  </a:moveTo>
                  <a:lnTo>
                    <a:pt x="154812" y="86360"/>
                  </a:lnTo>
                  <a:lnTo>
                    <a:pt x="154812" y="117475"/>
                  </a:lnTo>
                  <a:lnTo>
                    <a:pt x="224409" y="117475"/>
                  </a:lnTo>
                  <a:lnTo>
                    <a:pt x="224409" y="129540"/>
                  </a:lnTo>
                  <a:lnTo>
                    <a:pt x="140969" y="129540"/>
                  </a:lnTo>
                  <a:lnTo>
                    <a:pt x="140969" y="86360"/>
                  </a:lnTo>
                  <a:close/>
                </a:path>
                <a:path w="582294" h="132714">
                  <a:moveTo>
                    <a:pt x="501395" y="82169"/>
                  </a:moveTo>
                  <a:lnTo>
                    <a:pt x="582040" y="82169"/>
                  </a:lnTo>
                  <a:lnTo>
                    <a:pt x="582040" y="130810"/>
                  </a:lnTo>
                  <a:lnTo>
                    <a:pt x="501395" y="130810"/>
                  </a:lnTo>
                  <a:lnTo>
                    <a:pt x="501395" y="82169"/>
                  </a:lnTo>
                  <a:close/>
                </a:path>
                <a:path w="582294" h="132714">
                  <a:moveTo>
                    <a:pt x="261493" y="81153"/>
                  </a:moveTo>
                  <a:lnTo>
                    <a:pt x="275209" y="81153"/>
                  </a:lnTo>
                  <a:lnTo>
                    <a:pt x="275209" y="94361"/>
                  </a:lnTo>
                  <a:lnTo>
                    <a:pt x="328422" y="94361"/>
                  </a:lnTo>
                  <a:lnTo>
                    <a:pt x="328422" y="81153"/>
                  </a:lnTo>
                  <a:lnTo>
                    <a:pt x="342138" y="81153"/>
                  </a:lnTo>
                  <a:lnTo>
                    <a:pt x="342138" y="130937"/>
                  </a:lnTo>
                  <a:lnTo>
                    <a:pt x="261493" y="130937"/>
                  </a:lnTo>
                  <a:lnTo>
                    <a:pt x="261493" y="81153"/>
                  </a:lnTo>
                  <a:close/>
                </a:path>
                <a:path w="582294" h="132714">
                  <a:moveTo>
                    <a:pt x="15366" y="73533"/>
                  </a:moveTo>
                  <a:lnTo>
                    <a:pt x="95376" y="73533"/>
                  </a:lnTo>
                  <a:lnTo>
                    <a:pt x="95376" y="108204"/>
                  </a:lnTo>
                  <a:lnTo>
                    <a:pt x="29718" y="108204"/>
                  </a:lnTo>
                  <a:lnTo>
                    <a:pt x="29718" y="120269"/>
                  </a:lnTo>
                  <a:lnTo>
                    <a:pt x="99059" y="120269"/>
                  </a:lnTo>
                  <a:lnTo>
                    <a:pt x="99059" y="131826"/>
                  </a:lnTo>
                  <a:lnTo>
                    <a:pt x="16128" y="131826"/>
                  </a:lnTo>
                  <a:lnTo>
                    <a:pt x="16128" y="97028"/>
                  </a:lnTo>
                  <a:lnTo>
                    <a:pt x="81787" y="97028"/>
                  </a:lnTo>
                  <a:lnTo>
                    <a:pt x="81787" y="85090"/>
                  </a:lnTo>
                  <a:lnTo>
                    <a:pt x="15366" y="85090"/>
                  </a:lnTo>
                  <a:lnTo>
                    <a:pt x="15366" y="73533"/>
                  </a:lnTo>
                  <a:close/>
                </a:path>
                <a:path w="582294" h="132714">
                  <a:moveTo>
                    <a:pt x="272288" y="42164"/>
                  </a:moveTo>
                  <a:lnTo>
                    <a:pt x="268985" y="42164"/>
                  </a:lnTo>
                  <a:lnTo>
                    <a:pt x="266319" y="42545"/>
                  </a:lnTo>
                  <a:lnTo>
                    <a:pt x="255523" y="51435"/>
                  </a:lnTo>
                  <a:lnTo>
                    <a:pt x="255523" y="52451"/>
                  </a:lnTo>
                  <a:lnTo>
                    <a:pt x="255523" y="54356"/>
                  </a:lnTo>
                  <a:lnTo>
                    <a:pt x="255523" y="55372"/>
                  </a:lnTo>
                  <a:lnTo>
                    <a:pt x="255778" y="56515"/>
                  </a:lnTo>
                  <a:lnTo>
                    <a:pt x="256285" y="57658"/>
                  </a:lnTo>
                  <a:lnTo>
                    <a:pt x="256794" y="58801"/>
                  </a:lnTo>
                  <a:lnTo>
                    <a:pt x="257682" y="59944"/>
                  </a:lnTo>
                  <a:lnTo>
                    <a:pt x="258953" y="60960"/>
                  </a:lnTo>
                  <a:lnTo>
                    <a:pt x="260222" y="61976"/>
                  </a:lnTo>
                  <a:lnTo>
                    <a:pt x="262000" y="62865"/>
                  </a:lnTo>
                  <a:lnTo>
                    <a:pt x="264159" y="63500"/>
                  </a:lnTo>
                  <a:lnTo>
                    <a:pt x="266319" y="64262"/>
                  </a:lnTo>
                  <a:lnTo>
                    <a:pt x="268985" y="64643"/>
                  </a:lnTo>
                  <a:lnTo>
                    <a:pt x="272288" y="64643"/>
                  </a:lnTo>
                  <a:lnTo>
                    <a:pt x="275590" y="64643"/>
                  </a:lnTo>
                  <a:lnTo>
                    <a:pt x="278256" y="64262"/>
                  </a:lnTo>
                  <a:lnTo>
                    <a:pt x="280416" y="63500"/>
                  </a:lnTo>
                  <a:lnTo>
                    <a:pt x="282575" y="62865"/>
                  </a:lnTo>
                  <a:lnTo>
                    <a:pt x="284353" y="61976"/>
                  </a:lnTo>
                  <a:lnTo>
                    <a:pt x="285622" y="60960"/>
                  </a:lnTo>
                  <a:lnTo>
                    <a:pt x="286893" y="59944"/>
                  </a:lnTo>
                  <a:lnTo>
                    <a:pt x="287909" y="58801"/>
                  </a:lnTo>
                  <a:lnTo>
                    <a:pt x="288416" y="57658"/>
                  </a:lnTo>
                  <a:lnTo>
                    <a:pt x="288925" y="56515"/>
                  </a:lnTo>
                  <a:lnTo>
                    <a:pt x="289306" y="55372"/>
                  </a:lnTo>
                  <a:lnTo>
                    <a:pt x="289306" y="54356"/>
                  </a:lnTo>
                  <a:lnTo>
                    <a:pt x="289306" y="52451"/>
                  </a:lnTo>
                  <a:lnTo>
                    <a:pt x="289306" y="51435"/>
                  </a:lnTo>
                  <a:lnTo>
                    <a:pt x="289051" y="50419"/>
                  </a:lnTo>
                  <a:lnTo>
                    <a:pt x="275590" y="42164"/>
                  </a:lnTo>
                  <a:lnTo>
                    <a:pt x="272288" y="42164"/>
                  </a:lnTo>
                  <a:close/>
                </a:path>
                <a:path w="582294" h="132714">
                  <a:moveTo>
                    <a:pt x="13588" y="35433"/>
                  </a:moveTo>
                  <a:lnTo>
                    <a:pt x="13588" y="50927"/>
                  </a:lnTo>
                  <a:lnTo>
                    <a:pt x="45465" y="50927"/>
                  </a:lnTo>
                  <a:lnTo>
                    <a:pt x="45465" y="35433"/>
                  </a:lnTo>
                  <a:lnTo>
                    <a:pt x="13588" y="35433"/>
                  </a:lnTo>
                  <a:close/>
                </a:path>
                <a:path w="582294" h="132714">
                  <a:moveTo>
                    <a:pt x="272288" y="31115"/>
                  </a:moveTo>
                  <a:lnTo>
                    <a:pt x="277875" y="31115"/>
                  </a:lnTo>
                  <a:lnTo>
                    <a:pt x="282575" y="31750"/>
                  </a:lnTo>
                  <a:lnTo>
                    <a:pt x="286512" y="33020"/>
                  </a:lnTo>
                  <a:lnTo>
                    <a:pt x="290322" y="34417"/>
                  </a:lnTo>
                  <a:lnTo>
                    <a:pt x="293369" y="36068"/>
                  </a:lnTo>
                  <a:lnTo>
                    <a:pt x="295656" y="37973"/>
                  </a:lnTo>
                  <a:lnTo>
                    <a:pt x="298069" y="39878"/>
                  </a:lnTo>
                  <a:lnTo>
                    <a:pt x="299719" y="42164"/>
                  </a:lnTo>
                  <a:lnTo>
                    <a:pt x="300735" y="44577"/>
                  </a:lnTo>
                  <a:lnTo>
                    <a:pt x="301751" y="46990"/>
                  </a:lnTo>
                  <a:lnTo>
                    <a:pt x="302259" y="49276"/>
                  </a:lnTo>
                  <a:lnTo>
                    <a:pt x="302259" y="51562"/>
                  </a:lnTo>
                  <a:lnTo>
                    <a:pt x="302259" y="55245"/>
                  </a:lnTo>
                  <a:lnTo>
                    <a:pt x="302259" y="57404"/>
                  </a:lnTo>
                  <a:lnTo>
                    <a:pt x="301751" y="59817"/>
                  </a:lnTo>
                  <a:lnTo>
                    <a:pt x="300735" y="62230"/>
                  </a:lnTo>
                  <a:lnTo>
                    <a:pt x="299719" y="64643"/>
                  </a:lnTo>
                  <a:lnTo>
                    <a:pt x="277875" y="75692"/>
                  </a:lnTo>
                  <a:lnTo>
                    <a:pt x="272288" y="75692"/>
                  </a:lnTo>
                  <a:lnTo>
                    <a:pt x="266700" y="75692"/>
                  </a:lnTo>
                  <a:lnTo>
                    <a:pt x="243840" y="62230"/>
                  </a:lnTo>
                  <a:lnTo>
                    <a:pt x="242823" y="59817"/>
                  </a:lnTo>
                  <a:lnTo>
                    <a:pt x="242315" y="57404"/>
                  </a:lnTo>
                  <a:lnTo>
                    <a:pt x="242315" y="55245"/>
                  </a:lnTo>
                  <a:lnTo>
                    <a:pt x="242315" y="51562"/>
                  </a:lnTo>
                  <a:lnTo>
                    <a:pt x="242315" y="49276"/>
                  </a:lnTo>
                  <a:lnTo>
                    <a:pt x="242823" y="46990"/>
                  </a:lnTo>
                  <a:lnTo>
                    <a:pt x="243840" y="44577"/>
                  </a:lnTo>
                  <a:lnTo>
                    <a:pt x="244856" y="42164"/>
                  </a:lnTo>
                  <a:lnTo>
                    <a:pt x="258190" y="33020"/>
                  </a:lnTo>
                  <a:lnTo>
                    <a:pt x="262000" y="31750"/>
                  </a:lnTo>
                  <a:lnTo>
                    <a:pt x="266700" y="31115"/>
                  </a:lnTo>
                  <a:lnTo>
                    <a:pt x="272288" y="31115"/>
                  </a:lnTo>
                  <a:close/>
                </a:path>
                <a:path w="582294" h="132714">
                  <a:moveTo>
                    <a:pt x="120776" y="9906"/>
                  </a:moveTo>
                  <a:lnTo>
                    <a:pt x="187451" y="9906"/>
                  </a:lnTo>
                  <a:lnTo>
                    <a:pt x="187451" y="21844"/>
                  </a:lnTo>
                  <a:lnTo>
                    <a:pt x="162051" y="21844"/>
                  </a:lnTo>
                  <a:lnTo>
                    <a:pt x="162051" y="29845"/>
                  </a:lnTo>
                  <a:lnTo>
                    <a:pt x="162051" y="34290"/>
                  </a:lnTo>
                  <a:lnTo>
                    <a:pt x="162432" y="38100"/>
                  </a:lnTo>
                  <a:lnTo>
                    <a:pt x="163448" y="41021"/>
                  </a:lnTo>
                  <a:lnTo>
                    <a:pt x="164337" y="43942"/>
                  </a:lnTo>
                  <a:lnTo>
                    <a:pt x="166243" y="46736"/>
                  </a:lnTo>
                  <a:lnTo>
                    <a:pt x="169290" y="49276"/>
                  </a:lnTo>
                  <a:lnTo>
                    <a:pt x="172593" y="52324"/>
                  </a:lnTo>
                  <a:lnTo>
                    <a:pt x="176148" y="55118"/>
                  </a:lnTo>
                  <a:lnTo>
                    <a:pt x="179831" y="57912"/>
                  </a:lnTo>
                  <a:lnTo>
                    <a:pt x="183387" y="60579"/>
                  </a:lnTo>
                  <a:lnTo>
                    <a:pt x="187325" y="63246"/>
                  </a:lnTo>
                  <a:lnTo>
                    <a:pt x="191388" y="66040"/>
                  </a:lnTo>
                  <a:lnTo>
                    <a:pt x="183641" y="76073"/>
                  </a:lnTo>
                  <a:lnTo>
                    <a:pt x="179959" y="73533"/>
                  </a:lnTo>
                  <a:lnTo>
                    <a:pt x="176529" y="71120"/>
                  </a:lnTo>
                  <a:lnTo>
                    <a:pt x="173354" y="68707"/>
                  </a:lnTo>
                  <a:lnTo>
                    <a:pt x="170179" y="66294"/>
                  </a:lnTo>
                  <a:lnTo>
                    <a:pt x="166878" y="63627"/>
                  </a:lnTo>
                  <a:lnTo>
                    <a:pt x="163575" y="60833"/>
                  </a:lnTo>
                  <a:lnTo>
                    <a:pt x="161416" y="59055"/>
                  </a:lnTo>
                  <a:lnTo>
                    <a:pt x="155575" y="52578"/>
                  </a:lnTo>
                  <a:lnTo>
                    <a:pt x="155447" y="52578"/>
                  </a:lnTo>
                  <a:lnTo>
                    <a:pt x="124587" y="80137"/>
                  </a:lnTo>
                  <a:lnTo>
                    <a:pt x="116459" y="70231"/>
                  </a:lnTo>
                  <a:lnTo>
                    <a:pt x="120903" y="67056"/>
                  </a:lnTo>
                  <a:lnTo>
                    <a:pt x="125222" y="63881"/>
                  </a:lnTo>
                  <a:lnTo>
                    <a:pt x="129159" y="60833"/>
                  </a:lnTo>
                  <a:lnTo>
                    <a:pt x="133222" y="57785"/>
                  </a:lnTo>
                  <a:lnTo>
                    <a:pt x="136397" y="54991"/>
                  </a:lnTo>
                  <a:lnTo>
                    <a:pt x="138810" y="52705"/>
                  </a:lnTo>
                  <a:lnTo>
                    <a:pt x="140588" y="51054"/>
                  </a:lnTo>
                  <a:lnTo>
                    <a:pt x="141985" y="49530"/>
                  </a:lnTo>
                  <a:lnTo>
                    <a:pt x="143128" y="47879"/>
                  </a:lnTo>
                  <a:lnTo>
                    <a:pt x="144272" y="46355"/>
                  </a:lnTo>
                  <a:lnTo>
                    <a:pt x="145287" y="44704"/>
                  </a:lnTo>
                  <a:lnTo>
                    <a:pt x="145922" y="42926"/>
                  </a:lnTo>
                  <a:lnTo>
                    <a:pt x="146684" y="41275"/>
                  </a:lnTo>
                  <a:lnTo>
                    <a:pt x="147193" y="39370"/>
                  </a:lnTo>
                  <a:lnTo>
                    <a:pt x="147447" y="37211"/>
                  </a:lnTo>
                  <a:lnTo>
                    <a:pt x="147828" y="35179"/>
                  </a:lnTo>
                  <a:lnTo>
                    <a:pt x="147954" y="32893"/>
                  </a:lnTo>
                  <a:lnTo>
                    <a:pt x="147954" y="30353"/>
                  </a:lnTo>
                  <a:lnTo>
                    <a:pt x="147954" y="21844"/>
                  </a:lnTo>
                  <a:lnTo>
                    <a:pt x="120776" y="21844"/>
                  </a:lnTo>
                  <a:lnTo>
                    <a:pt x="120776" y="9906"/>
                  </a:lnTo>
                  <a:close/>
                </a:path>
                <a:path w="582294" h="132714">
                  <a:moveTo>
                    <a:pt x="483362" y="7747"/>
                  </a:moveTo>
                  <a:lnTo>
                    <a:pt x="544957" y="7747"/>
                  </a:lnTo>
                  <a:lnTo>
                    <a:pt x="544957" y="19304"/>
                  </a:lnTo>
                  <a:lnTo>
                    <a:pt x="496950" y="19304"/>
                  </a:lnTo>
                  <a:lnTo>
                    <a:pt x="496950" y="32639"/>
                  </a:lnTo>
                  <a:lnTo>
                    <a:pt x="542417" y="32639"/>
                  </a:lnTo>
                  <a:lnTo>
                    <a:pt x="542417" y="44323"/>
                  </a:lnTo>
                  <a:lnTo>
                    <a:pt x="496950" y="44323"/>
                  </a:lnTo>
                  <a:lnTo>
                    <a:pt x="496950" y="58166"/>
                  </a:lnTo>
                  <a:lnTo>
                    <a:pt x="504189" y="58166"/>
                  </a:lnTo>
                  <a:lnTo>
                    <a:pt x="510667" y="58166"/>
                  </a:lnTo>
                  <a:lnTo>
                    <a:pt x="516508" y="58039"/>
                  </a:lnTo>
                  <a:lnTo>
                    <a:pt x="557276" y="55499"/>
                  </a:lnTo>
                  <a:lnTo>
                    <a:pt x="558545" y="66675"/>
                  </a:lnTo>
                  <a:lnTo>
                    <a:pt x="553974" y="67310"/>
                  </a:lnTo>
                  <a:lnTo>
                    <a:pt x="549401" y="67691"/>
                  </a:lnTo>
                  <a:lnTo>
                    <a:pt x="544449" y="68072"/>
                  </a:lnTo>
                  <a:lnTo>
                    <a:pt x="539623" y="68453"/>
                  </a:lnTo>
                  <a:lnTo>
                    <a:pt x="534288" y="68834"/>
                  </a:lnTo>
                  <a:lnTo>
                    <a:pt x="528319" y="69088"/>
                  </a:lnTo>
                  <a:lnTo>
                    <a:pt x="522350" y="69342"/>
                  </a:lnTo>
                  <a:lnTo>
                    <a:pt x="515746" y="69596"/>
                  </a:lnTo>
                  <a:lnTo>
                    <a:pt x="508381" y="69596"/>
                  </a:lnTo>
                  <a:lnTo>
                    <a:pt x="501014" y="69723"/>
                  </a:lnTo>
                  <a:lnTo>
                    <a:pt x="492759" y="69850"/>
                  </a:lnTo>
                  <a:lnTo>
                    <a:pt x="483362" y="69850"/>
                  </a:lnTo>
                  <a:lnTo>
                    <a:pt x="483362" y="7747"/>
                  </a:lnTo>
                  <a:close/>
                </a:path>
                <a:path w="582294" h="132714">
                  <a:moveTo>
                    <a:pt x="362076" y="7493"/>
                  </a:moveTo>
                  <a:lnTo>
                    <a:pt x="416432" y="7493"/>
                  </a:lnTo>
                  <a:lnTo>
                    <a:pt x="416432" y="46482"/>
                  </a:lnTo>
                  <a:lnTo>
                    <a:pt x="375919" y="46482"/>
                  </a:lnTo>
                  <a:lnTo>
                    <a:pt x="375919" y="62484"/>
                  </a:lnTo>
                  <a:lnTo>
                    <a:pt x="403351" y="62484"/>
                  </a:lnTo>
                  <a:lnTo>
                    <a:pt x="407034" y="62357"/>
                  </a:lnTo>
                  <a:lnTo>
                    <a:pt x="410590" y="62103"/>
                  </a:lnTo>
                  <a:lnTo>
                    <a:pt x="414400" y="61976"/>
                  </a:lnTo>
                  <a:lnTo>
                    <a:pt x="418211" y="61722"/>
                  </a:lnTo>
                  <a:lnTo>
                    <a:pt x="422148" y="61341"/>
                  </a:lnTo>
                  <a:lnTo>
                    <a:pt x="426212" y="60960"/>
                  </a:lnTo>
                  <a:lnTo>
                    <a:pt x="430530" y="60579"/>
                  </a:lnTo>
                  <a:lnTo>
                    <a:pt x="431800" y="72009"/>
                  </a:lnTo>
                  <a:lnTo>
                    <a:pt x="401700" y="74168"/>
                  </a:lnTo>
                  <a:lnTo>
                    <a:pt x="397509" y="74168"/>
                  </a:lnTo>
                  <a:lnTo>
                    <a:pt x="393192" y="74295"/>
                  </a:lnTo>
                  <a:lnTo>
                    <a:pt x="388619" y="74295"/>
                  </a:lnTo>
                  <a:lnTo>
                    <a:pt x="383413" y="74295"/>
                  </a:lnTo>
                  <a:lnTo>
                    <a:pt x="362076" y="74295"/>
                  </a:lnTo>
                  <a:lnTo>
                    <a:pt x="362076" y="35052"/>
                  </a:lnTo>
                  <a:lnTo>
                    <a:pt x="402589" y="35052"/>
                  </a:lnTo>
                  <a:lnTo>
                    <a:pt x="402589" y="19304"/>
                  </a:lnTo>
                  <a:lnTo>
                    <a:pt x="362076" y="19304"/>
                  </a:lnTo>
                  <a:lnTo>
                    <a:pt x="362076" y="7493"/>
                  </a:lnTo>
                  <a:close/>
                </a:path>
                <a:path w="582294" h="132714">
                  <a:moveTo>
                    <a:pt x="0" y="5461"/>
                  </a:moveTo>
                  <a:lnTo>
                    <a:pt x="13588" y="5461"/>
                  </a:lnTo>
                  <a:lnTo>
                    <a:pt x="13588" y="24130"/>
                  </a:lnTo>
                  <a:lnTo>
                    <a:pt x="45465" y="24130"/>
                  </a:lnTo>
                  <a:lnTo>
                    <a:pt x="45465" y="5461"/>
                  </a:lnTo>
                  <a:lnTo>
                    <a:pt x="59181" y="5461"/>
                  </a:lnTo>
                  <a:lnTo>
                    <a:pt x="59181" y="62357"/>
                  </a:lnTo>
                  <a:lnTo>
                    <a:pt x="0" y="62357"/>
                  </a:lnTo>
                  <a:lnTo>
                    <a:pt x="0" y="5461"/>
                  </a:lnTo>
                  <a:close/>
                </a:path>
                <a:path w="582294" h="132714">
                  <a:moveTo>
                    <a:pt x="568325" y="1651"/>
                  </a:moveTo>
                  <a:lnTo>
                    <a:pt x="582040" y="1651"/>
                  </a:lnTo>
                  <a:lnTo>
                    <a:pt x="582040" y="75819"/>
                  </a:lnTo>
                  <a:lnTo>
                    <a:pt x="568325" y="75819"/>
                  </a:lnTo>
                  <a:lnTo>
                    <a:pt x="568325" y="1651"/>
                  </a:lnTo>
                  <a:close/>
                </a:path>
                <a:path w="582294" h="132714">
                  <a:moveTo>
                    <a:pt x="448944" y="1651"/>
                  </a:moveTo>
                  <a:lnTo>
                    <a:pt x="462533" y="1651"/>
                  </a:lnTo>
                  <a:lnTo>
                    <a:pt x="462533" y="80899"/>
                  </a:lnTo>
                  <a:lnTo>
                    <a:pt x="448944" y="80899"/>
                  </a:lnTo>
                  <a:lnTo>
                    <a:pt x="448944" y="52959"/>
                  </a:lnTo>
                  <a:lnTo>
                    <a:pt x="425576" y="52959"/>
                  </a:lnTo>
                  <a:lnTo>
                    <a:pt x="425576" y="41021"/>
                  </a:lnTo>
                  <a:lnTo>
                    <a:pt x="448944" y="41021"/>
                  </a:lnTo>
                  <a:lnTo>
                    <a:pt x="448944" y="30480"/>
                  </a:lnTo>
                  <a:lnTo>
                    <a:pt x="425576" y="30480"/>
                  </a:lnTo>
                  <a:lnTo>
                    <a:pt x="425576" y="18669"/>
                  </a:lnTo>
                  <a:lnTo>
                    <a:pt x="448944" y="18669"/>
                  </a:lnTo>
                  <a:lnTo>
                    <a:pt x="448944" y="1651"/>
                  </a:lnTo>
                  <a:close/>
                </a:path>
                <a:path w="582294" h="132714">
                  <a:moveTo>
                    <a:pt x="328548" y="1651"/>
                  </a:moveTo>
                  <a:lnTo>
                    <a:pt x="342138" y="1651"/>
                  </a:lnTo>
                  <a:lnTo>
                    <a:pt x="342138" y="74803"/>
                  </a:lnTo>
                  <a:lnTo>
                    <a:pt x="328548" y="74803"/>
                  </a:lnTo>
                  <a:lnTo>
                    <a:pt x="328548" y="65532"/>
                  </a:lnTo>
                  <a:lnTo>
                    <a:pt x="309625" y="65532"/>
                  </a:lnTo>
                  <a:lnTo>
                    <a:pt x="309625" y="53975"/>
                  </a:lnTo>
                  <a:lnTo>
                    <a:pt x="328548" y="53975"/>
                  </a:lnTo>
                  <a:lnTo>
                    <a:pt x="328548" y="43307"/>
                  </a:lnTo>
                  <a:lnTo>
                    <a:pt x="309625" y="43307"/>
                  </a:lnTo>
                  <a:lnTo>
                    <a:pt x="309625" y="31623"/>
                  </a:lnTo>
                  <a:lnTo>
                    <a:pt x="328548" y="31623"/>
                  </a:lnTo>
                  <a:lnTo>
                    <a:pt x="328548" y="1651"/>
                  </a:lnTo>
                  <a:close/>
                </a:path>
                <a:path w="582294" h="132714">
                  <a:moveTo>
                    <a:pt x="208025" y="1651"/>
                  </a:moveTo>
                  <a:lnTo>
                    <a:pt x="221741" y="1651"/>
                  </a:lnTo>
                  <a:lnTo>
                    <a:pt x="221741" y="93726"/>
                  </a:lnTo>
                  <a:lnTo>
                    <a:pt x="208025" y="93726"/>
                  </a:lnTo>
                  <a:lnTo>
                    <a:pt x="208025" y="46482"/>
                  </a:lnTo>
                  <a:lnTo>
                    <a:pt x="184150" y="46482"/>
                  </a:lnTo>
                  <a:lnTo>
                    <a:pt x="184150" y="34544"/>
                  </a:lnTo>
                  <a:lnTo>
                    <a:pt x="208025" y="34544"/>
                  </a:lnTo>
                  <a:lnTo>
                    <a:pt x="208025" y="1651"/>
                  </a:lnTo>
                  <a:close/>
                </a:path>
                <a:path w="582294" h="132714">
                  <a:moveTo>
                    <a:pt x="81660" y="1651"/>
                  </a:moveTo>
                  <a:lnTo>
                    <a:pt x="95376" y="1651"/>
                  </a:lnTo>
                  <a:lnTo>
                    <a:pt x="95376" y="27813"/>
                  </a:lnTo>
                  <a:lnTo>
                    <a:pt x="113791" y="27813"/>
                  </a:lnTo>
                  <a:lnTo>
                    <a:pt x="113791" y="39878"/>
                  </a:lnTo>
                  <a:lnTo>
                    <a:pt x="95376" y="39878"/>
                  </a:lnTo>
                  <a:lnTo>
                    <a:pt x="95376" y="66802"/>
                  </a:lnTo>
                  <a:lnTo>
                    <a:pt x="81660" y="66802"/>
                  </a:lnTo>
                  <a:lnTo>
                    <a:pt x="81660" y="1651"/>
                  </a:lnTo>
                  <a:close/>
                </a:path>
                <a:path w="582294" h="132714">
                  <a:moveTo>
                    <a:pt x="265303" y="0"/>
                  </a:moveTo>
                  <a:lnTo>
                    <a:pt x="279019" y="0"/>
                  </a:lnTo>
                  <a:lnTo>
                    <a:pt x="279019" y="15113"/>
                  </a:lnTo>
                  <a:lnTo>
                    <a:pt x="310006" y="15113"/>
                  </a:lnTo>
                  <a:lnTo>
                    <a:pt x="310006" y="26797"/>
                  </a:lnTo>
                  <a:lnTo>
                    <a:pt x="235331" y="26797"/>
                  </a:lnTo>
                  <a:lnTo>
                    <a:pt x="235331" y="15113"/>
                  </a:lnTo>
                  <a:lnTo>
                    <a:pt x="265303" y="15113"/>
                  </a:lnTo>
                  <a:lnTo>
                    <a:pt x="265303" y="0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5" name="object 535"/>
            <p:cNvSpPr/>
            <p:nvPr/>
          </p:nvSpPr>
          <p:spPr>
            <a:xfrm>
              <a:off x="1925341" y="5043042"/>
              <a:ext cx="284480" cy="131445"/>
            </a:xfrm>
            <a:custGeom>
              <a:avLst/>
              <a:gdLst/>
              <a:ahLst/>
              <a:cxnLst/>
              <a:rect l="l" t="t" r="r" b="b"/>
              <a:pathLst>
                <a:path w="284480" h="131445">
                  <a:moveTo>
                    <a:pt x="79480" y="8382"/>
                  </a:moveTo>
                  <a:lnTo>
                    <a:pt x="45936" y="33718"/>
                  </a:lnTo>
                  <a:lnTo>
                    <a:pt x="43666" y="52578"/>
                  </a:lnTo>
                  <a:lnTo>
                    <a:pt x="43666" y="68199"/>
                  </a:lnTo>
                  <a:lnTo>
                    <a:pt x="57531" y="106092"/>
                  </a:lnTo>
                  <a:lnTo>
                    <a:pt x="79480" y="112522"/>
                  </a:lnTo>
                  <a:lnTo>
                    <a:pt x="87955" y="111807"/>
                  </a:lnTo>
                  <a:lnTo>
                    <a:pt x="95276" y="109664"/>
                  </a:lnTo>
                  <a:lnTo>
                    <a:pt x="101429" y="106092"/>
                  </a:lnTo>
                  <a:lnTo>
                    <a:pt x="106404" y="101092"/>
                  </a:lnTo>
                  <a:lnTo>
                    <a:pt x="107249" y="99695"/>
                  </a:lnTo>
                  <a:lnTo>
                    <a:pt x="76432" y="99695"/>
                  </a:lnTo>
                  <a:lnTo>
                    <a:pt x="73638" y="99187"/>
                  </a:lnTo>
                  <a:lnTo>
                    <a:pt x="57890" y="46228"/>
                  </a:lnTo>
                  <a:lnTo>
                    <a:pt x="58398" y="41148"/>
                  </a:lnTo>
                  <a:lnTo>
                    <a:pt x="70971" y="22733"/>
                  </a:lnTo>
                  <a:lnTo>
                    <a:pt x="73638" y="21717"/>
                  </a:lnTo>
                  <a:lnTo>
                    <a:pt x="76432" y="21336"/>
                  </a:lnTo>
                  <a:lnTo>
                    <a:pt x="107217" y="21336"/>
                  </a:lnTo>
                  <a:lnTo>
                    <a:pt x="106277" y="19812"/>
                  </a:lnTo>
                  <a:lnTo>
                    <a:pt x="101250" y="14811"/>
                  </a:lnTo>
                  <a:lnTo>
                    <a:pt x="95117" y="11239"/>
                  </a:lnTo>
                  <a:lnTo>
                    <a:pt x="87864" y="9096"/>
                  </a:lnTo>
                  <a:lnTo>
                    <a:pt x="79480" y="8382"/>
                  </a:lnTo>
                  <a:close/>
                </a:path>
                <a:path w="284480" h="131445">
                  <a:moveTo>
                    <a:pt x="107217" y="21336"/>
                  </a:moveTo>
                  <a:lnTo>
                    <a:pt x="82528" y="21336"/>
                  </a:lnTo>
                  <a:lnTo>
                    <a:pt x="85322" y="21717"/>
                  </a:lnTo>
                  <a:lnTo>
                    <a:pt x="87989" y="22733"/>
                  </a:lnTo>
                  <a:lnTo>
                    <a:pt x="99419" y="37084"/>
                  </a:lnTo>
                  <a:lnTo>
                    <a:pt x="100562" y="41148"/>
                  </a:lnTo>
                  <a:lnTo>
                    <a:pt x="101070" y="46228"/>
                  </a:lnTo>
                  <a:lnTo>
                    <a:pt x="101070" y="74676"/>
                  </a:lnTo>
                  <a:lnTo>
                    <a:pt x="100562" y="79756"/>
                  </a:lnTo>
                  <a:lnTo>
                    <a:pt x="99419" y="83820"/>
                  </a:lnTo>
                  <a:lnTo>
                    <a:pt x="98403" y="87884"/>
                  </a:lnTo>
                  <a:lnTo>
                    <a:pt x="96879" y="91059"/>
                  </a:lnTo>
                  <a:lnTo>
                    <a:pt x="94847" y="93345"/>
                  </a:lnTo>
                  <a:lnTo>
                    <a:pt x="92942" y="95631"/>
                  </a:lnTo>
                  <a:lnTo>
                    <a:pt x="90656" y="97282"/>
                  </a:lnTo>
                  <a:lnTo>
                    <a:pt x="87989" y="98298"/>
                  </a:lnTo>
                  <a:lnTo>
                    <a:pt x="85322" y="99187"/>
                  </a:lnTo>
                  <a:lnTo>
                    <a:pt x="82528" y="99695"/>
                  </a:lnTo>
                  <a:lnTo>
                    <a:pt x="107249" y="99695"/>
                  </a:lnTo>
                  <a:lnTo>
                    <a:pt x="110238" y="94755"/>
                  </a:lnTo>
                  <a:lnTo>
                    <a:pt x="112976" y="87169"/>
                  </a:lnTo>
                  <a:lnTo>
                    <a:pt x="114623" y="78249"/>
                  </a:lnTo>
                  <a:lnTo>
                    <a:pt x="115167" y="68199"/>
                  </a:lnTo>
                  <a:lnTo>
                    <a:pt x="115167" y="52578"/>
                  </a:lnTo>
                  <a:lnTo>
                    <a:pt x="114617" y="42529"/>
                  </a:lnTo>
                  <a:lnTo>
                    <a:pt x="112960" y="33718"/>
                  </a:lnTo>
                  <a:lnTo>
                    <a:pt x="110184" y="26146"/>
                  </a:lnTo>
                  <a:lnTo>
                    <a:pt x="107217" y="21336"/>
                  </a:lnTo>
                  <a:close/>
                </a:path>
                <a:path w="284480" h="131445">
                  <a:moveTo>
                    <a:pt x="277371" y="20828"/>
                  </a:moveTo>
                  <a:lnTo>
                    <a:pt x="254613" y="20828"/>
                  </a:lnTo>
                  <a:lnTo>
                    <a:pt x="258804" y="21971"/>
                  </a:lnTo>
                  <a:lnTo>
                    <a:pt x="265154" y="26543"/>
                  </a:lnTo>
                  <a:lnTo>
                    <a:pt x="266678" y="29718"/>
                  </a:lnTo>
                  <a:lnTo>
                    <a:pt x="266551" y="37592"/>
                  </a:lnTo>
                  <a:lnTo>
                    <a:pt x="266043" y="40512"/>
                  </a:lnTo>
                  <a:lnTo>
                    <a:pt x="216386" y="99314"/>
                  </a:lnTo>
                  <a:lnTo>
                    <a:pt x="216386" y="110998"/>
                  </a:lnTo>
                  <a:lnTo>
                    <a:pt x="284204" y="110998"/>
                  </a:lnTo>
                  <a:lnTo>
                    <a:pt x="284204" y="98933"/>
                  </a:lnTo>
                  <a:lnTo>
                    <a:pt x="233404" y="98933"/>
                  </a:lnTo>
                  <a:lnTo>
                    <a:pt x="269599" y="60452"/>
                  </a:lnTo>
                  <a:lnTo>
                    <a:pt x="273282" y="55626"/>
                  </a:lnTo>
                  <a:lnTo>
                    <a:pt x="276203" y="50673"/>
                  </a:lnTo>
                  <a:lnTo>
                    <a:pt x="279124" y="45847"/>
                  </a:lnTo>
                  <a:lnTo>
                    <a:pt x="280521" y="40640"/>
                  </a:lnTo>
                  <a:lnTo>
                    <a:pt x="280450" y="29718"/>
                  </a:lnTo>
                  <a:lnTo>
                    <a:pt x="279886" y="26670"/>
                  </a:lnTo>
                  <a:lnTo>
                    <a:pt x="278489" y="23622"/>
                  </a:lnTo>
                  <a:lnTo>
                    <a:pt x="277371" y="20828"/>
                  </a:lnTo>
                  <a:close/>
                </a:path>
                <a:path w="284480" h="131445">
                  <a:moveTo>
                    <a:pt x="254105" y="8382"/>
                  </a:moveTo>
                  <a:lnTo>
                    <a:pt x="244326" y="8382"/>
                  </a:lnTo>
                  <a:lnTo>
                    <a:pt x="240262" y="9017"/>
                  </a:lnTo>
                  <a:lnTo>
                    <a:pt x="236706" y="10287"/>
                  </a:lnTo>
                  <a:lnTo>
                    <a:pt x="233277" y="11684"/>
                  </a:lnTo>
                  <a:lnTo>
                    <a:pt x="230229" y="13335"/>
                  </a:lnTo>
                  <a:lnTo>
                    <a:pt x="227689" y="15367"/>
                  </a:lnTo>
                  <a:lnTo>
                    <a:pt x="225022" y="17272"/>
                  </a:lnTo>
                  <a:lnTo>
                    <a:pt x="216640" y="28702"/>
                  </a:lnTo>
                  <a:lnTo>
                    <a:pt x="227308" y="35560"/>
                  </a:lnTo>
                  <a:lnTo>
                    <a:pt x="228959" y="32639"/>
                  </a:lnTo>
                  <a:lnTo>
                    <a:pt x="230737" y="30226"/>
                  </a:lnTo>
                  <a:lnTo>
                    <a:pt x="247374" y="20828"/>
                  </a:lnTo>
                  <a:lnTo>
                    <a:pt x="277371" y="20828"/>
                  </a:lnTo>
                  <a:lnTo>
                    <a:pt x="277219" y="20447"/>
                  </a:lnTo>
                  <a:lnTo>
                    <a:pt x="258677" y="9017"/>
                  </a:lnTo>
                  <a:lnTo>
                    <a:pt x="254105" y="8382"/>
                  </a:lnTo>
                  <a:close/>
                </a:path>
                <a:path w="284480" h="131445">
                  <a:moveTo>
                    <a:pt x="136376" y="90297"/>
                  </a:moveTo>
                  <a:lnTo>
                    <a:pt x="129518" y="101346"/>
                  </a:lnTo>
                  <a:lnTo>
                    <a:pt x="134217" y="105156"/>
                  </a:lnTo>
                  <a:lnTo>
                    <a:pt x="139297" y="107950"/>
                  </a:lnTo>
                  <a:lnTo>
                    <a:pt x="144758" y="109855"/>
                  </a:lnTo>
                  <a:lnTo>
                    <a:pt x="150219" y="111633"/>
                  </a:lnTo>
                  <a:lnTo>
                    <a:pt x="155934" y="112522"/>
                  </a:lnTo>
                  <a:lnTo>
                    <a:pt x="167999" y="112522"/>
                  </a:lnTo>
                  <a:lnTo>
                    <a:pt x="173333" y="111760"/>
                  </a:lnTo>
                  <a:lnTo>
                    <a:pt x="177778" y="110109"/>
                  </a:lnTo>
                  <a:lnTo>
                    <a:pt x="182350" y="108458"/>
                  </a:lnTo>
                  <a:lnTo>
                    <a:pt x="186033" y="106299"/>
                  </a:lnTo>
                  <a:lnTo>
                    <a:pt x="188827" y="103505"/>
                  </a:lnTo>
                  <a:lnTo>
                    <a:pt x="191748" y="100711"/>
                  </a:lnTo>
                  <a:lnTo>
                    <a:pt x="192256" y="99949"/>
                  </a:lnTo>
                  <a:lnTo>
                    <a:pt x="157458" y="99949"/>
                  </a:lnTo>
                  <a:lnTo>
                    <a:pt x="153394" y="99187"/>
                  </a:lnTo>
                  <a:lnTo>
                    <a:pt x="149457" y="97790"/>
                  </a:lnTo>
                  <a:lnTo>
                    <a:pt x="145647" y="96266"/>
                  </a:lnTo>
                  <a:lnTo>
                    <a:pt x="141329" y="93853"/>
                  </a:lnTo>
                  <a:lnTo>
                    <a:pt x="136376" y="90297"/>
                  </a:lnTo>
                  <a:close/>
                </a:path>
                <a:path w="284480" h="131445">
                  <a:moveTo>
                    <a:pt x="189177" y="20701"/>
                  </a:moveTo>
                  <a:lnTo>
                    <a:pt x="164316" y="20701"/>
                  </a:lnTo>
                  <a:lnTo>
                    <a:pt x="166475" y="20955"/>
                  </a:lnTo>
                  <a:lnTo>
                    <a:pt x="168634" y="21590"/>
                  </a:lnTo>
                  <a:lnTo>
                    <a:pt x="170666" y="22098"/>
                  </a:lnTo>
                  <a:lnTo>
                    <a:pt x="172444" y="22987"/>
                  </a:lnTo>
                  <a:lnTo>
                    <a:pt x="173841" y="24130"/>
                  </a:lnTo>
                  <a:lnTo>
                    <a:pt x="175365" y="25146"/>
                  </a:lnTo>
                  <a:lnTo>
                    <a:pt x="176635" y="26543"/>
                  </a:lnTo>
                  <a:lnTo>
                    <a:pt x="178413" y="29845"/>
                  </a:lnTo>
                  <a:lnTo>
                    <a:pt x="178794" y="31750"/>
                  </a:lnTo>
                  <a:lnTo>
                    <a:pt x="178794" y="37337"/>
                  </a:lnTo>
                  <a:lnTo>
                    <a:pt x="178540" y="39370"/>
                  </a:lnTo>
                  <a:lnTo>
                    <a:pt x="177905" y="41402"/>
                  </a:lnTo>
                  <a:lnTo>
                    <a:pt x="177270" y="43561"/>
                  </a:lnTo>
                  <a:lnTo>
                    <a:pt x="176381" y="45339"/>
                  </a:lnTo>
                  <a:lnTo>
                    <a:pt x="173714" y="48514"/>
                  </a:lnTo>
                  <a:lnTo>
                    <a:pt x="171936" y="49784"/>
                  </a:lnTo>
                  <a:lnTo>
                    <a:pt x="169777" y="50800"/>
                  </a:lnTo>
                  <a:lnTo>
                    <a:pt x="167745" y="51816"/>
                  </a:lnTo>
                  <a:lnTo>
                    <a:pt x="165078" y="52324"/>
                  </a:lnTo>
                  <a:lnTo>
                    <a:pt x="149965" y="52324"/>
                  </a:lnTo>
                  <a:lnTo>
                    <a:pt x="149965" y="64262"/>
                  </a:lnTo>
                  <a:lnTo>
                    <a:pt x="165332" y="64262"/>
                  </a:lnTo>
                  <a:lnTo>
                    <a:pt x="167999" y="64643"/>
                  </a:lnTo>
                  <a:lnTo>
                    <a:pt x="183239" y="78232"/>
                  </a:lnTo>
                  <a:lnTo>
                    <a:pt x="183239" y="85598"/>
                  </a:lnTo>
                  <a:lnTo>
                    <a:pt x="165459" y="99949"/>
                  </a:lnTo>
                  <a:lnTo>
                    <a:pt x="192256" y="99949"/>
                  </a:lnTo>
                  <a:lnTo>
                    <a:pt x="193780" y="97662"/>
                  </a:lnTo>
                  <a:lnTo>
                    <a:pt x="195268" y="93853"/>
                  </a:lnTo>
                  <a:lnTo>
                    <a:pt x="196447" y="90551"/>
                  </a:lnTo>
                  <a:lnTo>
                    <a:pt x="197209" y="86995"/>
                  </a:lnTo>
                  <a:lnTo>
                    <a:pt x="197209" y="75311"/>
                  </a:lnTo>
                  <a:lnTo>
                    <a:pt x="195431" y="70231"/>
                  </a:lnTo>
                  <a:lnTo>
                    <a:pt x="192002" y="66040"/>
                  </a:lnTo>
                  <a:lnTo>
                    <a:pt x="188700" y="61849"/>
                  </a:lnTo>
                  <a:lnTo>
                    <a:pt x="183493" y="59055"/>
                  </a:lnTo>
                  <a:lnTo>
                    <a:pt x="176762" y="57912"/>
                  </a:lnTo>
                  <a:lnTo>
                    <a:pt x="179810" y="56769"/>
                  </a:lnTo>
                  <a:lnTo>
                    <a:pt x="192510" y="29845"/>
                  </a:lnTo>
                  <a:lnTo>
                    <a:pt x="191875" y="26416"/>
                  </a:lnTo>
                  <a:lnTo>
                    <a:pt x="190183" y="22987"/>
                  </a:lnTo>
                  <a:lnTo>
                    <a:pt x="189177" y="20701"/>
                  </a:lnTo>
                  <a:close/>
                </a:path>
                <a:path w="284480" h="131445">
                  <a:moveTo>
                    <a:pt x="166602" y="8382"/>
                  </a:moveTo>
                  <a:lnTo>
                    <a:pt x="158093" y="8382"/>
                  </a:lnTo>
                  <a:lnTo>
                    <a:pt x="154791" y="8762"/>
                  </a:lnTo>
                  <a:lnTo>
                    <a:pt x="151870" y="9525"/>
                  </a:lnTo>
                  <a:lnTo>
                    <a:pt x="148822" y="10414"/>
                  </a:lnTo>
                  <a:lnTo>
                    <a:pt x="146155" y="11430"/>
                  </a:lnTo>
                  <a:lnTo>
                    <a:pt x="143869" y="12827"/>
                  </a:lnTo>
                  <a:lnTo>
                    <a:pt x="141456" y="14097"/>
                  </a:lnTo>
                  <a:lnTo>
                    <a:pt x="139297" y="15748"/>
                  </a:lnTo>
                  <a:lnTo>
                    <a:pt x="135741" y="19558"/>
                  </a:lnTo>
                  <a:lnTo>
                    <a:pt x="133995" y="21590"/>
                  </a:lnTo>
                  <a:lnTo>
                    <a:pt x="132566" y="23495"/>
                  </a:lnTo>
                  <a:lnTo>
                    <a:pt x="142472" y="30861"/>
                  </a:lnTo>
                  <a:lnTo>
                    <a:pt x="145266" y="27305"/>
                  </a:lnTo>
                  <a:lnTo>
                    <a:pt x="148060" y="24637"/>
                  </a:lnTo>
                  <a:lnTo>
                    <a:pt x="151235" y="23114"/>
                  </a:lnTo>
                  <a:lnTo>
                    <a:pt x="154283" y="21462"/>
                  </a:lnTo>
                  <a:lnTo>
                    <a:pt x="157966" y="20701"/>
                  </a:lnTo>
                  <a:lnTo>
                    <a:pt x="189177" y="20701"/>
                  </a:lnTo>
                  <a:lnTo>
                    <a:pt x="188954" y="20193"/>
                  </a:lnTo>
                  <a:lnTo>
                    <a:pt x="186922" y="17526"/>
                  </a:lnTo>
                  <a:lnTo>
                    <a:pt x="184255" y="15367"/>
                  </a:lnTo>
                  <a:lnTo>
                    <a:pt x="181588" y="13081"/>
                  </a:lnTo>
                  <a:lnTo>
                    <a:pt x="178286" y="11430"/>
                  </a:lnTo>
                  <a:lnTo>
                    <a:pt x="174603" y="10160"/>
                  </a:lnTo>
                  <a:lnTo>
                    <a:pt x="170920" y="9017"/>
                  </a:lnTo>
                  <a:lnTo>
                    <a:pt x="166602" y="8382"/>
                  </a:lnTo>
                  <a:close/>
                </a:path>
                <a:path w="284480" h="131445">
                  <a:moveTo>
                    <a:pt x="33506" y="0"/>
                  </a:moveTo>
                  <a:lnTo>
                    <a:pt x="20552" y="0"/>
                  </a:lnTo>
                  <a:lnTo>
                    <a:pt x="15649" y="6405"/>
                  </a:lnTo>
                  <a:lnTo>
                    <a:pt x="1232" y="44640"/>
                  </a:lnTo>
                  <a:lnTo>
                    <a:pt x="0" y="61976"/>
                  </a:lnTo>
                  <a:lnTo>
                    <a:pt x="4" y="68961"/>
                  </a:lnTo>
                  <a:lnTo>
                    <a:pt x="7890" y="110581"/>
                  </a:lnTo>
                  <a:lnTo>
                    <a:pt x="20552" y="131191"/>
                  </a:lnTo>
                  <a:lnTo>
                    <a:pt x="33506" y="131191"/>
                  </a:lnTo>
                  <a:lnTo>
                    <a:pt x="28503" y="123711"/>
                  </a:lnTo>
                  <a:lnTo>
                    <a:pt x="24346" y="116125"/>
                  </a:lnTo>
                  <a:lnTo>
                    <a:pt x="14466" y="76938"/>
                  </a:lnTo>
                  <a:lnTo>
                    <a:pt x="14202" y="68961"/>
                  </a:lnTo>
                  <a:lnTo>
                    <a:pt x="14202" y="61976"/>
                  </a:lnTo>
                  <a:lnTo>
                    <a:pt x="21219" y="21824"/>
                  </a:lnTo>
                  <a:lnTo>
                    <a:pt x="28648" y="7068"/>
                  </a:lnTo>
                  <a:lnTo>
                    <a:pt x="3350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6" name="object 536"/>
            <p:cNvSpPr/>
            <p:nvPr/>
          </p:nvSpPr>
          <p:spPr>
            <a:xfrm>
              <a:off x="1925320" y="5043042"/>
              <a:ext cx="284480" cy="131445"/>
            </a:xfrm>
            <a:custGeom>
              <a:avLst/>
              <a:gdLst/>
              <a:ahLst/>
              <a:cxnLst/>
              <a:rect l="l" t="t" r="r" b="b"/>
              <a:pathLst>
                <a:path w="284480" h="131445">
                  <a:moveTo>
                    <a:pt x="79502" y="21336"/>
                  </a:moveTo>
                  <a:lnTo>
                    <a:pt x="76454" y="21336"/>
                  </a:lnTo>
                  <a:lnTo>
                    <a:pt x="73660" y="21717"/>
                  </a:lnTo>
                  <a:lnTo>
                    <a:pt x="70993" y="22733"/>
                  </a:lnTo>
                  <a:lnTo>
                    <a:pt x="68453" y="23622"/>
                  </a:lnTo>
                  <a:lnTo>
                    <a:pt x="59562" y="37211"/>
                  </a:lnTo>
                  <a:lnTo>
                    <a:pt x="58419" y="41148"/>
                  </a:lnTo>
                  <a:lnTo>
                    <a:pt x="57912" y="46228"/>
                  </a:lnTo>
                  <a:lnTo>
                    <a:pt x="57912" y="52451"/>
                  </a:lnTo>
                  <a:lnTo>
                    <a:pt x="57912" y="68326"/>
                  </a:lnTo>
                  <a:lnTo>
                    <a:pt x="57912" y="74549"/>
                  </a:lnTo>
                  <a:lnTo>
                    <a:pt x="58419" y="79629"/>
                  </a:lnTo>
                  <a:lnTo>
                    <a:pt x="59562" y="83693"/>
                  </a:lnTo>
                  <a:lnTo>
                    <a:pt x="60706" y="87757"/>
                  </a:lnTo>
                  <a:lnTo>
                    <a:pt x="76454" y="99695"/>
                  </a:lnTo>
                  <a:lnTo>
                    <a:pt x="79502" y="99695"/>
                  </a:lnTo>
                  <a:lnTo>
                    <a:pt x="82550" y="99695"/>
                  </a:lnTo>
                  <a:lnTo>
                    <a:pt x="94868" y="93345"/>
                  </a:lnTo>
                  <a:lnTo>
                    <a:pt x="96900" y="91059"/>
                  </a:lnTo>
                  <a:lnTo>
                    <a:pt x="98425" y="87884"/>
                  </a:lnTo>
                  <a:lnTo>
                    <a:pt x="99441" y="83820"/>
                  </a:lnTo>
                  <a:lnTo>
                    <a:pt x="100584" y="79756"/>
                  </a:lnTo>
                  <a:lnTo>
                    <a:pt x="101092" y="74676"/>
                  </a:lnTo>
                  <a:lnTo>
                    <a:pt x="101092" y="68326"/>
                  </a:lnTo>
                  <a:lnTo>
                    <a:pt x="101092" y="52451"/>
                  </a:lnTo>
                  <a:lnTo>
                    <a:pt x="101092" y="46228"/>
                  </a:lnTo>
                  <a:lnTo>
                    <a:pt x="100584" y="41148"/>
                  </a:lnTo>
                  <a:lnTo>
                    <a:pt x="99441" y="37084"/>
                  </a:lnTo>
                  <a:lnTo>
                    <a:pt x="98425" y="33147"/>
                  </a:lnTo>
                  <a:lnTo>
                    <a:pt x="96900" y="29972"/>
                  </a:lnTo>
                  <a:lnTo>
                    <a:pt x="94868" y="27559"/>
                  </a:lnTo>
                  <a:lnTo>
                    <a:pt x="92963" y="25273"/>
                  </a:lnTo>
                  <a:lnTo>
                    <a:pt x="90678" y="23622"/>
                  </a:lnTo>
                  <a:lnTo>
                    <a:pt x="88011" y="22733"/>
                  </a:lnTo>
                  <a:lnTo>
                    <a:pt x="85343" y="21717"/>
                  </a:lnTo>
                  <a:lnTo>
                    <a:pt x="82550" y="21336"/>
                  </a:lnTo>
                  <a:lnTo>
                    <a:pt x="79502" y="21336"/>
                  </a:lnTo>
                  <a:close/>
                </a:path>
                <a:path w="284480" h="131445">
                  <a:moveTo>
                    <a:pt x="249047" y="8382"/>
                  </a:moveTo>
                  <a:lnTo>
                    <a:pt x="254127" y="8382"/>
                  </a:lnTo>
                  <a:lnTo>
                    <a:pt x="258699" y="9017"/>
                  </a:lnTo>
                  <a:lnTo>
                    <a:pt x="278511" y="23622"/>
                  </a:lnTo>
                  <a:lnTo>
                    <a:pt x="279907" y="26670"/>
                  </a:lnTo>
                  <a:lnTo>
                    <a:pt x="280543" y="30099"/>
                  </a:lnTo>
                  <a:lnTo>
                    <a:pt x="280543" y="33782"/>
                  </a:lnTo>
                  <a:lnTo>
                    <a:pt x="280543" y="35179"/>
                  </a:lnTo>
                  <a:lnTo>
                    <a:pt x="280543" y="40640"/>
                  </a:lnTo>
                  <a:lnTo>
                    <a:pt x="279146" y="45847"/>
                  </a:lnTo>
                  <a:lnTo>
                    <a:pt x="276225" y="50673"/>
                  </a:lnTo>
                  <a:lnTo>
                    <a:pt x="273304" y="55626"/>
                  </a:lnTo>
                  <a:lnTo>
                    <a:pt x="269621" y="60452"/>
                  </a:lnTo>
                  <a:lnTo>
                    <a:pt x="265049" y="65278"/>
                  </a:lnTo>
                  <a:lnTo>
                    <a:pt x="233425" y="98933"/>
                  </a:lnTo>
                  <a:lnTo>
                    <a:pt x="284225" y="98933"/>
                  </a:lnTo>
                  <a:lnTo>
                    <a:pt x="284225" y="110998"/>
                  </a:lnTo>
                  <a:lnTo>
                    <a:pt x="216407" y="110998"/>
                  </a:lnTo>
                  <a:lnTo>
                    <a:pt x="216407" y="99314"/>
                  </a:lnTo>
                  <a:lnTo>
                    <a:pt x="254127" y="58420"/>
                  </a:lnTo>
                  <a:lnTo>
                    <a:pt x="256921" y="55245"/>
                  </a:lnTo>
                  <a:lnTo>
                    <a:pt x="266319" y="38989"/>
                  </a:lnTo>
                  <a:lnTo>
                    <a:pt x="266573" y="37592"/>
                  </a:lnTo>
                  <a:lnTo>
                    <a:pt x="266700" y="36195"/>
                  </a:lnTo>
                  <a:lnTo>
                    <a:pt x="266700" y="34925"/>
                  </a:lnTo>
                  <a:lnTo>
                    <a:pt x="266700" y="33782"/>
                  </a:lnTo>
                  <a:lnTo>
                    <a:pt x="266700" y="29718"/>
                  </a:lnTo>
                  <a:lnTo>
                    <a:pt x="265175" y="26543"/>
                  </a:lnTo>
                  <a:lnTo>
                    <a:pt x="262000" y="24257"/>
                  </a:lnTo>
                  <a:lnTo>
                    <a:pt x="258825" y="21971"/>
                  </a:lnTo>
                  <a:lnTo>
                    <a:pt x="254635" y="20828"/>
                  </a:lnTo>
                  <a:lnTo>
                    <a:pt x="249300" y="20828"/>
                  </a:lnTo>
                  <a:lnTo>
                    <a:pt x="247396" y="20828"/>
                  </a:lnTo>
                  <a:lnTo>
                    <a:pt x="227330" y="35560"/>
                  </a:lnTo>
                  <a:lnTo>
                    <a:pt x="216662" y="28702"/>
                  </a:lnTo>
                  <a:lnTo>
                    <a:pt x="227711" y="15367"/>
                  </a:lnTo>
                  <a:lnTo>
                    <a:pt x="230250" y="13335"/>
                  </a:lnTo>
                  <a:lnTo>
                    <a:pt x="233299" y="11684"/>
                  </a:lnTo>
                  <a:lnTo>
                    <a:pt x="236728" y="10287"/>
                  </a:lnTo>
                  <a:lnTo>
                    <a:pt x="240284" y="9017"/>
                  </a:lnTo>
                  <a:lnTo>
                    <a:pt x="244348" y="8382"/>
                  </a:lnTo>
                  <a:lnTo>
                    <a:pt x="249047" y="8382"/>
                  </a:lnTo>
                  <a:close/>
                </a:path>
                <a:path w="284480" h="131445">
                  <a:moveTo>
                    <a:pt x="162052" y="8382"/>
                  </a:moveTo>
                  <a:lnTo>
                    <a:pt x="166624" y="8382"/>
                  </a:lnTo>
                  <a:lnTo>
                    <a:pt x="170942" y="9017"/>
                  </a:lnTo>
                  <a:lnTo>
                    <a:pt x="174625" y="10160"/>
                  </a:lnTo>
                  <a:lnTo>
                    <a:pt x="178307" y="11430"/>
                  </a:lnTo>
                  <a:lnTo>
                    <a:pt x="181610" y="13081"/>
                  </a:lnTo>
                  <a:lnTo>
                    <a:pt x="184277" y="15367"/>
                  </a:lnTo>
                  <a:lnTo>
                    <a:pt x="186944" y="17526"/>
                  </a:lnTo>
                  <a:lnTo>
                    <a:pt x="188975" y="20193"/>
                  </a:lnTo>
                  <a:lnTo>
                    <a:pt x="190373" y="23368"/>
                  </a:lnTo>
                  <a:lnTo>
                    <a:pt x="191897" y="26416"/>
                  </a:lnTo>
                  <a:lnTo>
                    <a:pt x="192531" y="29845"/>
                  </a:lnTo>
                  <a:lnTo>
                    <a:pt x="192531" y="33655"/>
                  </a:lnTo>
                  <a:lnTo>
                    <a:pt x="192531" y="35052"/>
                  </a:lnTo>
                  <a:lnTo>
                    <a:pt x="192531" y="36957"/>
                  </a:lnTo>
                  <a:lnTo>
                    <a:pt x="192278" y="39116"/>
                  </a:lnTo>
                  <a:lnTo>
                    <a:pt x="184404" y="53467"/>
                  </a:lnTo>
                  <a:lnTo>
                    <a:pt x="182372" y="55245"/>
                  </a:lnTo>
                  <a:lnTo>
                    <a:pt x="179831" y="56769"/>
                  </a:lnTo>
                  <a:lnTo>
                    <a:pt x="176784" y="57912"/>
                  </a:lnTo>
                  <a:lnTo>
                    <a:pt x="183515" y="59055"/>
                  </a:lnTo>
                  <a:lnTo>
                    <a:pt x="188722" y="61849"/>
                  </a:lnTo>
                  <a:lnTo>
                    <a:pt x="192024" y="66040"/>
                  </a:lnTo>
                  <a:lnTo>
                    <a:pt x="195453" y="70231"/>
                  </a:lnTo>
                  <a:lnTo>
                    <a:pt x="197231" y="75311"/>
                  </a:lnTo>
                  <a:lnTo>
                    <a:pt x="197231" y="81153"/>
                  </a:lnTo>
                  <a:lnTo>
                    <a:pt x="197231" y="83185"/>
                  </a:lnTo>
                  <a:lnTo>
                    <a:pt x="197231" y="86995"/>
                  </a:lnTo>
                  <a:lnTo>
                    <a:pt x="196469" y="90551"/>
                  </a:lnTo>
                  <a:lnTo>
                    <a:pt x="195199" y="94107"/>
                  </a:lnTo>
                  <a:lnTo>
                    <a:pt x="193802" y="97662"/>
                  </a:lnTo>
                  <a:lnTo>
                    <a:pt x="191769" y="100711"/>
                  </a:lnTo>
                  <a:lnTo>
                    <a:pt x="188849" y="103505"/>
                  </a:lnTo>
                  <a:lnTo>
                    <a:pt x="186055" y="106299"/>
                  </a:lnTo>
                  <a:lnTo>
                    <a:pt x="182372" y="108458"/>
                  </a:lnTo>
                  <a:lnTo>
                    <a:pt x="177800" y="110109"/>
                  </a:lnTo>
                  <a:lnTo>
                    <a:pt x="173355" y="111760"/>
                  </a:lnTo>
                  <a:lnTo>
                    <a:pt x="168021" y="112522"/>
                  </a:lnTo>
                  <a:lnTo>
                    <a:pt x="161925" y="112522"/>
                  </a:lnTo>
                  <a:lnTo>
                    <a:pt x="155956" y="112522"/>
                  </a:lnTo>
                  <a:lnTo>
                    <a:pt x="129540" y="101346"/>
                  </a:lnTo>
                  <a:lnTo>
                    <a:pt x="136398" y="90297"/>
                  </a:lnTo>
                  <a:lnTo>
                    <a:pt x="141350" y="93853"/>
                  </a:lnTo>
                  <a:lnTo>
                    <a:pt x="145669" y="96266"/>
                  </a:lnTo>
                  <a:lnTo>
                    <a:pt x="149479" y="97790"/>
                  </a:lnTo>
                  <a:lnTo>
                    <a:pt x="153416" y="99187"/>
                  </a:lnTo>
                  <a:lnTo>
                    <a:pt x="157480" y="99949"/>
                  </a:lnTo>
                  <a:lnTo>
                    <a:pt x="161925" y="99949"/>
                  </a:lnTo>
                  <a:lnTo>
                    <a:pt x="165481" y="99949"/>
                  </a:lnTo>
                  <a:lnTo>
                    <a:pt x="178181" y="94996"/>
                  </a:lnTo>
                  <a:lnTo>
                    <a:pt x="179959" y="93472"/>
                  </a:lnTo>
                  <a:lnTo>
                    <a:pt x="181229" y="91821"/>
                  </a:lnTo>
                  <a:lnTo>
                    <a:pt x="182118" y="89789"/>
                  </a:lnTo>
                  <a:lnTo>
                    <a:pt x="182880" y="87757"/>
                  </a:lnTo>
                  <a:lnTo>
                    <a:pt x="183261" y="85598"/>
                  </a:lnTo>
                  <a:lnTo>
                    <a:pt x="183261" y="83439"/>
                  </a:lnTo>
                  <a:lnTo>
                    <a:pt x="183261" y="81534"/>
                  </a:lnTo>
                  <a:lnTo>
                    <a:pt x="183261" y="78232"/>
                  </a:lnTo>
                  <a:lnTo>
                    <a:pt x="182753" y="75437"/>
                  </a:lnTo>
                  <a:lnTo>
                    <a:pt x="181737" y="73279"/>
                  </a:lnTo>
                  <a:lnTo>
                    <a:pt x="180594" y="70993"/>
                  </a:lnTo>
                  <a:lnTo>
                    <a:pt x="179197" y="69215"/>
                  </a:lnTo>
                  <a:lnTo>
                    <a:pt x="177292" y="67945"/>
                  </a:lnTo>
                  <a:lnTo>
                    <a:pt x="175387" y="66675"/>
                  </a:lnTo>
                  <a:lnTo>
                    <a:pt x="173228" y="65659"/>
                  </a:lnTo>
                  <a:lnTo>
                    <a:pt x="170687" y="65151"/>
                  </a:lnTo>
                  <a:lnTo>
                    <a:pt x="168021" y="64643"/>
                  </a:lnTo>
                  <a:lnTo>
                    <a:pt x="165354" y="64262"/>
                  </a:lnTo>
                  <a:lnTo>
                    <a:pt x="162432" y="64262"/>
                  </a:lnTo>
                  <a:lnTo>
                    <a:pt x="149987" y="64262"/>
                  </a:lnTo>
                  <a:lnTo>
                    <a:pt x="149987" y="52324"/>
                  </a:lnTo>
                  <a:lnTo>
                    <a:pt x="161925" y="52324"/>
                  </a:lnTo>
                  <a:lnTo>
                    <a:pt x="165100" y="52324"/>
                  </a:lnTo>
                  <a:lnTo>
                    <a:pt x="167767" y="51816"/>
                  </a:lnTo>
                  <a:lnTo>
                    <a:pt x="169799" y="50800"/>
                  </a:lnTo>
                  <a:lnTo>
                    <a:pt x="171957" y="49784"/>
                  </a:lnTo>
                  <a:lnTo>
                    <a:pt x="173736" y="48514"/>
                  </a:lnTo>
                  <a:lnTo>
                    <a:pt x="175006" y="46990"/>
                  </a:lnTo>
                  <a:lnTo>
                    <a:pt x="176403" y="45339"/>
                  </a:lnTo>
                  <a:lnTo>
                    <a:pt x="177292" y="43561"/>
                  </a:lnTo>
                  <a:lnTo>
                    <a:pt x="177927" y="41402"/>
                  </a:lnTo>
                  <a:lnTo>
                    <a:pt x="178562" y="39370"/>
                  </a:lnTo>
                  <a:lnTo>
                    <a:pt x="178816" y="37337"/>
                  </a:lnTo>
                  <a:lnTo>
                    <a:pt x="178816" y="35179"/>
                  </a:lnTo>
                  <a:lnTo>
                    <a:pt x="178816" y="34036"/>
                  </a:lnTo>
                  <a:lnTo>
                    <a:pt x="178816" y="31750"/>
                  </a:lnTo>
                  <a:lnTo>
                    <a:pt x="178435" y="29845"/>
                  </a:lnTo>
                  <a:lnTo>
                    <a:pt x="177546" y="28194"/>
                  </a:lnTo>
                  <a:lnTo>
                    <a:pt x="176656" y="26543"/>
                  </a:lnTo>
                  <a:lnTo>
                    <a:pt x="175387" y="25146"/>
                  </a:lnTo>
                  <a:lnTo>
                    <a:pt x="173862" y="24130"/>
                  </a:lnTo>
                  <a:lnTo>
                    <a:pt x="172466" y="22987"/>
                  </a:lnTo>
                  <a:lnTo>
                    <a:pt x="170687" y="22098"/>
                  </a:lnTo>
                  <a:lnTo>
                    <a:pt x="168656" y="21590"/>
                  </a:lnTo>
                  <a:lnTo>
                    <a:pt x="166497" y="20955"/>
                  </a:lnTo>
                  <a:lnTo>
                    <a:pt x="164337" y="20701"/>
                  </a:lnTo>
                  <a:lnTo>
                    <a:pt x="162179" y="20701"/>
                  </a:lnTo>
                  <a:lnTo>
                    <a:pt x="157987" y="20701"/>
                  </a:lnTo>
                  <a:lnTo>
                    <a:pt x="154305" y="21462"/>
                  </a:lnTo>
                  <a:lnTo>
                    <a:pt x="151256" y="23114"/>
                  </a:lnTo>
                  <a:lnTo>
                    <a:pt x="148081" y="24637"/>
                  </a:lnTo>
                  <a:lnTo>
                    <a:pt x="145287" y="27305"/>
                  </a:lnTo>
                  <a:lnTo>
                    <a:pt x="142494" y="30861"/>
                  </a:lnTo>
                  <a:lnTo>
                    <a:pt x="132587" y="23495"/>
                  </a:lnTo>
                  <a:lnTo>
                    <a:pt x="134112" y="21462"/>
                  </a:lnTo>
                  <a:lnTo>
                    <a:pt x="135762" y="19558"/>
                  </a:lnTo>
                  <a:lnTo>
                    <a:pt x="137541" y="17653"/>
                  </a:lnTo>
                  <a:lnTo>
                    <a:pt x="139319" y="15748"/>
                  </a:lnTo>
                  <a:lnTo>
                    <a:pt x="141478" y="14097"/>
                  </a:lnTo>
                  <a:lnTo>
                    <a:pt x="143891" y="12827"/>
                  </a:lnTo>
                  <a:lnTo>
                    <a:pt x="146177" y="11430"/>
                  </a:lnTo>
                  <a:lnTo>
                    <a:pt x="148844" y="10414"/>
                  </a:lnTo>
                  <a:lnTo>
                    <a:pt x="151892" y="9525"/>
                  </a:lnTo>
                  <a:lnTo>
                    <a:pt x="154812" y="8762"/>
                  </a:lnTo>
                  <a:lnTo>
                    <a:pt x="158115" y="8382"/>
                  </a:lnTo>
                  <a:lnTo>
                    <a:pt x="162052" y="8382"/>
                  </a:lnTo>
                  <a:close/>
                </a:path>
                <a:path w="284480" h="131445">
                  <a:moveTo>
                    <a:pt x="79502" y="8382"/>
                  </a:moveTo>
                  <a:lnTo>
                    <a:pt x="112982" y="33718"/>
                  </a:lnTo>
                  <a:lnTo>
                    <a:pt x="115188" y="52578"/>
                  </a:lnTo>
                  <a:lnTo>
                    <a:pt x="115188" y="68199"/>
                  </a:lnTo>
                  <a:lnTo>
                    <a:pt x="101451" y="106092"/>
                  </a:lnTo>
                  <a:lnTo>
                    <a:pt x="79502" y="112522"/>
                  </a:lnTo>
                  <a:lnTo>
                    <a:pt x="71026" y="111807"/>
                  </a:lnTo>
                  <a:lnTo>
                    <a:pt x="44237" y="78249"/>
                  </a:lnTo>
                  <a:lnTo>
                    <a:pt x="43687" y="68199"/>
                  </a:lnTo>
                  <a:lnTo>
                    <a:pt x="43687" y="52578"/>
                  </a:lnTo>
                  <a:lnTo>
                    <a:pt x="57731" y="14811"/>
                  </a:lnTo>
                  <a:lnTo>
                    <a:pt x="79502" y="8382"/>
                  </a:lnTo>
                  <a:close/>
                </a:path>
                <a:path w="284480" h="131445">
                  <a:moveTo>
                    <a:pt x="20574" y="0"/>
                  </a:moveTo>
                  <a:lnTo>
                    <a:pt x="33528" y="0"/>
                  </a:lnTo>
                  <a:lnTo>
                    <a:pt x="28670" y="7068"/>
                  </a:lnTo>
                  <a:lnTo>
                    <a:pt x="24574" y="14351"/>
                  </a:lnTo>
                  <a:lnTo>
                    <a:pt x="14507" y="53574"/>
                  </a:lnTo>
                  <a:lnTo>
                    <a:pt x="14224" y="61976"/>
                  </a:lnTo>
                  <a:lnTo>
                    <a:pt x="14224" y="68961"/>
                  </a:lnTo>
                  <a:lnTo>
                    <a:pt x="21044" y="108420"/>
                  </a:lnTo>
                  <a:lnTo>
                    <a:pt x="33528" y="131191"/>
                  </a:lnTo>
                  <a:lnTo>
                    <a:pt x="20574" y="131191"/>
                  </a:lnTo>
                  <a:lnTo>
                    <a:pt x="2839" y="94773"/>
                  </a:lnTo>
                  <a:lnTo>
                    <a:pt x="0" y="68199"/>
                  </a:lnTo>
                  <a:lnTo>
                    <a:pt x="0" y="62611"/>
                  </a:lnTo>
                  <a:lnTo>
                    <a:pt x="7911" y="20502"/>
                  </a:lnTo>
                  <a:lnTo>
                    <a:pt x="15670" y="6405"/>
                  </a:lnTo>
                  <a:lnTo>
                    <a:pt x="20574" y="0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37" name="object 537"/>
            <p:cNvPicPr/>
            <p:nvPr/>
          </p:nvPicPr>
          <p:blipFill>
            <a:blip r:embed="rId154" cstate="print"/>
            <a:stretch>
              <a:fillRect/>
            </a:stretch>
          </p:blipFill>
          <p:spPr>
            <a:xfrm>
              <a:off x="2219960" y="5046852"/>
              <a:ext cx="311277" cy="113284"/>
            </a:xfrm>
            <a:prstGeom prst="rect">
              <a:avLst/>
            </a:prstGeom>
          </p:spPr>
        </p:pic>
        <p:pic>
          <p:nvPicPr>
            <p:cNvPr id="538" name="object 538"/>
            <p:cNvPicPr/>
            <p:nvPr/>
          </p:nvPicPr>
          <p:blipFill>
            <a:blip r:embed="rId155" cstate="print"/>
            <a:stretch>
              <a:fillRect/>
            </a:stretch>
          </p:blipFill>
          <p:spPr>
            <a:xfrm>
              <a:off x="2535427" y="5038470"/>
              <a:ext cx="609346" cy="140335"/>
            </a:xfrm>
            <a:prstGeom prst="rect">
              <a:avLst/>
            </a:prstGeom>
          </p:spPr>
        </p:pic>
      </p:grpSp>
      <p:sp>
        <p:nvSpPr>
          <p:cNvPr id="541" name="부제목 2">
            <a:extLst>
              <a:ext uri="{FF2B5EF4-FFF2-40B4-BE49-F238E27FC236}">
                <a16:creationId xmlns:a16="http://schemas.microsoft.com/office/drawing/2014/main" id="{BD702BE5-FC50-4344-9A08-8D3F7692DA16}"/>
              </a:ext>
            </a:extLst>
          </p:cNvPr>
          <p:cNvSpPr txBox="1">
            <a:spLocks/>
          </p:cNvSpPr>
          <p:nvPr/>
        </p:nvSpPr>
        <p:spPr>
          <a:xfrm>
            <a:off x="5546599" y="2240153"/>
            <a:ext cx="647700" cy="167640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latinLnBrk="0"/>
            <a:r>
              <a:rPr lang="en-US" altLang="ko-KR" sz="1100" kern="0" dirty="0">
                <a:solidFill>
                  <a:srgbClr val="0070C0"/>
                </a:solidFill>
              </a:rPr>
              <a:t>2023</a:t>
            </a:r>
            <a:r>
              <a:rPr lang="ko-KR" altLang="en-US" sz="1100" kern="0" dirty="0">
                <a:solidFill>
                  <a:srgbClr val="0070C0"/>
                </a:solidFill>
              </a:rPr>
              <a:t>년</a:t>
            </a:r>
          </a:p>
        </p:txBody>
      </p:sp>
      <p:sp>
        <p:nvSpPr>
          <p:cNvPr id="542" name="부제목 2">
            <a:extLst>
              <a:ext uri="{FF2B5EF4-FFF2-40B4-BE49-F238E27FC236}">
                <a16:creationId xmlns:a16="http://schemas.microsoft.com/office/drawing/2014/main" id="{AC94E9FA-B8A3-4ED4-BA77-86E2DBBBE1D0}"/>
              </a:ext>
            </a:extLst>
          </p:cNvPr>
          <p:cNvSpPr txBox="1">
            <a:spLocks/>
          </p:cNvSpPr>
          <p:nvPr/>
        </p:nvSpPr>
        <p:spPr>
          <a:xfrm>
            <a:off x="5041774" y="8844813"/>
            <a:ext cx="990600" cy="226441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latinLnBrk="0"/>
            <a:r>
              <a:rPr lang="en-US" altLang="ko-KR" sz="1200" b="1" kern="0" dirty="0">
                <a:solidFill>
                  <a:schemeClr val="accent1">
                    <a:lumMod val="50000"/>
                  </a:schemeClr>
                </a:solidFill>
              </a:rPr>
              <a:t>2023</a:t>
            </a:r>
            <a:r>
              <a:rPr lang="ko-KR" altLang="en-US" sz="1200" b="1" kern="0" dirty="0">
                <a:solidFill>
                  <a:schemeClr val="accent1">
                    <a:lumMod val="50000"/>
                  </a:schemeClr>
                </a:solidFill>
              </a:rPr>
              <a:t>년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4</Words>
  <Application>Microsoft Office PowerPoint</Application>
  <PresentationFormat>A4 용지(210x297mm)</PresentationFormat>
  <Paragraphs>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Calibri</vt:lpstr>
      <vt:lpstr>Office Theme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박진만</dc:creator>
  <cp:lastModifiedBy>INHA</cp:lastModifiedBy>
  <cp:revision>2</cp:revision>
  <dcterms:created xsi:type="dcterms:W3CDTF">2023-02-13T05:54:53Z</dcterms:created>
  <dcterms:modified xsi:type="dcterms:W3CDTF">2023-02-13T05:59:40Z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2021-06-16T00:00:00Z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2023-02-13T00:00:00Z</vt:filetime>
  </property>
</Properties>
</file>